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8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1531" autoAdjust="0"/>
  </p:normalViewPr>
  <p:slideViewPr>
    <p:cSldViewPr snapToGrid="0">
      <p:cViewPr varScale="1">
        <p:scale>
          <a:sx n="72" d="100"/>
          <a:sy n="72" d="100"/>
        </p:scale>
        <p:origin x="1104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C0F0FE-E290-4785-B064-E94E317FCDAD}" type="datetimeFigureOut">
              <a:rPr lang="zh-CN" altLang="en-US" smtClean="0"/>
              <a:t>2021/1/20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377B90-7937-4288-B2EF-F164564848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4387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377B90-7937-4288-B2EF-F164564848F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2437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BEA4C-3DB1-472D-B633-D25FE97E7590}" type="datetimeFigureOut">
              <a:rPr lang="zh-CN" altLang="en-US" smtClean="0"/>
              <a:t>2021/1/20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B803F-B449-4373-8F5A-54DDF4A71C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1716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BEA4C-3DB1-472D-B633-D25FE97E7590}" type="datetimeFigureOut">
              <a:rPr lang="zh-CN" altLang="en-US" smtClean="0"/>
              <a:t>2021/1/20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B803F-B449-4373-8F5A-54DDF4A71C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5164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BEA4C-3DB1-472D-B633-D25FE97E7590}" type="datetimeFigureOut">
              <a:rPr lang="zh-CN" altLang="en-US" smtClean="0"/>
              <a:t>2021/1/20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B803F-B449-4373-8F5A-54DDF4A71C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3253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BEA4C-3DB1-472D-B633-D25FE97E7590}" type="datetimeFigureOut">
              <a:rPr lang="zh-CN" altLang="en-US" smtClean="0"/>
              <a:t>2021/1/20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B803F-B449-4373-8F5A-54DDF4A71C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658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BEA4C-3DB1-472D-B633-D25FE97E7590}" type="datetimeFigureOut">
              <a:rPr lang="zh-CN" altLang="en-US" smtClean="0"/>
              <a:t>2021/1/20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B803F-B449-4373-8F5A-54DDF4A71C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140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BEA4C-3DB1-472D-B633-D25FE97E7590}" type="datetimeFigureOut">
              <a:rPr lang="zh-CN" altLang="en-US" smtClean="0"/>
              <a:t>2021/1/20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B803F-B449-4373-8F5A-54DDF4A71C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3599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BEA4C-3DB1-472D-B633-D25FE97E7590}" type="datetimeFigureOut">
              <a:rPr lang="zh-CN" altLang="en-US" smtClean="0"/>
              <a:t>2021/1/20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B803F-B449-4373-8F5A-54DDF4A71C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7400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BEA4C-3DB1-472D-B633-D25FE97E7590}" type="datetimeFigureOut">
              <a:rPr lang="zh-CN" altLang="en-US" smtClean="0"/>
              <a:t>2021/1/20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B803F-B449-4373-8F5A-54DDF4A71C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7006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BEA4C-3DB1-472D-B633-D25FE97E7590}" type="datetimeFigureOut">
              <a:rPr lang="zh-CN" altLang="en-US" smtClean="0"/>
              <a:t>2021/1/20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B803F-B449-4373-8F5A-54DDF4A71C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3392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BEA4C-3DB1-472D-B633-D25FE97E7590}" type="datetimeFigureOut">
              <a:rPr lang="zh-CN" altLang="en-US" smtClean="0"/>
              <a:t>2021/1/20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B803F-B449-4373-8F5A-54DDF4A71C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193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BEA4C-3DB1-472D-B633-D25FE97E7590}" type="datetimeFigureOut">
              <a:rPr lang="zh-CN" altLang="en-US" smtClean="0"/>
              <a:t>2021/1/20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B803F-B449-4373-8F5A-54DDF4A71C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3388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BEA4C-3DB1-472D-B633-D25FE97E7590}" type="datetimeFigureOut">
              <a:rPr lang="zh-CN" altLang="en-US" smtClean="0"/>
              <a:t>2021/1/20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6B803F-B449-4373-8F5A-54DDF4A71C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3291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7701" y="70844"/>
            <a:ext cx="5097405" cy="382866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89298" y="481715"/>
            <a:ext cx="58609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CFUN: M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edical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mage Segmentation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89297" y="1128799"/>
            <a:ext cx="11027884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Previous works all focus on improving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U-Net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overlap-tile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strategy in U-Net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Cannot leverage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global information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GPU memory-consuming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Our method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 localize the object (Faster R-CNN)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 segment it (U-Net)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 contributions: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most of the experiments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(2021.1.20)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rXiv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version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citations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repo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~100 stars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7411" y="3899505"/>
            <a:ext cx="6131835" cy="287346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297" y="4301428"/>
            <a:ext cx="9915525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499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69276</TotalTime>
  <Words>62</Words>
  <Application>Microsoft Office PowerPoint</Application>
  <PresentationFormat>宽屏</PresentationFormat>
  <Paragraphs>17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Times New Roman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 Ziyi</dc:creator>
  <cp:lastModifiedBy>Wu Ziyi</cp:lastModifiedBy>
  <cp:revision>2650</cp:revision>
  <dcterms:created xsi:type="dcterms:W3CDTF">2020-04-19T03:47:12Z</dcterms:created>
  <dcterms:modified xsi:type="dcterms:W3CDTF">2021-01-20T07:50:53Z</dcterms:modified>
</cp:coreProperties>
</file>