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72" autoAdjust="0"/>
  </p:normalViewPr>
  <p:slideViewPr>
    <p:cSldViewPr snapToGrid="0">
      <p:cViewPr varScale="1">
        <p:scale>
          <a:sx n="69" d="100"/>
          <a:sy n="69" d="100"/>
        </p:scale>
        <p:origin x="120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0F0FE-E290-4785-B064-E94E317FCDA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77B90-7937-4288-B2EF-F16456484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8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77B90-7937-4288-B2EF-F164564848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3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6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5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9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0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9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9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EA4C-3DB1-472D-B633-D25FE97E7590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803F-B449-4373-8F5A-54DDF4A71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597" b="17381"/>
          <a:stretch/>
        </p:blipFill>
        <p:spPr>
          <a:xfrm>
            <a:off x="2922494" y="2948180"/>
            <a:ext cx="9251577" cy="3869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9298" y="481715"/>
            <a:ext cx="743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Project: Cardiac Landmark Regression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98" y="1128799"/>
            <a:ext cx="11139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workshop challenge of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MICCAI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cascade model,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coarse-to-fine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U-Net to regress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low-resolution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full images,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to refine the results on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contributions: some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69273</TotalTime>
  <Words>48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Ziyi</dc:creator>
  <cp:lastModifiedBy>Wu Ziyi</cp:lastModifiedBy>
  <cp:revision>2646</cp:revision>
  <dcterms:created xsi:type="dcterms:W3CDTF">2020-04-19T03:47:12Z</dcterms:created>
  <dcterms:modified xsi:type="dcterms:W3CDTF">2021-01-20T07:51:55Z</dcterms:modified>
</cp:coreProperties>
</file>