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533477-19F6-CC86-C64E-EBA4F6D92652}" v="815" dt="2019-10-19T11:52:46.304"/>
    <p1510:client id="{7EFD324D-0EA0-3183-0951-04FE735C0042}" v="60" dt="2019-10-22T18:22:02.251"/>
    <p1510:client id="{94004607-3FE0-5E4A-9CE8-95F33BEB6070}" v="867" dt="2019-10-21T07:46:57.699"/>
    <p1510:client id="{997D5778-5974-6E18-C922-3111EB541D47}" v="313" dt="2019-10-21T16:10:13.249"/>
    <p1510:client id="{ACF2761A-F482-699F-5719-13E14846582B}" v="169" dt="2019-10-20T18:56:35.520"/>
    <p1510:client id="{C2DA7D58-27EA-B547-3807-6C95D8DC6E38}" v="5" dt="2019-10-21T07:50:15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Visée" userId="S::wvisee@oasis.uclouvain.be::0869ad30-ab2c-4fa6-b201-a94b0f6d7442" providerId="AD" clId="Web-{7EFD324D-0EA0-3183-0951-04FE735C0042}"/>
    <pc:docChg chg="modSld">
      <pc:chgData name="William Visée" userId="S::wvisee@oasis.uclouvain.be::0869ad30-ab2c-4fa6-b201-a94b0f6d7442" providerId="AD" clId="Web-{7EFD324D-0EA0-3183-0951-04FE735C0042}" dt="2019-10-22T18:22:02.251" v="56" actId="14100"/>
      <pc:docMkLst>
        <pc:docMk/>
      </pc:docMkLst>
      <pc:sldChg chg="addSp delSp modSp">
        <pc:chgData name="William Visée" userId="S::wvisee@oasis.uclouvain.be::0869ad30-ab2c-4fa6-b201-a94b0f6d7442" providerId="AD" clId="Web-{7EFD324D-0EA0-3183-0951-04FE735C0042}" dt="2019-10-22T18:22:02.251" v="56" actId="14100"/>
        <pc:sldMkLst>
          <pc:docMk/>
          <pc:sldMk cId="3347387436" sldId="258"/>
        </pc:sldMkLst>
        <pc:spChg chg="add del mod">
          <ac:chgData name="William Visée" userId="S::wvisee@oasis.uclouvain.be::0869ad30-ab2c-4fa6-b201-a94b0f6d7442" providerId="AD" clId="Web-{7EFD324D-0EA0-3183-0951-04FE735C0042}" dt="2019-10-22T18:21:45.470" v="48"/>
          <ac:spMkLst>
            <pc:docMk/>
            <pc:sldMk cId="3347387436" sldId="258"/>
            <ac:spMk id="5" creationId="{40872F3A-AFA2-49AB-8B56-FA27A233913F}"/>
          </ac:spMkLst>
        </pc:spChg>
        <pc:picChg chg="del">
          <ac:chgData name="William Visée" userId="S::wvisee@oasis.uclouvain.be::0869ad30-ab2c-4fa6-b201-a94b0f6d7442" providerId="AD" clId="Web-{7EFD324D-0EA0-3183-0951-04FE735C0042}" dt="2019-10-22T18:21:14.876" v="47"/>
          <ac:picMkLst>
            <pc:docMk/>
            <pc:sldMk cId="3347387436" sldId="258"/>
            <ac:picMk id="4" creationId="{08F7188A-1B56-4954-A9B9-F8DA8F6B900F}"/>
          </ac:picMkLst>
        </pc:picChg>
        <pc:picChg chg="add mod ord">
          <ac:chgData name="William Visée" userId="S::wvisee@oasis.uclouvain.be::0869ad30-ab2c-4fa6-b201-a94b0f6d7442" providerId="AD" clId="Web-{7EFD324D-0EA0-3183-0951-04FE735C0042}" dt="2019-10-22T18:22:02.251" v="56" actId="14100"/>
          <ac:picMkLst>
            <pc:docMk/>
            <pc:sldMk cId="3347387436" sldId="258"/>
            <ac:picMk id="7" creationId="{A4075F97-C9BC-4E03-BCBD-29C78D9AE647}"/>
          </ac:picMkLst>
        </pc:picChg>
      </pc:sldChg>
      <pc:sldChg chg="addSp delSp modSp">
        <pc:chgData name="William Visée" userId="S::wvisee@oasis.uclouvain.be::0869ad30-ab2c-4fa6-b201-a94b0f6d7442" providerId="AD" clId="Web-{7EFD324D-0EA0-3183-0951-04FE735C0042}" dt="2019-10-22T18:16:16.702" v="46" actId="1076"/>
        <pc:sldMkLst>
          <pc:docMk/>
          <pc:sldMk cId="12652047" sldId="260"/>
        </pc:sldMkLst>
        <pc:spChg chg="mod">
          <ac:chgData name="William Visée" userId="S::wvisee@oasis.uclouvain.be::0869ad30-ab2c-4fa6-b201-a94b0f6d7442" providerId="AD" clId="Web-{7EFD324D-0EA0-3183-0951-04FE735C0042}" dt="2019-10-22T18:16:00.124" v="28" actId="20577"/>
          <ac:spMkLst>
            <pc:docMk/>
            <pc:sldMk cId="12652047" sldId="260"/>
            <ac:spMk id="3" creationId="{C9EA9448-58EA-4C07-9B27-653675998BF6}"/>
          </ac:spMkLst>
        </pc:spChg>
        <pc:spChg chg="add mod">
          <ac:chgData name="William Visée" userId="S::wvisee@oasis.uclouvain.be::0869ad30-ab2c-4fa6-b201-a94b0f6d7442" providerId="AD" clId="Web-{7EFD324D-0EA0-3183-0951-04FE735C0042}" dt="2019-10-22T18:16:16.702" v="46" actId="1076"/>
          <ac:spMkLst>
            <pc:docMk/>
            <pc:sldMk cId="12652047" sldId="260"/>
            <ac:spMk id="4" creationId="{85A0E901-05B5-4EDA-80E0-51DE2D0F5D2D}"/>
          </ac:spMkLst>
        </pc:spChg>
        <pc:picChg chg="del">
          <ac:chgData name="William Visée" userId="S::wvisee@oasis.uclouvain.be::0869ad30-ab2c-4fa6-b201-a94b0f6d7442" providerId="AD" clId="Web-{7EFD324D-0EA0-3183-0951-04FE735C0042}" dt="2019-10-22T17:47:37.098" v="13"/>
          <ac:picMkLst>
            <pc:docMk/>
            <pc:sldMk cId="12652047" sldId="260"/>
            <ac:picMk id="4" creationId="{05BBE12A-971D-49C1-AC4F-D0B52EF00D27}"/>
          </ac:picMkLst>
        </pc:picChg>
        <pc:picChg chg="add mod">
          <ac:chgData name="William Visée" userId="S::wvisee@oasis.uclouvain.be::0869ad30-ab2c-4fa6-b201-a94b0f6d7442" providerId="AD" clId="Web-{7EFD324D-0EA0-3183-0951-04FE735C0042}" dt="2019-10-22T17:47:56.207" v="17" actId="1076"/>
          <ac:picMkLst>
            <pc:docMk/>
            <pc:sldMk cId="12652047" sldId="260"/>
            <ac:picMk id="5" creationId="{4AD638B4-C9F5-460D-8F8A-775A3FAAAD97}"/>
          </ac:picMkLst>
        </pc:picChg>
      </pc:sldChg>
    </pc:docChg>
  </pc:docChgLst>
  <pc:docChgLst>
    <pc:chgData name="William Visée" userId="S::wvisee@oasis.uclouvain.be::0869ad30-ab2c-4fa6-b201-a94b0f6d7442" providerId="AD" clId="Web-{C2DA7D58-27EA-B547-3807-6C95D8DC6E38}"/>
    <pc:docChg chg="modSld">
      <pc:chgData name="William Visée" userId="S::wvisee@oasis.uclouvain.be::0869ad30-ab2c-4fa6-b201-a94b0f6d7442" providerId="AD" clId="Web-{C2DA7D58-27EA-B547-3807-6C95D8DC6E38}" dt="2019-10-21T07:50:15.205" v="5" actId="20577"/>
      <pc:docMkLst>
        <pc:docMk/>
      </pc:docMkLst>
      <pc:sldChg chg="addSp modSp mod setBg">
        <pc:chgData name="William Visée" userId="S::wvisee@oasis.uclouvain.be::0869ad30-ab2c-4fa6-b201-a94b0f6d7442" providerId="AD" clId="Web-{C2DA7D58-27EA-B547-3807-6C95D8DC6E38}" dt="2019-10-21T07:50:15.189" v="4" actId="20577"/>
        <pc:sldMkLst>
          <pc:docMk/>
          <pc:sldMk cId="2814050857" sldId="259"/>
        </pc:sldMkLst>
        <pc:spChg chg="mod">
          <ac:chgData name="William Visée" userId="S::wvisee@oasis.uclouvain.be::0869ad30-ab2c-4fa6-b201-a94b0f6d7442" providerId="AD" clId="Web-{C2DA7D58-27EA-B547-3807-6C95D8DC6E38}" dt="2019-10-21T07:49:28.174" v="1"/>
          <ac:spMkLst>
            <pc:docMk/>
            <pc:sldMk cId="2814050857" sldId="259"/>
            <ac:spMk id="2" creationId="{406631AB-51E4-492C-87CC-66AFCD5464B2}"/>
          </ac:spMkLst>
        </pc:spChg>
        <pc:spChg chg="mod">
          <ac:chgData name="William Visée" userId="S::wvisee@oasis.uclouvain.be::0869ad30-ab2c-4fa6-b201-a94b0f6d7442" providerId="AD" clId="Web-{C2DA7D58-27EA-B547-3807-6C95D8DC6E38}" dt="2019-10-21T07:50:15.189" v="4" actId="20577"/>
          <ac:spMkLst>
            <pc:docMk/>
            <pc:sldMk cId="2814050857" sldId="259"/>
            <ac:spMk id="3" creationId="{8AFC3BEF-0ADB-45B3-B5EE-95AF487E0C24}"/>
          </ac:spMkLst>
        </pc:spChg>
        <pc:spChg chg="add">
          <ac:chgData name="William Visée" userId="S::wvisee@oasis.uclouvain.be::0869ad30-ab2c-4fa6-b201-a94b0f6d7442" providerId="AD" clId="Web-{C2DA7D58-27EA-B547-3807-6C95D8DC6E38}" dt="2019-10-21T07:49:28.174" v="1"/>
          <ac:spMkLst>
            <pc:docMk/>
            <pc:sldMk cId="2814050857" sldId="259"/>
            <ac:spMk id="8" creationId="{8D70B121-56F4-4848-B38B-182089D909FA}"/>
          </ac:spMkLst>
        </pc:spChg>
        <pc:cxnChg chg="add">
          <ac:chgData name="William Visée" userId="S::wvisee@oasis.uclouvain.be::0869ad30-ab2c-4fa6-b201-a94b0f6d7442" providerId="AD" clId="Web-{C2DA7D58-27EA-B547-3807-6C95D8DC6E38}" dt="2019-10-21T07:49:28.174" v="1"/>
          <ac:cxnSpMkLst>
            <pc:docMk/>
            <pc:sldMk cId="2814050857" sldId="259"/>
            <ac:cxnSpMk id="10" creationId="{2D72A2C9-F3CA-4216-8BAD-FA4C970C3C4E}"/>
          </ac:cxnSpMkLst>
        </pc:cxnChg>
      </pc:sldChg>
    </pc:docChg>
  </pc:docChgLst>
  <pc:docChgLst>
    <pc:chgData name="William Visée" userId="S::wvisee@oasis.uclouvain.be::0869ad30-ab2c-4fa6-b201-a94b0f6d7442" providerId="AD" clId="Web-{94004607-3FE0-5E4A-9CE8-95F33BEB6070}"/>
    <pc:docChg chg="modSld">
      <pc:chgData name="William Visée" userId="S::wvisee@oasis.uclouvain.be::0869ad30-ab2c-4fa6-b201-a94b0f6d7442" providerId="AD" clId="Web-{94004607-3FE0-5E4A-9CE8-95F33BEB6070}" dt="2019-10-21T07:46:57.699" v="864"/>
      <pc:docMkLst>
        <pc:docMk/>
      </pc:docMkLst>
      <pc:sldChg chg="modSp">
        <pc:chgData name="William Visée" userId="S::wvisee@oasis.uclouvain.be::0869ad30-ab2c-4fa6-b201-a94b0f6d7442" providerId="AD" clId="Web-{94004607-3FE0-5E4A-9CE8-95F33BEB6070}" dt="2019-10-21T07:21:19.734" v="48" actId="20577"/>
        <pc:sldMkLst>
          <pc:docMk/>
          <pc:sldMk cId="4248456047" sldId="257"/>
        </pc:sldMkLst>
        <pc:spChg chg="mod">
          <ac:chgData name="William Visée" userId="S::wvisee@oasis.uclouvain.be::0869ad30-ab2c-4fa6-b201-a94b0f6d7442" providerId="AD" clId="Web-{94004607-3FE0-5E4A-9CE8-95F33BEB6070}" dt="2019-10-21T07:21:19.734" v="48" actId="20577"/>
          <ac:spMkLst>
            <pc:docMk/>
            <pc:sldMk cId="4248456047" sldId="257"/>
            <ac:spMk id="3" creationId="{FCB61E14-22C8-4CCF-BC94-45AC4E80D01C}"/>
          </ac:spMkLst>
        </pc:spChg>
      </pc:sldChg>
      <pc:sldChg chg="modSp">
        <pc:chgData name="William Visée" userId="S::wvisee@oasis.uclouvain.be::0869ad30-ab2c-4fa6-b201-a94b0f6d7442" providerId="AD" clId="Web-{94004607-3FE0-5E4A-9CE8-95F33BEB6070}" dt="2019-10-21T07:46:57.699" v="864"/>
        <pc:sldMkLst>
          <pc:docMk/>
          <pc:sldMk cId="2814050857" sldId="259"/>
        </pc:sldMkLst>
        <pc:spChg chg="mod">
          <ac:chgData name="William Visée" userId="S::wvisee@oasis.uclouvain.be::0869ad30-ab2c-4fa6-b201-a94b0f6d7442" providerId="AD" clId="Web-{94004607-3FE0-5E4A-9CE8-95F33BEB6070}" dt="2019-10-21T07:41:36.422" v="727" actId="20577"/>
          <ac:spMkLst>
            <pc:docMk/>
            <pc:sldMk cId="2814050857" sldId="259"/>
            <ac:spMk id="2" creationId="{406631AB-51E4-492C-87CC-66AFCD5464B2}"/>
          </ac:spMkLst>
        </pc:spChg>
        <pc:spChg chg="mod">
          <ac:chgData name="William Visée" userId="S::wvisee@oasis.uclouvain.be::0869ad30-ab2c-4fa6-b201-a94b0f6d7442" providerId="AD" clId="Web-{94004607-3FE0-5E4A-9CE8-95F33BEB6070}" dt="2019-10-21T07:46:57.699" v="864"/>
          <ac:spMkLst>
            <pc:docMk/>
            <pc:sldMk cId="2814050857" sldId="259"/>
            <ac:spMk id="3" creationId="{8AFC3BEF-0ADB-45B3-B5EE-95AF487E0C24}"/>
          </ac:spMkLst>
        </pc:spChg>
      </pc:sldChg>
    </pc:docChg>
  </pc:docChgLst>
  <pc:docChgLst>
    <pc:chgData name="William Visée" userId="S::wvisee@oasis.uclouvain.be::0869ad30-ab2c-4fa6-b201-a94b0f6d7442" providerId="AD" clId="Web-{ACF2761A-F482-699F-5719-13E14846582B}"/>
    <pc:docChg chg="addSld modSld">
      <pc:chgData name="William Visée" userId="S::wvisee@oasis.uclouvain.be::0869ad30-ab2c-4fa6-b201-a94b0f6d7442" providerId="AD" clId="Web-{ACF2761A-F482-699F-5719-13E14846582B}" dt="2019-10-20T18:56:35.317" v="163" actId="20577"/>
      <pc:docMkLst>
        <pc:docMk/>
      </pc:docMkLst>
      <pc:sldChg chg="addSp modSp mod setBg setClrOvrMap">
        <pc:chgData name="William Visée" userId="S::wvisee@oasis.uclouvain.be::0869ad30-ab2c-4fa6-b201-a94b0f6d7442" providerId="AD" clId="Web-{ACF2761A-F482-699F-5719-13E14846582B}" dt="2019-10-20T18:55:35.691" v="77" actId="20577"/>
        <pc:sldMkLst>
          <pc:docMk/>
          <pc:sldMk cId="3784089036" sldId="256"/>
        </pc:sldMkLst>
        <pc:spChg chg="mod">
          <ac:chgData name="William Visée" userId="S::wvisee@oasis.uclouvain.be::0869ad30-ab2c-4fa6-b201-a94b0f6d7442" providerId="AD" clId="Web-{ACF2761A-F482-699F-5719-13E14846582B}" dt="2019-10-20T18:54:06.816" v="58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William Visée" userId="S::wvisee@oasis.uclouvain.be::0869ad30-ab2c-4fa6-b201-a94b0f6d7442" providerId="AD" clId="Web-{ACF2761A-F482-699F-5719-13E14846582B}" dt="2019-10-20T18:55:35.691" v="77" actId="20577"/>
          <ac:spMkLst>
            <pc:docMk/>
            <pc:sldMk cId="3784089036" sldId="256"/>
            <ac:spMk id="3" creationId="{00000000-0000-0000-0000-000000000000}"/>
          </ac:spMkLst>
        </pc:spChg>
        <pc:spChg chg="add">
          <ac:chgData name="William Visée" userId="S::wvisee@oasis.uclouvain.be::0869ad30-ab2c-4fa6-b201-a94b0f6d7442" providerId="AD" clId="Web-{ACF2761A-F482-699F-5719-13E14846582B}" dt="2019-10-20T18:54:06.816" v="58"/>
          <ac:spMkLst>
            <pc:docMk/>
            <pc:sldMk cId="3784089036" sldId="256"/>
            <ac:spMk id="8" creationId="{2A8AA5BC-4F7A-4226-8F99-6D824B226A97}"/>
          </ac:spMkLst>
        </pc:spChg>
        <pc:spChg chg="add">
          <ac:chgData name="William Visée" userId="S::wvisee@oasis.uclouvain.be::0869ad30-ab2c-4fa6-b201-a94b0f6d7442" providerId="AD" clId="Web-{ACF2761A-F482-699F-5719-13E14846582B}" dt="2019-10-20T18:54:06.816" v="58"/>
          <ac:spMkLst>
            <pc:docMk/>
            <pc:sldMk cId="3784089036" sldId="256"/>
            <ac:spMk id="10" creationId="{3E5445C6-DD42-4979-86FF-03730E8C6DB0}"/>
          </ac:spMkLst>
        </pc:spChg>
        <pc:cxnChg chg="add">
          <ac:chgData name="William Visée" userId="S::wvisee@oasis.uclouvain.be::0869ad30-ab2c-4fa6-b201-a94b0f6d7442" providerId="AD" clId="Web-{ACF2761A-F482-699F-5719-13E14846582B}" dt="2019-10-20T18:54:06.816" v="58"/>
          <ac:cxnSpMkLst>
            <pc:docMk/>
            <pc:sldMk cId="3784089036" sldId="256"/>
            <ac:cxnSpMk id="12" creationId="{45000665-DFC7-417E-8FD7-516A0F15C975}"/>
          </ac:cxnSpMkLst>
        </pc:cxnChg>
      </pc:sldChg>
      <pc:sldChg chg="addSp modSp mod setBg">
        <pc:chgData name="William Visée" userId="S::wvisee@oasis.uclouvain.be::0869ad30-ab2c-4fa6-b201-a94b0f6d7442" providerId="AD" clId="Web-{ACF2761A-F482-699F-5719-13E14846582B}" dt="2019-10-20T18:53:50.253" v="57"/>
        <pc:sldMkLst>
          <pc:docMk/>
          <pc:sldMk cId="4248456047" sldId="257"/>
        </pc:sldMkLst>
        <pc:spChg chg="mod">
          <ac:chgData name="William Visée" userId="S::wvisee@oasis.uclouvain.be::0869ad30-ab2c-4fa6-b201-a94b0f6d7442" providerId="AD" clId="Web-{ACF2761A-F482-699F-5719-13E14846582B}" dt="2019-10-20T18:53:50.253" v="57"/>
          <ac:spMkLst>
            <pc:docMk/>
            <pc:sldMk cId="4248456047" sldId="257"/>
            <ac:spMk id="2" creationId="{F6CE634B-3A8A-4186-91EB-B54B293C5642}"/>
          </ac:spMkLst>
        </pc:spChg>
        <pc:spChg chg="mod">
          <ac:chgData name="William Visée" userId="S::wvisee@oasis.uclouvain.be::0869ad30-ab2c-4fa6-b201-a94b0f6d7442" providerId="AD" clId="Web-{ACF2761A-F482-699F-5719-13E14846582B}" dt="2019-10-20T18:53:50.253" v="57"/>
          <ac:spMkLst>
            <pc:docMk/>
            <pc:sldMk cId="4248456047" sldId="257"/>
            <ac:spMk id="3" creationId="{FCB61E14-22C8-4CCF-BC94-45AC4E80D01C}"/>
          </ac:spMkLst>
        </pc:spChg>
        <pc:spChg chg="add">
          <ac:chgData name="William Visée" userId="S::wvisee@oasis.uclouvain.be::0869ad30-ab2c-4fa6-b201-a94b0f6d7442" providerId="AD" clId="Web-{ACF2761A-F482-699F-5719-13E14846582B}" dt="2019-10-20T18:53:50.253" v="57"/>
          <ac:spMkLst>
            <pc:docMk/>
            <pc:sldMk cId="4248456047" sldId="257"/>
            <ac:spMk id="8" creationId="{8D70B121-56F4-4848-B38B-182089D909FA}"/>
          </ac:spMkLst>
        </pc:spChg>
        <pc:cxnChg chg="add">
          <ac:chgData name="William Visée" userId="S::wvisee@oasis.uclouvain.be::0869ad30-ab2c-4fa6-b201-a94b0f6d7442" providerId="AD" clId="Web-{ACF2761A-F482-699F-5719-13E14846582B}" dt="2019-10-20T18:53:50.253" v="57"/>
          <ac:cxnSpMkLst>
            <pc:docMk/>
            <pc:sldMk cId="4248456047" sldId="257"/>
            <ac:cxnSpMk id="10" creationId="{2D72A2C9-F3CA-4216-8BAD-FA4C970C3C4E}"/>
          </ac:cxnSpMkLst>
        </pc:cxnChg>
      </pc:sldChg>
      <pc:sldChg chg="addSp delSp modSp new mod setBg">
        <pc:chgData name="William Visée" userId="S::wvisee@oasis.uclouvain.be::0869ad30-ab2c-4fa6-b201-a94b0f6d7442" providerId="AD" clId="Web-{ACF2761A-F482-699F-5719-13E14846582B}" dt="2019-10-20T18:53:29.222" v="56" actId="1076"/>
        <pc:sldMkLst>
          <pc:docMk/>
          <pc:sldMk cId="3347387436" sldId="258"/>
        </pc:sldMkLst>
        <pc:spChg chg="mod">
          <ac:chgData name="William Visée" userId="S::wvisee@oasis.uclouvain.be::0869ad30-ab2c-4fa6-b201-a94b0f6d7442" providerId="AD" clId="Web-{ACF2761A-F482-699F-5719-13E14846582B}" dt="2019-10-20T18:53:11.800" v="51"/>
          <ac:spMkLst>
            <pc:docMk/>
            <pc:sldMk cId="3347387436" sldId="258"/>
            <ac:spMk id="2" creationId="{0CE5F2FA-3BE5-4AEC-B644-256CD76789F4}"/>
          </ac:spMkLst>
        </pc:spChg>
        <pc:spChg chg="del">
          <ac:chgData name="William Visée" userId="S::wvisee@oasis.uclouvain.be::0869ad30-ab2c-4fa6-b201-a94b0f6d7442" providerId="AD" clId="Web-{ACF2761A-F482-699F-5719-13E14846582B}" dt="2019-10-20T18:46:19.843" v="14"/>
          <ac:spMkLst>
            <pc:docMk/>
            <pc:sldMk cId="3347387436" sldId="258"/>
            <ac:spMk id="3" creationId="{3D62DE03-7388-49A9-AA69-0FAEF2CE7D06}"/>
          </ac:spMkLst>
        </pc:spChg>
        <pc:spChg chg="add del">
          <ac:chgData name="William Visée" userId="S::wvisee@oasis.uclouvain.be::0869ad30-ab2c-4fa6-b201-a94b0f6d7442" providerId="AD" clId="Web-{ACF2761A-F482-699F-5719-13E14846582B}" dt="2019-10-20T18:53:07.143" v="46"/>
          <ac:spMkLst>
            <pc:docMk/>
            <pc:sldMk cId="3347387436" sldId="258"/>
            <ac:spMk id="8" creationId="{72257994-BD97-4691-8B89-198A6D2BABDC}"/>
          </ac:spMkLst>
        </pc:spChg>
        <pc:spChg chg="add del">
          <ac:chgData name="William Visée" userId="S::wvisee@oasis.uclouvain.be::0869ad30-ab2c-4fa6-b201-a94b0f6d7442" providerId="AD" clId="Web-{ACF2761A-F482-699F-5719-13E14846582B}" dt="2019-10-20T18:53:09.503" v="48"/>
          <ac:spMkLst>
            <pc:docMk/>
            <pc:sldMk cId="3347387436" sldId="258"/>
            <ac:spMk id="9" creationId="{1707FC24-6981-43D9-B525-C7832BA22463}"/>
          </ac:spMkLst>
        </pc:spChg>
        <pc:spChg chg="add del">
          <ac:chgData name="William Visée" userId="S::wvisee@oasis.uclouvain.be::0869ad30-ab2c-4fa6-b201-a94b0f6d7442" providerId="AD" clId="Web-{ACF2761A-F482-699F-5719-13E14846582B}" dt="2019-10-20T18:53:11.800" v="50"/>
          <ac:spMkLst>
            <pc:docMk/>
            <pc:sldMk cId="3347387436" sldId="258"/>
            <ac:spMk id="10" creationId="{72257994-BD97-4691-8B89-198A6D2BABDC}"/>
          </ac:spMkLst>
        </pc:spChg>
        <pc:spChg chg="add del">
          <ac:chgData name="William Visée" userId="S::wvisee@oasis.uclouvain.be::0869ad30-ab2c-4fa6-b201-a94b0f6d7442" providerId="AD" clId="Web-{ACF2761A-F482-699F-5719-13E14846582B}" dt="2019-10-20T18:53:04.768" v="44"/>
          <ac:spMkLst>
            <pc:docMk/>
            <pc:sldMk cId="3347387436" sldId="258"/>
            <ac:spMk id="11" creationId="{D6CF29CD-38B8-4924-BA11-6D60517487EF}"/>
          </ac:spMkLst>
        </pc:spChg>
        <pc:spChg chg="add">
          <ac:chgData name="William Visée" userId="S::wvisee@oasis.uclouvain.be::0869ad30-ab2c-4fa6-b201-a94b0f6d7442" providerId="AD" clId="Web-{ACF2761A-F482-699F-5719-13E14846582B}" dt="2019-10-20T18:53:11.800" v="51"/>
          <ac:spMkLst>
            <pc:docMk/>
            <pc:sldMk cId="3347387436" sldId="258"/>
            <ac:spMk id="12" creationId="{D6CF29CD-38B8-4924-BA11-6D60517487EF}"/>
          </ac:spMkLst>
        </pc:spChg>
        <pc:picChg chg="add mod ord">
          <ac:chgData name="William Visée" userId="S::wvisee@oasis.uclouvain.be::0869ad30-ab2c-4fa6-b201-a94b0f6d7442" providerId="AD" clId="Web-{ACF2761A-F482-699F-5719-13E14846582B}" dt="2019-10-20T18:53:25.425" v="55" actId="14100"/>
          <ac:picMkLst>
            <pc:docMk/>
            <pc:sldMk cId="3347387436" sldId="258"/>
            <ac:picMk id="4" creationId="{08F7188A-1B56-4954-A9B9-F8DA8F6B900F}"/>
          </ac:picMkLst>
        </pc:picChg>
        <pc:picChg chg="add mod">
          <ac:chgData name="William Visée" userId="S::wvisee@oasis.uclouvain.be::0869ad30-ab2c-4fa6-b201-a94b0f6d7442" providerId="AD" clId="Web-{ACF2761A-F482-699F-5719-13E14846582B}" dt="2019-10-20T18:53:29.222" v="56" actId="1076"/>
          <ac:picMkLst>
            <pc:docMk/>
            <pc:sldMk cId="3347387436" sldId="258"/>
            <ac:picMk id="6" creationId="{0B5EC7A2-8B90-41D9-9D88-E8912482C4FE}"/>
          </ac:picMkLst>
        </pc:picChg>
        <pc:cxnChg chg="add del">
          <ac:chgData name="William Visée" userId="S::wvisee@oasis.uclouvain.be::0869ad30-ab2c-4fa6-b201-a94b0f6d7442" providerId="AD" clId="Web-{ACF2761A-F482-699F-5719-13E14846582B}" dt="2019-10-20T18:53:04.768" v="44"/>
          <ac:cxnSpMkLst>
            <pc:docMk/>
            <pc:sldMk cId="3347387436" sldId="258"/>
            <ac:cxnSpMk id="13" creationId="{3D83F26F-C55B-4A92-9AFF-4894D14E27C5}"/>
          </ac:cxnSpMkLst>
        </pc:cxnChg>
        <pc:cxnChg chg="add">
          <ac:chgData name="William Visée" userId="S::wvisee@oasis.uclouvain.be::0869ad30-ab2c-4fa6-b201-a94b0f6d7442" providerId="AD" clId="Web-{ACF2761A-F482-699F-5719-13E14846582B}" dt="2019-10-20T18:53:11.800" v="51"/>
          <ac:cxnSpMkLst>
            <pc:docMk/>
            <pc:sldMk cId="3347387436" sldId="258"/>
            <ac:cxnSpMk id="14" creationId="{3D83F26F-C55B-4A92-9AFF-4894D14E27C5}"/>
          </ac:cxnSpMkLst>
        </pc:cxnChg>
      </pc:sldChg>
      <pc:sldChg chg="modSp new">
        <pc:chgData name="William Visée" userId="S::wvisee@oasis.uclouvain.be::0869ad30-ab2c-4fa6-b201-a94b0f6d7442" providerId="AD" clId="Web-{ACF2761A-F482-699F-5719-13E14846582B}" dt="2019-10-20T18:56:34.895" v="161" actId="20577"/>
        <pc:sldMkLst>
          <pc:docMk/>
          <pc:sldMk cId="2814050857" sldId="259"/>
        </pc:sldMkLst>
        <pc:spChg chg="mod">
          <ac:chgData name="William Visée" userId="S::wvisee@oasis.uclouvain.be::0869ad30-ab2c-4fa6-b201-a94b0f6d7442" providerId="AD" clId="Web-{ACF2761A-F482-699F-5719-13E14846582B}" dt="2019-10-20T18:56:34.895" v="161" actId="20577"/>
          <ac:spMkLst>
            <pc:docMk/>
            <pc:sldMk cId="2814050857" sldId="259"/>
            <ac:spMk id="2" creationId="{406631AB-51E4-492C-87CC-66AFCD5464B2}"/>
          </ac:spMkLst>
        </pc:spChg>
      </pc:sldChg>
    </pc:docChg>
  </pc:docChgLst>
  <pc:docChgLst>
    <pc:chgData name="William Visée" userId="S::wvisee@oasis.uclouvain.be::0869ad30-ab2c-4fa6-b201-a94b0f6d7442" providerId="AD" clId="Web-{997D5778-5974-6E18-C922-3111EB541D47}"/>
    <pc:docChg chg="addSld modSld">
      <pc:chgData name="William Visée" userId="S::wvisee@oasis.uclouvain.be::0869ad30-ab2c-4fa6-b201-a94b0f6d7442" providerId="AD" clId="Web-{997D5778-5974-6E18-C922-3111EB541D47}" dt="2019-10-21T16:10:13.249" v="309" actId="1076"/>
      <pc:docMkLst>
        <pc:docMk/>
      </pc:docMkLst>
      <pc:sldChg chg="modSp">
        <pc:chgData name="William Visée" userId="S::wvisee@oasis.uclouvain.be::0869ad30-ab2c-4fa6-b201-a94b0f6d7442" providerId="AD" clId="Web-{997D5778-5974-6E18-C922-3111EB541D47}" dt="2019-10-21T07:53:27.330" v="103" actId="20577"/>
        <pc:sldMkLst>
          <pc:docMk/>
          <pc:sldMk cId="3784089036" sldId="256"/>
        </pc:sldMkLst>
        <pc:spChg chg="mod">
          <ac:chgData name="William Visée" userId="S::wvisee@oasis.uclouvain.be::0869ad30-ab2c-4fa6-b201-a94b0f6d7442" providerId="AD" clId="Web-{997D5778-5974-6E18-C922-3111EB541D47}" dt="2019-10-21T07:53:27.330" v="103" actId="20577"/>
          <ac:spMkLst>
            <pc:docMk/>
            <pc:sldMk cId="3784089036" sldId="256"/>
            <ac:spMk id="3" creationId="{00000000-0000-0000-0000-000000000000}"/>
          </ac:spMkLst>
        </pc:spChg>
      </pc:sldChg>
      <pc:sldChg chg="modSp">
        <pc:chgData name="William Visée" userId="S::wvisee@oasis.uclouvain.be::0869ad30-ab2c-4fa6-b201-a94b0f6d7442" providerId="AD" clId="Web-{997D5778-5974-6E18-C922-3111EB541D47}" dt="2019-10-21T07:53:01.580" v="20" actId="20577"/>
        <pc:sldMkLst>
          <pc:docMk/>
          <pc:sldMk cId="4248456047" sldId="257"/>
        </pc:sldMkLst>
        <pc:spChg chg="mod">
          <ac:chgData name="William Visée" userId="S::wvisee@oasis.uclouvain.be::0869ad30-ab2c-4fa6-b201-a94b0f6d7442" providerId="AD" clId="Web-{997D5778-5974-6E18-C922-3111EB541D47}" dt="2019-10-21T07:53:01.580" v="20" actId="20577"/>
          <ac:spMkLst>
            <pc:docMk/>
            <pc:sldMk cId="4248456047" sldId="257"/>
            <ac:spMk id="3" creationId="{FCB61E14-22C8-4CCF-BC94-45AC4E80D01C}"/>
          </ac:spMkLst>
        </pc:spChg>
      </pc:sldChg>
      <pc:sldChg chg="addSp modSp new mod setBg">
        <pc:chgData name="William Visée" userId="S::wvisee@oasis.uclouvain.be::0869ad30-ab2c-4fa6-b201-a94b0f6d7442" providerId="AD" clId="Web-{997D5778-5974-6E18-C922-3111EB541D47}" dt="2019-10-21T16:10:13.249" v="309" actId="1076"/>
        <pc:sldMkLst>
          <pc:docMk/>
          <pc:sldMk cId="12652047" sldId="260"/>
        </pc:sldMkLst>
        <pc:spChg chg="mod">
          <ac:chgData name="William Visée" userId="S::wvisee@oasis.uclouvain.be::0869ad30-ab2c-4fa6-b201-a94b0f6d7442" providerId="AD" clId="Web-{997D5778-5974-6E18-C922-3111EB541D47}" dt="2019-10-21T16:10:02.233" v="305"/>
          <ac:spMkLst>
            <pc:docMk/>
            <pc:sldMk cId="12652047" sldId="260"/>
            <ac:spMk id="2" creationId="{AFA3351C-C498-44E1-9BE8-0DAC7F9D9DE0}"/>
          </ac:spMkLst>
        </pc:spChg>
        <pc:spChg chg="mod ord">
          <ac:chgData name="William Visée" userId="S::wvisee@oasis.uclouvain.be::0869ad30-ab2c-4fa6-b201-a94b0f6d7442" providerId="AD" clId="Web-{997D5778-5974-6E18-C922-3111EB541D47}" dt="2019-10-21T16:10:02.233" v="305"/>
          <ac:spMkLst>
            <pc:docMk/>
            <pc:sldMk cId="12652047" sldId="260"/>
            <ac:spMk id="3" creationId="{C9EA9448-58EA-4C07-9B27-653675998BF6}"/>
          </ac:spMkLst>
        </pc:spChg>
        <pc:spChg chg="add">
          <ac:chgData name="William Visée" userId="S::wvisee@oasis.uclouvain.be::0869ad30-ab2c-4fa6-b201-a94b0f6d7442" providerId="AD" clId="Web-{997D5778-5974-6E18-C922-3111EB541D47}" dt="2019-10-21T16:10:02.233" v="305"/>
          <ac:spMkLst>
            <pc:docMk/>
            <pc:sldMk cId="12652047" sldId="260"/>
            <ac:spMk id="9" creationId="{4038CB10-1F5C-4D54-9DF7-12586DE5B007}"/>
          </ac:spMkLst>
        </pc:spChg>
        <pc:spChg chg="add">
          <ac:chgData name="William Visée" userId="S::wvisee@oasis.uclouvain.be::0869ad30-ab2c-4fa6-b201-a94b0f6d7442" providerId="AD" clId="Web-{997D5778-5974-6E18-C922-3111EB541D47}" dt="2019-10-21T16:10:02.233" v="305"/>
          <ac:spMkLst>
            <pc:docMk/>
            <pc:sldMk cId="12652047" sldId="260"/>
            <ac:spMk id="11" creationId="{73ED6512-6858-4552-B699-9A97FE9A4EA2}"/>
          </ac:spMkLst>
        </pc:spChg>
        <pc:picChg chg="add mod">
          <ac:chgData name="William Visée" userId="S::wvisee@oasis.uclouvain.be::0869ad30-ab2c-4fa6-b201-a94b0f6d7442" providerId="AD" clId="Web-{997D5778-5974-6E18-C922-3111EB541D47}" dt="2019-10-21T16:10:13.249" v="309" actId="1076"/>
          <ac:picMkLst>
            <pc:docMk/>
            <pc:sldMk cId="12652047" sldId="260"/>
            <ac:picMk id="4" creationId="{05BBE12A-971D-49C1-AC4F-D0B52EF00D27}"/>
          </ac:picMkLst>
        </pc:picChg>
      </pc:sldChg>
    </pc:docChg>
  </pc:docChgLst>
  <pc:docChgLst>
    <pc:chgData clId="Web-{05533477-19F6-CC86-C64E-EBA4F6D92652}"/>
    <pc:docChg chg="modSld">
      <pc:chgData name="" userId="" providerId="" clId="Web-{05533477-19F6-CC86-C64E-EBA4F6D92652}" dt="2019-10-19T11:27:28.135" v="13" actId="20577"/>
      <pc:docMkLst>
        <pc:docMk/>
      </pc:docMkLst>
      <pc:sldChg chg="modSp">
        <pc:chgData name="" userId="" providerId="" clId="Web-{05533477-19F6-CC86-C64E-EBA4F6D92652}" dt="2019-10-19T11:27:28.104" v="11" actId="20577"/>
        <pc:sldMkLst>
          <pc:docMk/>
          <pc:sldMk cId="3784089036" sldId="256"/>
        </pc:sldMkLst>
        <pc:spChg chg="mod">
          <ac:chgData name="" userId="" providerId="" clId="Web-{05533477-19F6-CC86-C64E-EBA4F6D92652}" dt="2019-10-19T11:27:28.104" v="11" actId="20577"/>
          <ac:spMkLst>
            <pc:docMk/>
            <pc:sldMk cId="3784089036" sldId="256"/>
            <ac:spMk id="2" creationId="{00000000-0000-0000-0000-000000000000}"/>
          </ac:spMkLst>
        </pc:spChg>
      </pc:sldChg>
    </pc:docChg>
  </pc:docChgLst>
  <pc:docChgLst>
    <pc:chgData name="William Visée" userId="S::wvisee@oasis.uclouvain.be::0869ad30-ab2c-4fa6-b201-a94b0f6d7442" providerId="AD" clId="Web-{05533477-19F6-CC86-C64E-EBA4F6D92652}"/>
    <pc:docChg chg="addSld modSld">
      <pc:chgData name="William Visée" userId="S::wvisee@oasis.uclouvain.be::0869ad30-ab2c-4fa6-b201-a94b0f6d7442" providerId="AD" clId="Web-{05533477-19F6-CC86-C64E-EBA4F6D92652}" dt="2019-10-19T11:52:46.304" v="798" actId="20577"/>
      <pc:docMkLst>
        <pc:docMk/>
      </pc:docMkLst>
      <pc:sldChg chg="modSp">
        <pc:chgData name="William Visée" userId="S::wvisee@oasis.uclouvain.be::0869ad30-ab2c-4fa6-b201-a94b0f6d7442" providerId="AD" clId="Web-{05533477-19F6-CC86-C64E-EBA4F6D92652}" dt="2019-10-19T11:29:27.469" v="85" actId="20577"/>
        <pc:sldMkLst>
          <pc:docMk/>
          <pc:sldMk cId="3784089036" sldId="256"/>
        </pc:sldMkLst>
        <pc:spChg chg="mod">
          <ac:chgData name="William Visée" userId="S::wvisee@oasis.uclouvain.be::0869ad30-ab2c-4fa6-b201-a94b0f6d7442" providerId="AD" clId="Web-{05533477-19F6-CC86-C64E-EBA4F6D92652}" dt="2019-10-19T11:28:22.435" v="46" actId="1076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William Visée" userId="S::wvisee@oasis.uclouvain.be::0869ad30-ab2c-4fa6-b201-a94b0f6d7442" providerId="AD" clId="Web-{05533477-19F6-CC86-C64E-EBA4F6D92652}" dt="2019-10-19T11:29:27.469" v="85" actId="20577"/>
          <ac:spMkLst>
            <pc:docMk/>
            <pc:sldMk cId="3784089036" sldId="256"/>
            <ac:spMk id="3" creationId="{00000000-0000-0000-0000-000000000000}"/>
          </ac:spMkLst>
        </pc:spChg>
      </pc:sldChg>
      <pc:sldChg chg="modSp new">
        <pc:chgData name="William Visée" userId="S::wvisee@oasis.uclouvain.be::0869ad30-ab2c-4fa6-b201-a94b0f6d7442" providerId="AD" clId="Web-{05533477-19F6-CC86-C64E-EBA4F6D92652}" dt="2019-10-19T11:52:46.288" v="797" actId="20577"/>
        <pc:sldMkLst>
          <pc:docMk/>
          <pc:sldMk cId="4248456047" sldId="257"/>
        </pc:sldMkLst>
        <pc:spChg chg="mod">
          <ac:chgData name="William Visée" userId="S::wvisee@oasis.uclouvain.be::0869ad30-ab2c-4fa6-b201-a94b0f6d7442" providerId="AD" clId="Web-{05533477-19F6-CC86-C64E-EBA4F6D92652}" dt="2019-10-19T11:29:50.063" v="124" actId="20577"/>
          <ac:spMkLst>
            <pc:docMk/>
            <pc:sldMk cId="4248456047" sldId="257"/>
            <ac:spMk id="2" creationId="{F6CE634B-3A8A-4186-91EB-B54B293C5642}"/>
          </ac:spMkLst>
        </pc:spChg>
        <pc:spChg chg="mod">
          <ac:chgData name="William Visée" userId="S::wvisee@oasis.uclouvain.be::0869ad30-ab2c-4fa6-b201-a94b0f6d7442" providerId="AD" clId="Web-{05533477-19F6-CC86-C64E-EBA4F6D92652}" dt="2019-10-19T11:52:46.288" v="797" actId="20577"/>
          <ac:spMkLst>
            <pc:docMk/>
            <pc:sldMk cId="4248456047" sldId="257"/>
            <ac:spMk id="3" creationId="{FCB61E14-22C8-4CCF-BC94-45AC4E80D01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de-DE" sz="5800">
                <a:cs typeface="Calibri Light"/>
              </a:rPr>
              <a:t>Raptor : Meeting 23/10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>
                <a:solidFill>
                  <a:schemeClr val="accent1"/>
                </a:solidFill>
                <a:cs typeface="Calibri"/>
              </a:rPr>
              <a:t>1. </a:t>
            </a:r>
            <a:r>
              <a:rPr lang="de-DE" sz="2400" err="1">
                <a:solidFill>
                  <a:schemeClr val="accent1"/>
                </a:solidFill>
                <a:cs typeface="Calibri"/>
              </a:rPr>
              <a:t>Countermesure</a:t>
            </a:r>
            <a:r>
              <a:rPr lang="de-DE" sz="2400">
                <a:solidFill>
                  <a:schemeClr val="accent1"/>
                </a:solidFill>
                <a:cs typeface="Calibri"/>
              </a:rPr>
              <a:t> </a:t>
            </a:r>
            <a:r>
              <a:rPr lang="de-DE" sz="2400" err="1">
                <a:solidFill>
                  <a:schemeClr val="accent1"/>
                </a:solidFill>
                <a:cs typeface="Calibri"/>
              </a:rPr>
              <a:t>of</a:t>
            </a:r>
            <a:r>
              <a:rPr lang="de-DE" sz="2400">
                <a:solidFill>
                  <a:schemeClr val="accent1"/>
                </a:solidFill>
                <a:cs typeface="Calibri"/>
              </a:rPr>
              <a:t> Raptor</a:t>
            </a:r>
          </a:p>
          <a:p>
            <a:r>
              <a:rPr lang="de-DE">
                <a:solidFill>
                  <a:schemeClr val="accent1"/>
                </a:solidFill>
                <a:cs typeface="Calibri"/>
              </a:rPr>
              <a:t>2</a:t>
            </a:r>
            <a:r>
              <a:rPr lang="de-DE" sz="2400">
                <a:solidFill>
                  <a:schemeClr val="accent1"/>
                </a:solidFill>
                <a:cs typeface="Calibri"/>
              </a:rPr>
              <a:t>. </a:t>
            </a:r>
            <a:r>
              <a:rPr lang="de-DE" sz="2400" err="1">
                <a:solidFill>
                  <a:schemeClr val="accent1"/>
                </a:solidFill>
                <a:cs typeface="Calibri"/>
              </a:rPr>
              <a:t>Github</a:t>
            </a:r>
            <a:r>
              <a:rPr lang="de-DE" sz="2400">
                <a:solidFill>
                  <a:schemeClr val="accent1"/>
                </a:solidFill>
                <a:cs typeface="Calibri"/>
              </a:rPr>
              <a:t> and </a:t>
            </a:r>
            <a:r>
              <a:rPr lang="de-DE" sz="2400" err="1">
                <a:solidFill>
                  <a:schemeClr val="accent1"/>
                </a:solidFill>
                <a:cs typeface="Calibri"/>
              </a:rPr>
              <a:t>Trello</a:t>
            </a:r>
            <a:endParaRPr lang="de-DE" sz="2400">
              <a:solidFill>
                <a:schemeClr val="accent1"/>
              </a:solidFill>
              <a:cs typeface="Calibri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89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CE634B-3A8A-4186-91EB-B54B293C5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fr-FR" sz="4100">
                <a:solidFill>
                  <a:schemeClr val="accent1"/>
                </a:solidFill>
                <a:cs typeface="Calibri Light"/>
              </a:rPr>
              <a:t>Countermesure of Raptor</a:t>
            </a:r>
            <a:endParaRPr lang="fr-FR" sz="410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B61E14-22C8-4CCF-BC94-45AC4E80D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2000">
                <a:cs typeface="Calibri"/>
              </a:rPr>
              <a:t>New Guard </a:t>
            </a:r>
            <a:r>
              <a:rPr lang="fr-FR" sz="2000" err="1">
                <a:cs typeface="Calibri"/>
              </a:rPr>
              <a:t>relay</a:t>
            </a:r>
            <a:r>
              <a:rPr lang="fr-FR" sz="2000">
                <a:cs typeface="Calibri"/>
              </a:rPr>
              <a:t> </a:t>
            </a:r>
            <a:r>
              <a:rPr lang="fr-FR" sz="2000" err="1">
                <a:cs typeface="Calibri"/>
              </a:rPr>
              <a:t>selection</a:t>
            </a:r>
            <a:r>
              <a:rPr lang="fr-FR" sz="2000">
                <a:cs typeface="Calibri"/>
              </a:rPr>
              <a:t> </a:t>
            </a:r>
            <a:r>
              <a:rPr lang="fr-FR" sz="2000" err="1">
                <a:cs typeface="Calibri"/>
              </a:rPr>
              <a:t>algorithm</a:t>
            </a:r>
            <a:r>
              <a:rPr lang="fr-FR" sz="2000">
                <a:cs typeface="Calibri"/>
              </a:rPr>
              <a:t>. </a:t>
            </a:r>
            <a:r>
              <a:rPr lang="fr-FR" sz="2000" err="1">
                <a:cs typeface="Calibri"/>
              </a:rPr>
              <a:t>We</a:t>
            </a:r>
            <a:r>
              <a:rPr lang="fr-FR" sz="2000">
                <a:cs typeface="Calibri"/>
              </a:rPr>
              <a:t> </a:t>
            </a:r>
            <a:r>
              <a:rPr lang="fr-FR" sz="2000" err="1">
                <a:cs typeface="Calibri"/>
              </a:rPr>
              <a:t>choose</a:t>
            </a:r>
            <a:r>
              <a:rPr lang="fr-FR" sz="2000">
                <a:cs typeface="Calibri"/>
              </a:rPr>
              <a:t> </a:t>
            </a:r>
            <a:r>
              <a:rPr lang="fr-FR" sz="2000" err="1">
                <a:cs typeface="Calibri"/>
              </a:rPr>
              <a:t>path</a:t>
            </a:r>
            <a:r>
              <a:rPr lang="fr-FR" sz="2000">
                <a:cs typeface="Calibri"/>
              </a:rPr>
              <a:t> </a:t>
            </a:r>
            <a:r>
              <a:rPr lang="fr-FR" sz="2000" err="1">
                <a:cs typeface="Calibri"/>
              </a:rPr>
              <a:t>where</a:t>
            </a:r>
            <a:r>
              <a:rPr lang="fr-FR" sz="2000">
                <a:cs typeface="Calibri"/>
              </a:rPr>
              <a:t> entry and exit </a:t>
            </a:r>
            <a:r>
              <a:rPr lang="fr-FR" sz="2000" err="1">
                <a:cs typeface="Calibri"/>
              </a:rPr>
              <a:t>relay</a:t>
            </a:r>
            <a:r>
              <a:rPr lang="fr-FR" sz="2000">
                <a:cs typeface="Calibri"/>
              </a:rPr>
              <a:t> are in </a:t>
            </a:r>
            <a:r>
              <a:rPr lang="fr-FR" sz="2000" err="1">
                <a:cs typeface="Calibri"/>
              </a:rPr>
              <a:t>resilient</a:t>
            </a:r>
            <a:r>
              <a:rPr lang="fr-FR" sz="2000">
                <a:cs typeface="Calibri"/>
              </a:rPr>
              <a:t> AS </a:t>
            </a:r>
            <a:r>
              <a:rPr lang="fr-FR" sz="2000" err="1">
                <a:cs typeface="Calibri"/>
              </a:rPr>
              <a:t>against</a:t>
            </a:r>
            <a:r>
              <a:rPr lang="fr-FR" sz="2000">
                <a:cs typeface="Calibri"/>
              </a:rPr>
              <a:t> BGP </a:t>
            </a:r>
            <a:r>
              <a:rPr lang="fr-FR" sz="2000" err="1">
                <a:cs typeface="Calibri"/>
              </a:rPr>
              <a:t>hijack</a:t>
            </a:r>
            <a:r>
              <a:rPr lang="fr-FR" sz="2000">
                <a:cs typeface="Calibri"/>
              </a:rPr>
              <a:t> or interception.</a:t>
            </a:r>
          </a:p>
          <a:p>
            <a:r>
              <a:rPr lang="fr-FR" sz="2000">
                <a:cs typeface="Calibri"/>
              </a:rPr>
              <a:t>Monitoring system </a:t>
            </a:r>
            <a:r>
              <a:rPr lang="fr-FR" sz="2000" err="1">
                <a:cs typeface="Calibri"/>
              </a:rPr>
              <a:t>that</a:t>
            </a:r>
            <a:r>
              <a:rPr lang="fr-FR" sz="2000">
                <a:cs typeface="Calibri"/>
              </a:rPr>
              <a:t> </a:t>
            </a:r>
            <a:r>
              <a:rPr lang="fr-FR" sz="2000" err="1">
                <a:cs typeface="Calibri"/>
              </a:rPr>
              <a:t>advertise</a:t>
            </a:r>
            <a:r>
              <a:rPr lang="fr-FR" sz="2000">
                <a:cs typeface="Calibri"/>
              </a:rPr>
              <a:t> </a:t>
            </a:r>
            <a:r>
              <a:rPr lang="fr-FR" sz="2000" err="1">
                <a:cs typeface="Calibri"/>
              </a:rPr>
              <a:t>tor</a:t>
            </a:r>
            <a:r>
              <a:rPr lang="fr-FR" sz="2000">
                <a:cs typeface="Calibri"/>
              </a:rPr>
              <a:t> </a:t>
            </a:r>
            <a:r>
              <a:rPr lang="fr-FR" sz="2000" err="1">
                <a:cs typeface="Calibri"/>
              </a:rPr>
              <a:t>relay</a:t>
            </a:r>
            <a:r>
              <a:rPr lang="fr-FR" sz="2000">
                <a:cs typeface="Calibri"/>
              </a:rPr>
              <a:t> ( </a:t>
            </a:r>
            <a:r>
              <a:rPr lang="fr-FR" sz="2000" err="1">
                <a:cs typeface="Calibri"/>
              </a:rPr>
              <a:t>that</a:t>
            </a:r>
            <a:r>
              <a:rPr lang="fr-FR" sz="2000">
                <a:cs typeface="Calibri"/>
              </a:rPr>
              <a:t> are </a:t>
            </a:r>
            <a:r>
              <a:rPr lang="fr-FR" sz="2000" err="1">
                <a:cs typeface="Calibri"/>
              </a:rPr>
              <a:t>subscribe</a:t>
            </a:r>
            <a:r>
              <a:rPr lang="fr-FR" sz="2000">
                <a:cs typeface="Calibri"/>
              </a:rPr>
              <a:t> to the </a:t>
            </a:r>
            <a:r>
              <a:rPr lang="fr-FR" sz="2000" err="1">
                <a:cs typeface="Calibri"/>
              </a:rPr>
              <a:t>tool</a:t>
            </a:r>
            <a:r>
              <a:rPr lang="fr-FR" sz="2000">
                <a:cs typeface="Calibri"/>
              </a:rPr>
              <a:t> ) of </a:t>
            </a:r>
            <a:r>
              <a:rPr lang="fr-FR" sz="2000" err="1">
                <a:cs typeface="Calibri"/>
              </a:rPr>
              <a:t>suspicious</a:t>
            </a:r>
            <a:r>
              <a:rPr lang="fr-FR" sz="2000">
                <a:cs typeface="Calibri"/>
              </a:rPr>
              <a:t> BGP </a:t>
            </a:r>
            <a:r>
              <a:rPr lang="fr-FR" sz="2000" err="1">
                <a:cs typeface="Calibri"/>
              </a:rPr>
              <a:t>annoucement</a:t>
            </a:r>
            <a:r>
              <a:rPr lang="fr-FR" sz="2000">
                <a:cs typeface="Calibri"/>
              </a:rPr>
              <a:t>.</a:t>
            </a:r>
          </a:p>
          <a:p>
            <a:pPr marL="0" indent="0">
              <a:buNone/>
            </a:pPr>
            <a:r>
              <a:rPr lang="fr-FR" sz="2000">
                <a:cs typeface="Calibri"/>
              </a:rPr>
              <a:t>1. </a:t>
            </a:r>
            <a:r>
              <a:rPr lang="fr-FR" sz="2000" err="1">
                <a:cs typeface="Calibri"/>
              </a:rPr>
              <a:t>We</a:t>
            </a:r>
            <a:r>
              <a:rPr lang="fr-FR" sz="2000">
                <a:cs typeface="Calibri"/>
              </a:rPr>
              <a:t> do a </a:t>
            </a:r>
            <a:r>
              <a:rPr lang="fr-FR" sz="2000" err="1">
                <a:cs typeface="Calibri"/>
              </a:rPr>
              <a:t>database</a:t>
            </a:r>
            <a:r>
              <a:rPr lang="fr-FR" sz="2000">
                <a:cs typeface="Calibri"/>
              </a:rPr>
              <a:t> </a:t>
            </a:r>
            <a:r>
              <a:rPr lang="fr-FR" sz="2000" err="1">
                <a:cs typeface="Calibri"/>
              </a:rPr>
              <a:t>with</a:t>
            </a:r>
            <a:r>
              <a:rPr lang="fr-FR" sz="2000">
                <a:cs typeface="Calibri"/>
              </a:rPr>
              <a:t> the </a:t>
            </a:r>
            <a:r>
              <a:rPr lang="fr-FR" sz="2000" err="1">
                <a:cs typeface="Calibri"/>
              </a:rPr>
              <a:t>prefix</a:t>
            </a:r>
            <a:r>
              <a:rPr lang="fr-FR" sz="2000">
                <a:cs typeface="Calibri"/>
              </a:rPr>
              <a:t> </a:t>
            </a:r>
            <a:r>
              <a:rPr lang="fr-FR" sz="2000" err="1">
                <a:cs typeface="Calibri"/>
              </a:rPr>
              <a:t>that</a:t>
            </a:r>
            <a:r>
              <a:rPr lang="fr-FR" sz="2000">
                <a:cs typeface="Calibri"/>
              </a:rPr>
              <a:t> </a:t>
            </a:r>
            <a:r>
              <a:rPr lang="fr-FR" sz="2000" err="1">
                <a:cs typeface="Calibri"/>
              </a:rPr>
              <a:t>each</a:t>
            </a:r>
            <a:r>
              <a:rPr lang="fr-FR" sz="2000">
                <a:cs typeface="Calibri"/>
              </a:rPr>
              <a:t> AS ( </a:t>
            </a:r>
            <a:r>
              <a:rPr lang="fr-FR" sz="2000" err="1">
                <a:cs typeface="Calibri"/>
              </a:rPr>
              <a:t>containing</a:t>
            </a:r>
            <a:r>
              <a:rPr lang="fr-FR" sz="2000">
                <a:cs typeface="Calibri"/>
              </a:rPr>
              <a:t> entry/exit </a:t>
            </a:r>
            <a:r>
              <a:rPr lang="fr-FR" sz="2000" err="1">
                <a:cs typeface="Calibri"/>
              </a:rPr>
              <a:t>tor</a:t>
            </a:r>
            <a:r>
              <a:rPr lang="fr-FR" sz="2000">
                <a:cs typeface="Calibri"/>
              </a:rPr>
              <a:t> </a:t>
            </a:r>
            <a:r>
              <a:rPr lang="fr-FR" sz="2000" err="1">
                <a:cs typeface="Calibri"/>
              </a:rPr>
              <a:t>relay</a:t>
            </a:r>
            <a:r>
              <a:rPr lang="fr-FR" sz="2000">
                <a:cs typeface="Calibri"/>
              </a:rPr>
              <a:t>) has. If </a:t>
            </a:r>
            <a:r>
              <a:rPr lang="fr-FR" sz="2000" err="1">
                <a:cs typeface="Calibri"/>
              </a:rPr>
              <a:t>wrong</a:t>
            </a:r>
            <a:r>
              <a:rPr lang="fr-FR" sz="2000">
                <a:cs typeface="Calibri"/>
              </a:rPr>
              <a:t> </a:t>
            </a:r>
            <a:r>
              <a:rPr lang="fr-FR" sz="2000" err="1">
                <a:cs typeface="Calibri"/>
              </a:rPr>
              <a:t>prefix</a:t>
            </a:r>
            <a:r>
              <a:rPr lang="fr-FR" sz="2000">
                <a:cs typeface="Calibri"/>
              </a:rPr>
              <a:t> </a:t>
            </a:r>
            <a:r>
              <a:rPr lang="fr-FR" sz="2000" err="1">
                <a:cs typeface="Calibri"/>
              </a:rPr>
              <a:t>announcement</a:t>
            </a:r>
            <a:r>
              <a:rPr lang="fr-FR" sz="2000">
                <a:cs typeface="Calibri"/>
              </a:rPr>
              <a:t> </a:t>
            </a:r>
            <a:r>
              <a:rPr lang="fr-FR" sz="2000" err="1">
                <a:cs typeface="Calibri"/>
              </a:rPr>
              <a:t>we</a:t>
            </a:r>
            <a:r>
              <a:rPr lang="fr-FR" sz="2000">
                <a:cs typeface="Calibri"/>
              </a:rPr>
              <a:t> </a:t>
            </a:r>
            <a:r>
              <a:rPr lang="fr-FR" sz="2000" err="1">
                <a:cs typeface="Calibri"/>
              </a:rPr>
              <a:t>advertise</a:t>
            </a:r>
            <a:r>
              <a:rPr lang="fr-FR" sz="2000">
                <a:cs typeface="Calibri"/>
              </a:rPr>
              <a:t> the </a:t>
            </a:r>
            <a:r>
              <a:rPr lang="fr-FR" sz="2000" err="1">
                <a:cs typeface="Calibri"/>
              </a:rPr>
              <a:t>relays</a:t>
            </a:r>
            <a:r>
              <a:rPr lang="fr-FR" sz="2000">
                <a:cs typeface="Calibri"/>
              </a:rPr>
              <a:t>. (</a:t>
            </a:r>
            <a:r>
              <a:rPr lang="fr-FR" sz="2000" err="1">
                <a:cs typeface="Calibri"/>
              </a:rPr>
              <a:t>lot's</a:t>
            </a:r>
            <a:r>
              <a:rPr lang="fr-FR" sz="2000">
                <a:cs typeface="Calibri"/>
              </a:rPr>
              <a:t> of false positive </a:t>
            </a:r>
            <a:r>
              <a:rPr lang="fr-FR" sz="2000" err="1">
                <a:cs typeface="Calibri"/>
              </a:rPr>
              <a:t>explained</a:t>
            </a:r>
            <a:r>
              <a:rPr lang="fr-FR" sz="2000">
                <a:cs typeface="Calibri"/>
              </a:rPr>
              <a:t> </a:t>
            </a:r>
            <a:r>
              <a:rPr lang="fr-FR" sz="2000" err="1">
                <a:cs typeface="Calibri"/>
              </a:rPr>
              <a:t>next</a:t>
            </a:r>
            <a:r>
              <a:rPr lang="fr-FR" sz="2000">
                <a:cs typeface="Calibri"/>
              </a:rPr>
              <a:t>)</a:t>
            </a:r>
          </a:p>
          <a:p>
            <a:pPr marL="0" indent="0">
              <a:buNone/>
            </a:pPr>
            <a:r>
              <a:rPr lang="fr-FR" sz="2000">
                <a:cs typeface="Calibri"/>
              </a:rPr>
              <a:t>2. Not a lot of BGP update of </a:t>
            </a:r>
            <a:r>
              <a:rPr lang="fr-FR" sz="2000" err="1">
                <a:cs typeface="Calibri"/>
              </a:rPr>
              <a:t>tor</a:t>
            </a:r>
            <a:r>
              <a:rPr lang="fr-FR" sz="2000">
                <a:cs typeface="Calibri"/>
              </a:rPr>
              <a:t> </a:t>
            </a:r>
            <a:r>
              <a:rPr lang="fr-FR" sz="2000" err="1">
                <a:cs typeface="Calibri"/>
              </a:rPr>
              <a:t>relay</a:t>
            </a:r>
            <a:r>
              <a:rPr lang="fr-FR" sz="2000">
                <a:cs typeface="Calibri"/>
              </a:rPr>
              <a:t> </a:t>
            </a:r>
            <a:r>
              <a:rPr lang="fr-FR" sz="2000" err="1">
                <a:cs typeface="Calibri"/>
              </a:rPr>
              <a:t>prefix</a:t>
            </a:r>
            <a:r>
              <a:rPr lang="fr-FR" sz="2000">
                <a:cs typeface="Calibri"/>
              </a:rPr>
              <a:t>.</a:t>
            </a:r>
          </a:p>
          <a:p>
            <a:pPr marL="0" indent="0">
              <a:buNone/>
            </a:pPr>
            <a:r>
              <a:rPr lang="fr-FR" sz="2000">
                <a:cs typeface="Calibri"/>
              </a:rPr>
              <a:t>2.1. If the </a:t>
            </a:r>
            <a:r>
              <a:rPr lang="fr-FR" sz="2000" err="1">
                <a:cs typeface="Calibri"/>
              </a:rPr>
              <a:t>frequency</a:t>
            </a:r>
            <a:r>
              <a:rPr lang="fr-FR" sz="2000">
                <a:cs typeface="Calibri"/>
              </a:rPr>
              <a:t> of an AS </a:t>
            </a:r>
            <a:r>
              <a:rPr lang="fr-FR" sz="2000" err="1">
                <a:cs typeface="Calibri"/>
              </a:rPr>
              <a:t>originate</a:t>
            </a:r>
            <a:r>
              <a:rPr lang="fr-FR" sz="2000">
                <a:cs typeface="Calibri"/>
              </a:rPr>
              <a:t> a </a:t>
            </a:r>
            <a:r>
              <a:rPr lang="fr-FR" sz="2000" err="1">
                <a:cs typeface="Calibri"/>
              </a:rPr>
              <a:t>prefix</a:t>
            </a:r>
            <a:r>
              <a:rPr lang="fr-FR" sz="2000">
                <a:cs typeface="Calibri"/>
              </a:rPr>
              <a:t> </a:t>
            </a:r>
            <a:r>
              <a:rPr lang="fr-FR" sz="2000" err="1">
                <a:cs typeface="Calibri"/>
              </a:rPr>
              <a:t>is</a:t>
            </a:r>
            <a:r>
              <a:rPr lang="fr-FR" sz="2000">
                <a:cs typeface="Calibri"/>
              </a:rPr>
              <a:t> </a:t>
            </a:r>
            <a:r>
              <a:rPr lang="fr-FR" sz="2000" err="1">
                <a:cs typeface="Calibri"/>
              </a:rPr>
              <a:t>different</a:t>
            </a:r>
            <a:r>
              <a:rPr lang="fr-FR" sz="2000">
                <a:cs typeface="Calibri"/>
              </a:rPr>
              <a:t> </a:t>
            </a:r>
            <a:r>
              <a:rPr lang="fr-FR" sz="2000" err="1">
                <a:cs typeface="Calibri"/>
              </a:rPr>
              <a:t>than</a:t>
            </a:r>
            <a:r>
              <a:rPr lang="fr-FR" sz="2000">
                <a:cs typeface="Calibri"/>
              </a:rPr>
              <a:t> normal, </a:t>
            </a:r>
            <a:r>
              <a:rPr lang="fr-FR" sz="2000" err="1">
                <a:cs typeface="Calibri"/>
              </a:rPr>
              <a:t>suspicious</a:t>
            </a:r>
            <a:r>
              <a:rPr lang="fr-FR" sz="2000">
                <a:cs typeface="Calibri"/>
              </a:rPr>
              <a:t>.</a:t>
            </a:r>
          </a:p>
          <a:p>
            <a:pPr marL="0" indent="0">
              <a:buNone/>
            </a:pPr>
            <a:r>
              <a:rPr lang="fr-FR" sz="2000">
                <a:cs typeface="Calibri"/>
              </a:rPr>
              <a:t>2.2. The time an </a:t>
            </a:r>
            <a:r>
              <a:rPr lang="fr-FR" sz="2000" err="1">
                <a:cs typeface="Calibri"/>
              </a:rPr>
              <a:t>attack</a:t>
            </a:r>
            <a:r>
              <a:rPr lang="fr-FR" sz="2000">
                <a:cs typeface="Calibri"/>
              </a:rPr>
              <a:t> </a:t>
            </a:r>
            <a:r>
              <a:rPr lang="fr-FR" sz="2000" err="1">
                <a:cs typeface="Calibri"/>
              </a:rPr>
              <a:t>maintain</a:t>
            </a:r>
            <a:r>
              <a:rPr lang="fr-FR" sz="2000">
                <a:cs typeface="Calibri"/>
              </a:rPr>
              <a:t> </a:t>
            </a:r>
            <a:r>
              <a:rPr lang="fr-FR" sz="2000" err="1">
                <a:cs typeface="Calibri"/>
              </a:rPr>
              <a:t>is</a:t>
            </a:r>
            <a:r>
              <a:rPr lang="fr-FR" sz="2000">
                <a:cs typeface="Calibri"/>
              </a:rPr>
              <a:t> </a:t>
            </a:r>
            <a:r>
              <a:rPr lang="fr-FR" sz="2000" err="1">
                <a:cs typeface="Calibri"/>
              </a:rPr>
              <a:t>small</a:t>
            </a:r>
            <a:r>
              <a:rPr lang="fr-FR" sz="2000">
                <a:cs typeface="Calibri"/>
              </a:rPr>
              <a:t>. </a:t>
            </a:r>
            <a:r>
              <a:rPr lang="fr-FR" sz="2000" err="1">
                <a:cs typeface="Calibri"/>
              </a:rPr>
              <a:t>we</a:t>
            </a:r>
            <a:r>
              <a:rPr lang="fr-FR" sz="2000">
                <a:cs typeface="Calibri"/>
              </a:rPr>
              <a:t> mesure the</a:t>
            </a:r>
            <a:r>
              <a:rPr lang="fr-FR" sz="2000">
                <a:ea typeface="+mn-lt"/>
                <a:cs typeface="+mn-lt"/>
              </a:rPr>
              <a:t> </a:t>
            </a:r>
            <a:r>
              <a:rPr lang="fr-FR" sz="2000" err="1">
                <a:ea typeface="+mn-lt"/>
                <a:cs typeface="+mn-lt"/>
              </a:rPr>
              <a:t>amount</a:t>
            </a:r>
            <a:r>
              <a:rPr lang="fr-FR" sz="2000">
                <a:ea typeface="+mn-lt"/>
                <a:cs typeface="+mn-lt"/>
              </a:rPr>
              <a:t> of time </a:t>
            </a:r>
            <a:r>
              <a:rPr lang="fr-FR" sz="2000" err="1">
                <a:ea typeface="+mn-lt"/>
                <a:cs typeface="+mn-lt"/>
              </a:rPr>
              <a:t>each</a:t>
            </a:r>
            <a:r>
              <a:rPr lang="fr-FR" sz="2000">
                <a:ea typeface="+mn-lt"/>
                <a:cs typeface="+mn-lt"/>
              </a:rPr>
              <a:t> </a:t>
            </a:r>
            <a:r>
              <a:rPr lang="fr-FR" sz="2000" err="1">
                <a:ea typeface="+mn-lt"/>
                <a:cs typeface="+mn-lt"/>
              </a:rPr>
              <a:t>path</a:t>
            </a:r>
            <a:r>
              <a:rPr lang="fr-FR" sz="2000">
                <a:ea typeface="+mn-lt"/>
                <a:cs typeface="+mn-lt"/>
              </a:rPr>
              <a:t> to a </a:t>
            </a:r>
            <a:r>
              <a:rPr lang="fr-FR" sz="2000" err="1">
                <a:ea typeface="+mn-lt"/>
                <a:cs typeface="+mn-lt"/>
              </a:rPr>
              <a:t>prefix</a:t>
            </a:r>
            <a:r>
              <a:rPr lang="fr-FR" sz="2000">
                <a:ea typeface="+mn-lt"/>
                <a:cs typeface="+mn-lt"/>
              </a:rPr>
              <a:t> </a:t>
            </a:r>
            <a:r>
              <a:rPr lang="fr-FR" sz="2000" err="1">
                <a:ea typeface="+mn-lt"/>
                <a:cs typeface="+mn-lt"/>
              </a:rPr>
              <a:t>is</a:t>
            </a:r>
            <a:r>
              <a:rPr lang="fr-FR" sz="2000">
                <a:ea typeface="+mn-lt"/>
                <a:cs typeface="+mn-lt"/>
              </a:rPr>
              <a:t> </a:t>
            </a:r>
            <a:r>
              <a:rPr lang="fr-FR" sz="2000" err="1">
                <a:ea typeface="+mn-lt"/>
                <a:cs typeface="+mn-lt"/>
              </a:rPr>
              <a:t>announce</a:t>
            </a:r>
            <a:r>
              <a:rPr lang="fr-FR" sz="2000">
                <a:ea typeface="+mn-lt"/>
                <a:cs typeface="+mn-lt"/>
              </a:rPr>
              <a:t> for. If </a:t>
            </a:r>
            <a:r>
              <a:rPr lang="fr-FR" sz="2000" err="1">
                <a:ea typeface="+mn-lt"/>
                <a:cs typeface="+mn-lt"/>
              </a:rPr>
              <a:t>it</a:t>
            </a:r>
            <a:r>
              <a:rPr lang="fr-FR" sz="2000">
                <a:ea typeface="+mn-lt"/>
                <a:cs typeface="+mn-lt"/>
              </a:rPr>
              <a:t> </a:t>
            </a:r>
            <a:r>
              <a:rPr lang="fr-FR" sz="2000" err="1">
                <a:ea typeface="+mn-lt"/>
                <a:cs typeface="+mn-lt"/>
              </a:rPr>
              <a:t>is</a:t>
            </a:r>
            <a:r>
              <a:rPr lang="fr-FR" sz="2000">
                <a:ea typeface="+mn-lt"/>
                <a:cs typeface="+mn-lt"/>
              </a:rPr>
              <a:t> </a:t>
            </a:r>
            <a:r>
              <a:rPr lang="fr-FR" sz="2000" err="1">
                <a:ea typeface="+mn-lt"/>
                <a:cs typeface="+mn-lt"/>
              </a:rPr>
              <a:t>small</a:t>
            </a:r>
            <a:r>
              <a:rPr lang="fr-FR" sz="2000">
                <a:ea typeface="+mn-lt"/>
                <a:cs typeface="+mn-lt"/>
              </a:rPr>
              <a:t>, </a:t>
            </a:r>
            <a:r>
              <a:rPr lang="fr-FR" sz="2000" err="1">
                <a:ea typeface="+mn-lt"/>
                <a:cs typeface="+mn-lt"/>
              </a:rPr>
              <a:t>suspicious</a:t>
            </a:r>
            <a:r>
              <a:rPr lang="fr-FR" sz="2000">
                <a:ea typeface="+mn-lt"/>
                <a:cs typeface="+mn-lt"/>
              </a:rPr>
              <a:t>.</a:t>
            </a: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424845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6631AB-51E4-492C-87CC-66AFCD54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fr-FR" sz="3700">
                <a:solidFill>
                  <a:schemeClr val="accent1"/>
                </a:solidFill>
                <a:cs typeface="Calibri Light"/>
              </a:rPr>
              <a:t>Why is there false positive in the monitoring countermesure?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FC3BEF-0ADB-45B3-B5EE-95AF487E0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1900">
                <a:cs typeface="Calibri"/>
              </a:rPr>
              <a:t>There </a:t>
            </a:r>
            <a:r>
              <a:rPr lang="fr-FR" sz="1900" err="1">
                <a:cs typeface="Calibri"/>
              </a:rPr>
              <a:t>is</a:t>
            </a:r>
            <a:r>
              <a:rPr lang="fr-FR" sz="1900">
                <a:cs typeface="Calibri"/>
              </a:rPr>
              <a:t> about 50000 </a:t>
            </a:r>
            <a:r>
              <a:rPr lang="fr-FR" sz="1900" err="1">
                <a:cs typeface="Calibri"/>
              </a:rPr>
              <a:t>prefix</a:t>
            </a:r>
            <a:r>
              <a:rPr lang="fr-FR" sz="1900">
                <a:cs typeface="Calibri"/>
              </a:rPr>
              <a:t> </a:t>
            </a:r>
            <a:r>
              <a:rPr lang="fr-FR" sz="1900" err="1">
                <a:cs typeface="Calibri"/>
              </a:rPr>
              <a:t>conflict</a:t>
            </a:r>
            <a:r>
              <a:rPr lang="fr-FR" sz="1900">
                <a:cs typeface="Calibri"/>
              </a:rPr>
              <a:t> BGP update </a:t>
            </a:r>
            <a:r>
              <a:rPr lang="fr-FR" sz="1900" err="1">
                <a:cs typeface="Calibri"/>
              </a:rPr>
              <a:t>every</a:t>
            </a:r>
            <a:r>
              <a:rPr lang="fr-FR" sz="1900">
                <a:cs typeface="Calibri"/>
              </a:rPr>
              <a:t> </a:t>
            </a:r>
            <a:r>
              <a:rPr lang="fr-FR" sz="1900" err="1">
                <a:cs typeface="Calibri"/>
              </a:rPr>
              <a:t>month</a:t>
            </a:r>
            <a:r>
              <a:rPr lang="fr-FR" sz="1900">
                <a:cs typeface="Calibri"/>
              </a:rPr>
              <a:t>.</a:t>
            </a:r>
          </a:p>
          <a:p>
            <a:r>
              <a:rPr lang="fr-FR" sz="1900">
                <a:cs typeface="Calibri"/>
              </a:rPr>
              <a:t>There are </a:t>
            </a:r>
            <a:r>
              <a:rPr lang="fr-FR" sz="1900" err="1">
                <a:cs typeface="Calibri"/>
              </a:rPr>
              <a:t>lot's</a:t>
            </a:r>
            <a:r>
              <a:rPr lang="fr-FR" sz="1900">
                <a:cs typeface="Calibri"/>
              </a:rPr>
              <a:t> of duplicate and if </a:t>
            </a:r>
            <a:r>
              <a:rPr lang="fr-FR" sz="1900" err="1">
                <a:cs typeface="Calibri"/>
              </a:rPr>
              <a:t>we</a:t>
            </a:r>
            <a:r>
              <a:rPr lang="fr-FR" sz="1900">
                <a:cs typeface="Calibri"/>
              </a:rPr>
              <a:t> </a:t>
            </a:r>
            <a:r>
              <a:rPr lang="fr-FR" sz="1900" err="1">
                <a:cs typeface="Calibri"/>
              </a:rPr>
              <a:t>take</a:t>
            </a:r>
            <a:r>
              <a:rPr lang="fr-FR" sz="1900">
                <a:cs typeface="Calibri"/>
              </a:rPr>
              <a:t> </a:t>
            </a:r>
            <a:r>
              <a:rPr lang="fr-FR" sz="1900" err="1">
                <a:cs typeface="Calibri"/>
              </a:rPr>
              <a:t>only</a:t>
            </a:r>
            <a:r>
              <a:rPr lang="fr-FR" sz="1900">
                <a:cs typeface="Calibri"/>
              </a:rPr>
              <a:t> unique </a:t>
            </a:r>
            <a:r>
              <a:rPr lang="fr-FR" sz="1900" err="1">
                <a:cs typeface="Calibri"/>
              </a:rPr>
              <a:t>prefix</a:t>
            </a:r>
            <a:r>
              <a:rPr lang="fr-FR" sz="1900">
                <a:cs typeface="Calibri"/>
              </a:rPr>
              <a:t> </a:t>
            </a:r>
            <a:r>
              <a:rPr lang="fr-FR" sz="1900" err="1">
                <a:cs typeface="Calibri"/>
              </a:rPr>
              <a:t>we</a:t>
            </a:r>
            <a:r>
              <a:rPr lang="fr-FR" sz="1900">
                <a:cs typeface="Calibri"/>
              </a:rPr>
              <a:t> </a:t>
            </a:r>
            <a:r>
              <a:rPr lang="fr-FR" sz="1900" err="1">
                <a:cs typeface="Calibri"/>
              </a:rPr>
              <a:t>get</a:t>
            </a:r>
            <a:r>
              <a:rPr lang="fr-FR" sz="1900">
                <a:cs typeface="Calibri"/>
              </a:rPr>
              <a:t> about 100 unique </a:t>
            </a:r>
            <a:r>
              <a:rPr lang="fr-FR" sz="1900" err="1">
                <a:cs typeface="Calibri"/>
              </a:rPr>
              <a:t>prefix</a:t>
            </a:r>
            <a:r>
              <a:rPr lang="fr-FR" sz="1900">
                <a:cs typeface="Calibri"/>
              </a:rPr>
              <a:t> </a:t>
            </a:r>
            <a:r>
              <a:rPr lang="fr-FR" sz="1900" err="1">
                <a:cs typeface="Calibri"/>
              </a:rPr>
              <a:t>announce</a:t>
            </a:r>
            <a:r>
              <a:rPr lang="fr-FR" sz="1900">
                <a:cs typeface="Calibri"/>
              </a:rPr>
              <a:t> in </a:t>
            </a:r>
            <a:r>
              <a:rPr lang="fr-FR" sz="1900" err="1">
                <a:cs typeface="Calibri"/>
              </a:rPr>
              <a:t>conflict</a:t>
            </a:r>
            <a:r>
              <a:rPr lang="fr-FR" sz="1900">
                <a:cs typeface="Calibri"/>
              </a:rPr>
              <a:t>.</a:t>
            </a:r>
          </a:p>
          <a:p>
            <a:r>
              <a:rPr lang="fr-FR" sz="1900" err="1">
                <a:cs typeface="Calibri"/>
              </a:rPr>
              <a:t>Some</a:t>
            </a:r>
            <a:r>
              <a:rPr lang="fr-FR" sz="1900">
                <a:cs typeface="Calibri"/>
              </a:rPr>
              <a:t> </a:t>
            </a:r>
            <a:r>
              <a:rPr lang="fr-FR" sz="1900" err="1">
                <a:cs typeface="Calibri"/>
              </a:rPr>
              <a:t>conflict</a:t>
            </a:r>
            <a:r>
              <a:rPr lang="fr-FR" sz="1900">
                <a:cs typeface="Calibri"/>
              </a:rPr>
              <a:t> BGP </a:t>
            </a:r>
            <a:r>
              <a:rPr lang="fr-FR" sz="1900" err="1">
                <a:cs typeface="Calibri"/>
              </a:rPr>
              <a:t>announce</a:t>
            </a:r>
            <a:r>
              <a:rPr lang="fr-FR" sz="1900">
                <a:cs typeface="Calibri"/>
              </a:rPr>
              <a:t> are ok </a:t>
            </a:r>
            <a:r>
              <a:rPr lang="fr-FR" sz="1900" err="1">
                <a:cs typeface="Calibri"/>
              </a:rPr>
              <a:t>since</a:t>
            </a:r>
            <a:r>
              <a:rPr lang="fr-FR" sz="1900">
                <a:cs typeface="Calibri"/>
              </a:rPr>
              <a:t> </a:t>
            </a:r>
            <a:r>
              <a:rPr lang="fr-FR" sz="1900" err="1">
                <a:cs typeface="Calibri"/>
              </a:rPr>
              <a:t>origin</a:t>
            </a:r>
            <a:r>
              <a:rPr lang="fr-FR" sz="1900">
                <a:cs typeface="Calibri"/>
              </a:rPr>
              <a:t> AS </a:t>
            </a:r>
            <a:r>
              <a:rPr lang="fr-FR" sz="1900" err="1">
                <a:cs typeface="Calibri"/>
              </a:rPr>
              <a:t>accept</a:t>
            </a:r>
            <a:r>
              <a:rPr lang="fr-FR" sz="1900">
                <a:cs typeface="Calibri"/>
              </a:rPr>
              <a:t> </a:t>
            </a:r>
            <a:r>
              <a:rPr lang="fr-FR" sz="1900" err="1">
                <a:cs typeface="Calibri"/>
              </a:rPr>
              <a:t>it</a:t>
            </a:r>
            <a:r>
              <a:rPr lang="fr-FR" sz="1900">
                <a:cs typeface="Calibri"/>
              </a:rPr>
              <a:t>.</a:t>
            </a:r>
          </a:p>
          <a:p>
            <a:r>
              <a:rPr lang="fr-FR" sz="1900">
                <a:cs typeface="Calibri"/>
              </a:rPr>
              <a:t>Ex: 164 unique </a:t>
            </a:r>
            <a:r>
              <a:rPr lang="fr-FR" sz="1900" err="1">
                <a:cs typeface="Calibri"/>
              </a:rPr>
              <a:t>prefix</a:t>
            </a:r>
            <a:r>
              <a:rPr lang="fr-FR" sz="1900">
                <a:cs typeface="Calibri"/>
              </a:rPr>
              <a:t> in </a:t>
            </a:r>
            <a:r>
              <a:rPr lang="fr-FR" sz="1900" err="1">
                <a:cs typeface="Calibri"/>
              </a:rPr>
              <a:t>conflict</a:t>
            </a:r>
            <a:r>
              <a:rPr lang="fr-FR" sz="1900">
                <a:cs typeface="Calibri"/>
              </a:rPr>
              <a:t> </a:t>
            </a:r>
            <a:r>
              <a:rPr lang="fr-FR" sz="1900" err="1">
                <a:cs typeface="Calibri"/>
              </a:rPr>
              <a:t>from</a:t>
            </a:r>
            <a:r>
              <a:rPr lang="fr-FR" sz="1900">
                <a:cs typeface="Calibri"/>
              </a:rPr>
              <a:t> 79 AS in </a:t>
            </a:r>
            <a:r>
              <a:rPr lang="fr-FR" sz="1900" err="1">
                <a:cs typeface="Calibri"/>
              </a:rPr>
              <a:t>february</a:t>
            </a:r>
            <a:r>
              <a:rPr lang="fr-FR" sz="1900">
                <a:cs typeface="Calibri"/>
              </a:rPr>
              <a:t> 2016.</a:t>
            </a:r>
          </a:p>
          <a:p>
            <a:r>
              <a:rPr lang="fr-FR" sz="1900" err="1">
                <a:cs typeface="Calibri"/>
              </a:rPr>
              <a:t>Some</a:t>
            </a:r>
            <a:r>
              <a:rPr lang="fr-FR" sz="1900">
                <a:cs typeface="Calibri"/>
              </a:rPr>
              <a:t> of </a:t>
            </a:r>
            <a:r>
              <a:rPr lang="fr-FR" sz="1900" err="1">
                <a:cs typeface="Calibri"/>
              </a:rPr>
              <a:t>them</a:t>
            </a:r>
            <a:r>
              <a:rPr lang="fr-FR" sz="1900">
                <a:cs typeface="Calibri"/>
              </a:rPr>
              <a:t> </a:t>
            </a:r>
            <a:r>
              <a:rPr lang="fr-FR" sz="1900" err="1">
                <a:cs typeface="Calibri"/>
              </a:rPr>
              <a:t>will</a:t>
            </a:r>
            <a:r>
              <a:rPr lang="fr-FR" sz="1900">
                <a:cs typeface="Calibri"/>
              </a:rPr>
              <a:t> </a:t>
            </a:r>
            <a:r>
              <a:rPr lang="fr-FR" sz="1900" err="1">
                <a:cs typeface="Calibri"/>
              </a:rPr>
              <a:t>also</a:t>
            </a:r>
            <a:r>
              <a:rPr lang="fr-FR" sz="1900">
                <a:cs typeface="Calibri"/>
              </a:rPr>
              <a:t> </a:t>
            </a:r>
            <a:r>
              <a:rPr lang="fr-FR" sz="1900" err="1">
                <a:cs typeface="Calibri"/>
              </a:rPr>
              <a:t>be</a:t>
            </a:r>
            <a:r>
              <a:rPr lang="fr-FR" sz="1900">
                <a:cs typeface="Calibri"/>
              </a:rPr>
              <a:t> </a:t>
            </a:r>
            <a:r>
              <a:rPr lang="fr-FR" sz="1900" err="1">
                <a:cs typeface="Calibri"/>
              </a:rPr>
              <a:t>announce</a:t>
            </a:r>
            <a:r>
              <a:rPr lang="fr-FR" sz="1900">
                <a:cs typeface="Calibri"/>
              </a:rPr>
              <a:t> </a:t>
            </a:r>
            <a:r>
              <a:rPr lang="fr-FR" sz="1900" err="1">
                <a:cs typeface="Calibri"/>
              </a:rPr>
              <a:t>next</a:t>
            </a:r>
            <a:r>
              <a:rPr lang="fr-FR" sz="1900">
                <a:cs typeface="Calibri"/>
              </a:rPr>
              <a:t> </a:t>
            </a:r>
            <a:r>
              <a:rPr lang="fr-FR" sz="1900" err="1">
                <a:cs typeface="Calibri"/>
              </a:rPr>
              <a:t>month</a:t>
            </a:r>
            <a:r>
              <a:rPr lang="fr-FR" sz="1900">
                <a:cs typeface="Calibri"/>
              </a:rPr>
              <a:t> and </a:t>
            </a:r>
            <a:r>
              <a:rPr lang="fr-FR" sz="1900" err="1">
                <a:cs typeface="Calibri"/>
              </a:rPr>
              <a:t>aren't</a:t>
            </a:r>
            <a:r>
              <a:rPr lang="fr-FR" sz="1900">
                <a:cs typeface="Calibri"/>
              </a:rPr>
              <a:t> </a:t>
            </a:r>
            <a:r>
              <a:rPr lang="fr-FR" sz="1900" err="1">
                <a:cs typeface="Calibri"/>
              </a:rPr>
              <a:t>attacks</a:t>
            </a:r>
            <a:r>
              <a:rPr lang="fr-FR" sz="1900">
                <a:cs typeface="Calibri"/>
              </a:rPr>
              <a:t>.</a:t>
            </a:r>
          </a:p>
          <a:p>
            <a:r>
              <a:rPr lang="fr-FR" sz="1900" err="1">
                <a:cs typeface="Calibri"/>
              </a:rPr>
              <a:t>We</a:t>
            </a:r>
            <a:r>
              <a:rPr lang="fr-FR" sz="1900">
                <a:cs typeface="Calibri"/>
              </a:rPr>
              <a:t> combine </a:t>
            </a:r>
            <a:r>
              <a:rPr lang="fr-FR" sz="1900" err="1">
                <a:cs typeface="Calibri"/>
              </a:rPr>
              <a:t>these</a:t>
            </a:r>
            <a:r>
              <a:rPr lang="fr-FR" sz="1900">
                <a:cs typeface="Calibri"/>
              </a:rPr>
              <a:t> "</a:t>
            </a:r>
            <a:r>
              <a:rPr lang="fr-FR" sz="1900" err="1">
                <a:cs typeface="Calibri"/>
              </a:rPr>
              <a:t>alert</a:t>
            </a:r>
            <a:r>
              <a:rPr lang="fr-FR" sz="1900">
                <a:cs typeface="Calibri"/>
              </a:rPr>
              <a:t>" </a:t>
            </a:r>
            <a:r>
              <a:rPr lang="fr-FR" sz="1900" err="1">
                <a:cs typeface="Calibri"/>
              </a:rPr>
              <a:t>with</a:t>
            </a:r>
            <a:r>
              <a:rPr lang="fr-FR" sz="1900">
                <a:cs typeface="Calibri"/>
              </a:rPr>
              <a:t> </a:t>
            </a:r>
            <a:r>
              <a:rPr lang="fr-FR" sz="1900" err="1">
                <a:cs typeface="Calibri"/>
              </a:rPr>
              <a:t>frequency</a:t>
            </a:r>
            <a:r>
              <a:rPr lang="fr-FR" sz="1900">
                <a:cs typeface="Calibri"/>
              </a:rPr>
              <a:t> </a:t>
            </a:r>
            <a:r>
              <a:rPr lang="fr-FR" sz="1900" err="1">
                <a:cs typeface="Calibri"/>
              </a:rPr>
              <a:t>analytics</a:t>
            </a:r>
            <a:r>
              <a:rPr lang="fr-FR" sz="1900">
                <a:cs typeface="Calibri"/>
              </a:rPr>
              <a:t> and time </a:t>
            </a:r>
            <a:r>
              <a:rPr lang="fr-FR" sz="1900" err="1">
                <a:cs typeface="Calibri"/>
              </a:rPr>
              <a:t>analytics</a:t>
            </a:r>
            <a:r>
              <a:rPr lang="fr-FR" sz="1900">
                <a:cs typeface="Calibri"/>
              </a:rPr>
              <a:t> </a:t>
            </a:r>
            <a:r>
              <a:rPr lang="fr-FR" sz="1900" err="1">
                <a:cs typeface="Calibri"/>
              </a:rPr>
              <a:t>which</a:t>
            </a:r>
            <a:r>
              <a:rPr lang="fr-FR" sz="1900">
                <a:cs typeface="Calibri"/>
              </a:rPr>
              <a:t> use </a:t>
            </a:r>
            <a:r>
              <a:rPr lang="fr-FR" sz="1900" err="1">
                <a:cs typeface="Calibri"/>
              </a:rPr>
              <a:t>threshold</a:t>
            </a:r>
            <a:r>
              <a:rPr lang="fr-FR" sz="1900">
                <a:cs typeface="Calibri"/>
              </a:rPr>
              <a:t> values to </a:t>
            </a:r>
            <a:r>
              <a:rPr lang="fr-FR" sz="1900" err="1">
                <a:cs typeface="Calibri"/>
              </a:rPr>
              <a:t>delete</a:t>
            </a:r>
            <a:r>
              <a:rPr lang="fr-FR" sz="1900">
                <a:cs typeface="Calibri"/>
              </a:rPr>
              <a:t> </a:t>
            </a:r>
            <a:r>
              <a:rPr lang="fr-FR" sz="1900" err="1">
                <a:cs typeface="Calibri"/>
              </a:rPr>
              <a:t>these</a:t>
            </a:r>
            <a:r>
              <a:rPr lang="fr-FR" sz="1900">
                <a:cs typeface="Calibri"/>
              </a:rPr>
              <a:t> false positive.</a:t>
            </a:r>
          </a:p>
          <a:p>
            <a:r>
              <a:rPr lang="fr-FR" sz="1900">
                <a:cs typeface="Calibri"/>
              </a:rPr>
              <a:t>But </a:t>
            </a:r>
            <a:r>
              <a:rPr lang="fr-FR" sz="1900" err="1">
                <a:cs typeface="Calibri"/>
              </a:rPr>
              <a:t>perfect</a:t>
            </a:r>
            <a:r>
              <a:rPr lang="fr-FR" sz="1900">
                <a:cs typeface="Calibri"/>
              </a:rPr>
              <a:t> </a:t>
            </a:r>
            <a:r>
              <a:rPr lang="fr-FR" sz="1900" err="1">
                <a:cs typeface="Calibri"/>
              </a:rPr>
              <a:t>thresholds</a:t>
            </a:r>
            <a:r>
              <a:rPr lang="fr-FR" sz="1900">
                <a:cs typeface="Calibri"/>
              </a:rPr>
              <a:t> are hard to </a:t>
            </a:r>
            <a:r>
              <a:rPr lang="fr-FR" sz="1900" err="1">
                <a:cs typeface="Calibri"/>
              </a:rPr>
              <a:t>find</a:t>
            </a:r>
            <a:r>
              <a:rPr lang="fr-FR" sz="1900">
                <a:cs typeface="Calibri"/>
              </a:rPr>
              <a:t>.</a:t>
            </a:r>
          </a:p>
          <a:p>
            <a:endParaRPr lang="fr-FR" sz="19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405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A3351C-C498-44E1-9BE8-0DAC7F9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fr-FR" sz="4400">
                <a:solidFill>
                  <a:srgbClr val="FFFFFF"/>
                </a:solidFill>
                <a:cs typeface="Calibri Light"/>
              </a:rPr>
              <a:t>RPKI : </a:t>
            </a:r>
            <a:r>
              <a:rPr lang="fr-FR" sz="4400">
                <a:solidFill>
                  <a:srgbClr val="FFFFFF"/>
                </a:solidFill>
                <a:ea typeface="+mj-lt"/>
                <a:cs typeface="+mj-lt"/>
              </a:rPr>
              <a:t>Resource Public Key Infrastructure</a:t>
            </a:r>
            <a:endParaRPr lang="fr-FR" sz="440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EA9448-58EA-4C07-9B27-653675998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2000">
                <a:solidFill>
                  <a:srgbClr val="FFFFFF"/>
                </a:solidFill>
                <a:ea typeface="+mn-lt"/>
                <a:cs typeface="+mn-lt"/>
              </a:rPr>
              <a:t>Resource Public Key Infrastructure (RPKI) </a:t>
            </a:r>
            <a:r>
              <a:rPr lang="fr-FR" sz="2000" err="1">
                <a:solidFill>
                  <a:srgbClr val="FFFFFF"/>
                </a:solidFill>
                <a:ea typeface="+mn-lt"/>
                <a:cs typeface="+mn-lt"/>
              </a:rPr>
              <a:t>is</a:t>
            </a:r>
            <a:r>
              <a:rPr lang="fr-FR" sz="2000">
                <a:solidFill>
                  <a:srgbClr val="FFFFFF"/>
                </a:solidFill>
                <a:ea typeface="+mn-lt"/>
                <a:cs typeface="+mn-lt"/>
              </a:rPr>
              <a:t> a public key infrastructure </a:t>
            </a:r>
            <a:r>
              <a:rPr lang="fr-FR" sz="2000" err="1">
                <a:solidFill>
                  <a:srgbClr val="FFFFFF"/>
                </a:solidFill>
                <a:ea typeface="+mn-lt"/>
                <a:cs typeface="+mn-lt"/>
              </a:rPr>
              <a:t>framework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fr-FR" sz="2000" err="1">
                <a:solidFill>
                  <a:srgbClr val="FFFFFF"/>
                </a:solidFill>
                <a:ea typeface="+mn-lt"/>
                <a:cs typeface="+mn-lt"/>
              </a:rPr>
              <a:t>designed</a:t>
            </a:r>
            <a:r>
              <a:rPr lang="fr-FR" sz="2000">
                <a:solidFill>
                  <a:srgbClr val="FFFFFF"/>
                </a:solidFill>
                <a:ea typeface="+mn-lt"/>
                <a:cs typeface="+mn-lt"/>
              </a:rPr>
              <a:t> to </a:t>
            </a:r>
            <a:r>
              <a:rPr lang="fr-FR" sz="2000" err="1">
                <a:solidFill>
                  <a:srgbClr val="FFFFFF"/>
                </a:solidFill>
                <a:ea typeface="+mn-lt"/>
                <a:cs typeface="+mn-lt"/>
              </a:rPr>
              <a:t>secure</a:t>
            </a:r>
            <a:r>
              <a:rPr lang="fr-FR" sz="2000">
                <a:solidFill>
                  <a:srgbClr val="FFFFFF"/>
                </a:solidFill>
                <a:ea typeface="+mn-lt"/>
                <a:cs typeface="+mn-lt"/>
              </a:rPr>
              <a:t> the </a:t>
            </a:r>
            <a:r>
              <a:rPr lang="fr-FR" sz="2000" err="1">
                <a:solidFill>
                  <a:srgbClr val="FFFFFF"/>
                </a:solidFill>
                <a:ea typeface="+mn-lt"/>
                <a:cs typeface="+mn-lt"/>
              </a:rPr>
              <a:t>Internet’s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fr-FR" sz="2000" err="1">
                <a:solidFill>
                  <a:srgbClr val="FFFFFF"/>
                </a:solidFill>
                <a:ea typeface="+mn-lt"/>
                <a:cs typeface="+mn-lt"/>
              </a:rPr>
              <a:t>routing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fr-FR" sz="2000">
                <a:solidFill>
                  <a:srgbClr val="FFFFFF"/>
                </a:solidFill>
                <a:ea typeface="+mn-lt"/>
                <a:cs typeface="+mn-lt"/>
              </a:rPr>
              <a:t>infrastructure, </a:t>
            </a:r>
            <a:r>
              <a:rPr lang="fr-FR" sz="2000" err="1">
                <a:solidFill>
                  <a:srgbClr val="FFFFFF"/>
                </a:solidFill>
                <a:ea typeface="+mn-lt"/>
                <a:cs typeface="+mn-lt"/>
              </a:rPr>
              <a:t>specifically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fr-FR" sz="2000">
                <a:solidFill>
                  <a:srgbClr val="FFFFFF"/>
                </a:solidFill>
                <a:ea typeface="+mn-lt"/>
                <a:cs typeface="+mn-lt"/>
              </a:rPr>
              <a:t>the Border Gateway Protocol.</a:t>
            </a:r>
          </a:p>
          <a:p>
            <a:r>
              <a:rPr lang="fr-FR" sz="2000">
                <a:solidFill>
                  <a:srgbClr val="FFFFFF"/>
                </a:solidFill>
                <a:ea typeface="+mn-lt"/>
                <a:cs typeface="+mn-lt"/>
              </a:rPr>
              <a:t>ROA (Route Origin </a:t>
            </a:r>
            <a:r>
              <a:rPr lang="fr-FR" sz="2000" err="1">
                <a:solidFill>
                  <a:srgbClr val="FFFFFF"/>
                </a:solidFill>
                <a:ea typeface="+mn-lt"/>
                <a:cs typeface="+mn-lt"/>
              </a:rPr>
              <a:t>Authorization</a:t>
            </a:r>
            <a:r>
              <a:rPr lang="fr-FR" sz="2000">
                <a:solidFill>
                  <a:srgbClr val="FFFFFF"/>
                </a:solidFill>
                <a:ea typeface="+mn-lt"/>
                <a:cs typeface="+mn-lt"/>
              </a:rPr>
              <a:t>) </a:t>
            </a:r>
            <a:r>
              <a:rPr lang="fr-FR" sz="2000" err="1">
                <a:solidFill>
                  <a:schemeClr val="bg1"/>
                </a:solidFill>
                <a:ea typeface="+mn-lt"/>
                <a:cs typeface="+mn-lt"/>
              </a:rPr>
              <a:t>is</a:t>
            </a:r>
            <a:r>
              <a:rPr lang="fr-FR" sz="2000">
                <a:solidFill>
                  <a:schemeClr val="bg1"/>
                </a:solidFill>
                <a:ea typeface="+mn-lt"/>
                <a:cs typeface="+mn-lt"/>
              </a:rPr>
              <a:t> an attestation of a BGP route </a:t>
            </a:r>
            <a:r>
              <a:rPr lang="fr-FR" sz="2000" err="1">
                <a:solidFill>
                  <a:schemeClr val="bg1"/>
                </a:solidFill>
                <a:ea typeface="+mn-lt"/>
                <a:cs typeface="+mn-lt"/>
              </a:rPr>
              <a:t>announcement</a:t>
            </a:r>
            <a:r>
              <a:rPr lang="fr-FR" sz="2000">
                <a:solidFill>
                  <a:schemeClr val="bg1"/>
                </a:solidFill>
                <a:ea typeface="+mn-lt"/>
                <a:cs typeface="+mn-lt"/>
              </a:rPr>
              <a:t>. It </a:t>
            </a:r>
            <a:r>
              <a:rPr lang="fr-FR" sz="2000" err="1">
                <a:solidFill>
                  <a:schemeClr val="bg1"/>
                </a:solidFill>
                <a:ea typeface="+mn-lt"/>
                <a:cs typeface="+mn-lt"/>
              </a:rPr>
              <a:t>attests</a:t>
            </a:r>
            <a:r>
              <a:rPr lang="fr-FR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sz="2000" err="1">
                <a:solidFill>
                  <a:schemeClr val="bg1"/>
                </a:solidFill>
                <a:ea typeface="+mn-lt"/>
                <a:cs typeface="+mn-lt"/>
              </a:rPr>
              <a:t>that</a:t>
            </a:r>
            <a:r>
              <a:rPr lang="fr-FR" sz="2000">
                <a:solidFill>
                  <a:schemeClr val="bg1"/>
                </a:solidFill>
                <a:ea typeface="+mn-lt"/>
                <a:cs typeface="+mn-lt"/>
              </a:rPr>
              <a:t> the </a:t>
            </a:r>
            <a:r>
              <a:rPr lang="fr-FR" sz="2000" err="1">
                <a:solidFill>
                  <a:schemeClr val="bg1"/>
                </a:solidFill>
                <a:ea typeface="+mn-lt"/>
                <a:cs typeface="+mn-lt"/>
              </a:rPr>
              <a:t>origin</a:t>
            </a:r>
            <a:r>
              <a:rPr lang="fr-FR" sz="2000">
                <a:solidFill>
                  <a:schemeClr val="bg1"/>
                </a:solidFill>
                <a:ea typeface="+mn-lt"/>
                <a:cs typeface="+mn-lt"/>
              </a:rPr>
              <a:t> AS </a:t>
            </a:r>
            <a:r>
              <a:rPr lang="fr-FR" sz="2000" err="1">
                <a:solidFill>
                  <a:schemeClr val="bg1"/>
                </a:solidFill>
                <a:ea typeface="+mn-lt"/>
                <a:cs typeface="+mn-lt"/>
              </a:rPr>
              <a:t>number</a:t>
            </a:r>
            <a:r>
              <a:rPr lang="fr-FR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sz="2000" err="1">
                <a:solidFill>
                  <a:schemeClr val="bg1"/>
                </a:solidFill>
                <a:ea typeface="+mn-lt"/>
                <a:cs typeface="+mn-lt"/>
              </a:rPr>
              <a:t>is</a:t>
            </a:r>
            <a:r>
              <a:rPr lang="fr-FR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sz="2000" err="1">
                <a:solidFill>
                  <a:schemeClr val="bg1"/>
                </a:solidFill>
                <a:ea typeface="+mn-lt"/>
                <a:cs typeface="+mn-lt"/>
              </a:rPr>
              <a:t>authorized</a:t>
            </a:r>
            <a:r>
              <a:rPr lang="fr-FR" sz="2000">
                <a:solidFill>
                  <a:schemeClr val="bg1"/>
                </a:solidFill>
                <a:ea typeface="+mn-lt"/>
                <a:cs typeface="+mn-lt"/>
              </a:rPr>
              <a:t> to </a:t>
            </a:r>
            <a:r>
              <a:rPr lang="fr-FR" sz="2000" err="1">
                <a:solidFill>
                  <a:schemeClr val="bg1"/>
                </a:solidFill>
                <a:ea typeface="+mn-lt"/>
                <a:cs typeface="+mn-lt"/>
              </a:rPr>
              <a:t>announce</a:t>
            </a:r>
            <a:r>
              <a:rPr lang="fr-FR" sz="2000">
                <a:solidFill>
                  <a:schemeClr val="bg1"/>
                </a:solidFill>
                <a:ea typeface="+mn-lt"/>
                <a:cs typeface="+mn-lt"/>
              </a:rPr>
              <a:t> the </a:t>
            </a:r>
            <a:r>
              <a:rPr lang="fr-FR" sz="2000" err="1">
                <a:solidFill>
                  <a:schemeClr val="bg1"/>
                </a:solidFill>
                <a:ea typeface="+mn-lt"/>
                <a:cs typeface="+mn-lt"/>
              </a:rPr>
              <a:t>prefix</a:t>
            </a:r>
            <a:r>
              <a:rPr lang="fr-FR" sz="2000">
                <a:solidFill>
                  <a:schemeClr val="bg1"/>
                </a:solidFill>
                <a:ea typeface="+mn-lt"/>
                <a:cs typeface="+mn-lt"/>
              </a:rPr>
              <a:t>(es).</a:t>
            </a:r>
          </a:p>
          <a:p>
            <a:endParaRPr lang="fr-FR" sz="20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pic>
        <p:nvPicPr>
          <p:cNvPr id="5" name="Image 5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4AD638B4-C9F5-460D-8F8A-775A3FAAA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94" y="323178"/>
            <a:ext cx="6302188" cy="409597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5A0E901-05B5-4EDA-80E0-51DE2D0F5D2D}"/>
              </a:ext>
            </a:extLst>
          </p:cNvPr>
          <p:cNvSpPr txBox="1"/>
          <p:nvPr/>
        </p:nvSpPr>
        <p:spPr>
          <a:xfrm>
            <a:off x="5199529" y="9950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August 2018</a:t>
            </a:r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5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0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CE5F2FA-3BE5-4AEC-B644-256CD7678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Github &amp; trello</a:t>
            </a:r>
          </a:p>
        </p:txBody>
      </p:sp>
      <p:pic>
        <p:nvPicPr>
          <p:cNvPr id="6" name="Image 6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0B5EC7A2-8B90-41D9-9D88-E8912482C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4" y="1234729"/>
            <a:ext cx="6023592" cy="1771714"/>
          </a:xfrm>
          <a:prstGeom prst="rect">
            <a:avLst/>
          </a:prstGeom>
        </p:spPr>
      </p:pic>
      <p:cxnSp>
        <p:nvCxnSpPr>
          <p:cNvPr id="14" name="Straight Connector 12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060136"/>
            <a:ext cx="0" cy="21209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7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A4075F97-C9BC-4E03-BCBD-29C78D9AE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86036" y="319555"/>
            <a:ext cx="6106963" cy="3580373"/>
          </a:xfrm>
        </p:spPr>
      </p:pic>
    </p:spTree>
    <p:extLst>
      <p:ext uri="{BB962C8B-B14F-4D97-AF65-F5344CB8AC3E}">
        <p14:creationId xmlns:p14="http://schemas.microsoft.com/office/powerpoint/2010/main" val="33473874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5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Raptor : Meeting 23/10</vt:lpstr>
      <vt:lpstr>Countermesure of Raptor</vt:lpstr>
      <vt:lpstr>Why is there false positive in the monitoring countermesure?</vt:lpstr>
      <vt:lpstr>RPKI : Resource Public Key Infrastructure</vt:lpstr>
      <vt:lpstr>Github &amp; trello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13</cp:revision>
  <dcterms:created xsi:type="dcterms:W3CDTF">2019-10-19T11:26:42Z</dcterms:created>
  <dcterms:modified xsi:type="dcterms:W3CDTF">2019-10-22T18:22:05Z</dcterms:modified>
</cp:coreProperties>
</file>