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Cliquez pour éditer le format du texte-titre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Cliquez pour éditer le format du plan de texte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niveau de plan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Troisième niveau de plan</a:t>
            </a:r>
            <a:endParaRPr b="0" lang="fr-BE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Quatrième niveau de plan</a:t>
            </a:r>
            <a:endParaRPr b="0" lang="fr-B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Cinquième niveau de plan</a:t>
            </a:r>
            <a:endParaRPr b="0" lang="fr-B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Sixième niveau de plan</a:t>
            </a:r>
            <a:endParaRPr b="0" lang="fr-B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Septième niveau de plan</a:t>
            </a:r>
            <a:endParaRPr b="0" lang="fr-B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&lt;date/heure&gt;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&lt;pied de page&gt;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46AA209-8A60-40FB-81F2-9A52C83A8F13}" type="slidenum"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&lt;numéro&gt;</a:t>
            </a:fld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Cliquez pour éditer le format du texte-titre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Cliquez pour éditer le format du plan de texte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Troisième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Quatrième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Cinquième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Septième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&lt;date/heure&gt;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&lt;pied de page&gt;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5E32175-57CD-472B-9CFD-0C50E4D721E4}" type="slidenum"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&lt;numéro&gt;</a:t>
            </a:fld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fr-BE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Cliquez pour éditer le format du texte-titre</a:t>
            </a:r>
            <a:endParaRPr b="1" lang="fr-BE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Cliquez pour éditer le format du plan de texte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Troisième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Quatrième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Cinquième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fr-B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Septième niveau de plan</a:t>
            </a:r>
            <a:endParaRPr b="0" lang="fr-B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&lt;date/heure&gt;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&lt;pied de page&gt;</a:t>
            </a:r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46D6FCA-96ED-4E8C-9CFD-FC7D5595A4DF}" type="slidenum">
              <a:rPr b="1" lang="fr-B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&lt;numéro&gt;</a:t>
            </a:fld>
            <a:endParaRPr b="1" lang="fr-B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Raptor : Meeting 3, 04/12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B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1. Beginning of the code</a:t>
            </a:r>
            <a:endParaRPr b="0" lang="fr-B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fr-B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2.To do next</a:t>
            </a:r>
            <a:endParaRPr b="0" lang="fr-B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Code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Take all ip of guard and exit relay =&gt; List /24 of these 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Found ASN of prefix with Team Cymru tool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Take a stream of BGP updates about relays prefixes and do an origin check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Code unfinished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Unfinished :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Bgp updates aren’t from multiple source (bgpstream =&gt; ris and routeviews)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Run for a determined period of time of bgp updates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Determined list ip of relay. (doesn’t update in time)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Only check origin to see if hijack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Relay ip list are the one from now. So if run program for 2008 bgp update =&gt; not coherent.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Only use 1 IP to ASN tool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...</a:t>
            </a:r>
            <a:endParaRPr b="0" lang="fr-B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B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Question</a:t>
            </a:r>
            <a:endParaRPr b="1" lang="fr-B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 a relay be guard and exit ? (consencus)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Is there a way to have all ip of relay during a time zone ? (ExoneraTor) Metrics only give max 4 days =&gt; to do the threshold of analytics dectection.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B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fr-B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2019-12-03T18:33:53Z</dcterms:created>
  <dc:creator/>
  <dc:description/>
  <dc:language>fr-BE</dc:language>
  <cp:lastModifiedBy/>
  <dcterms:modified xsi:type="dcterms:W3CDTF">2019-12-03T19:01:12Z</dcterms:modified>
  <cp:revision>10</cp:revision>
  <dc:subject/>
  <dc:title>Midnightblue</dc:title>
</cp:coreProperties>
</file>