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026F-3F5D-4F46-A4FC-9F6E2666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98384-841F-445C-9098-3449D1CF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B3B0-70B6-45CE-AA8C-F4DE04E9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0E488-AAA4-4E52-B145-6932C893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F1A1-345B-4802-B14B-1DFCE170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1478-C306-40A7-A39B-BF9C84BD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3C6CB-50D9-4D07-827F-50ACB2B6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B946-AA1D-4DE2-8C48-008AAFAB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7BB9-46B5-4C61-B231-6220F1B8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6AEB-B525-4707-A737-62A518F5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6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B9D12-8A57-4D91-8103-72AF3BA6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B1DC0-C071-4154-BA02-47236C7B8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85E9-05B4-4986-85C0-DAF52569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C2E0-5052-42B5-B62E-D47EF7EB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9926-B430-4E36-9B2F-99877170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3AF6-9FE3-4187-9BF6-657E6EB2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1158-5C97-47B5-AC6B-1F1B8282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D044-EBD5-4040-A100-01035FB7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65176-1144-4C8A-94A1-AFA88041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215A-3FCC-444F-B8FB-41F1DE93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73B0-E189-40DB-B3D6-5AE7C550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CEACD-9A9E-4B3E-B2D2-D45840F3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E55D-F818-4DA8-B642-0EAA3BC8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B21D-A0E4-461B-BED2-EDCE776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FDE6-2082-409E-BABD-3305A869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0824-BAC9-4C09-B297-376EC034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7F8A-94B2-4BAB-B0C3-F4E185211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FAC8-8FC2-4103-85B8-2C162311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14F4-A5B0-4B64-9617-E10242F4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7E2A6-8AE1-4361-BD03-305E1493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9C21E-837B-4B14-BCA3-665341B3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7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C819-8030-4EAC-991C-1E6EDAFC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1B04-A000-4102-9B72-8063BABD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1A48F-44E1-4878-8EFE-33C7FB31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580C7-D099-4DA1-8E86-2A5314E2D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2B637-4A2B-4711-BBC2-ED765D823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6C7A7-F0BD-43F8-B75C-EE2CB35E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39C58-EAEF-4334-9097-93B674FC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5B0DD-F2D2-4DF9-AC35-B3D168ED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A0CB-FE64-4D1D-BF49-5D766D08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4BD74-EB0C-4479-B868-DB8D49B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54BF7-8387-47F0-9C65-D481157C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F2E98-1BB6-491E-B68D-5E539A8E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9D3E8-F452-4E54-9CD3-B8027895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8E5BF-7E99-4FD6-87FE-ADBF5EB9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4A32C-6780-4926-B991-1E85474E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232C-8B8B-4CAD-A494-00F3AFB6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9F73-8E3B-4D38-A290-87405CD0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E5174-D04B-42E3-822A-B39B6549E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D593-EBCB-4F8B-9350-B259A0E1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B3F3-4121-466C-A442-DCE7C1EA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CB79C-E32B-4955-9651-6FA7B575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EC59-2A5A-4863-9F0D-59D366AC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FF8AE-9E69-4608-AD46-44D8A1F2D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0F407-864A-4E20-B1A5-5CB59B264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9584B-88E7-4940-98E2-15D01DA7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BDC70-CB37-48E6-B1EE-E4E37947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F67BF-9168-4593-A015-A55D6B76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62D50-2D81-41E2-A2A0-10ECE25C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6981D-3B5A-440E-B9EF-89CD52C4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F5E9-2FBC-400B-A3C3-7CEA37A40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3047-B763-486E-AA3E-278B25A49EB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1421-FC9B-4558-BD99-5AF05A55B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C7C0-D5B3-4FED-ACFC-C57233729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4B84-5DB2-41DE-86A1-07BF6C4B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5396-B2E5-4DB3-814E-F26BAB13F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SUPPORT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55C7A-2C4E-4515-A017-6A5654143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VMHC300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0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738C-5275-4B77-B636-B352DCB1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Noted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C7E2-6B5E-4E2D-AA67-F8E4BEDC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Issue: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in the diagnosis of cancer due to the limited access to specialized services and testing equipment.</a:t>
            </a:r>
          </a:p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Delayed Diagnosis: </a:t>
            </a:r>
          </a:p>
          <a:p>
            <a:pPr lvl="1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Prolonged pain and deterioration in the patient’s health.</a:t>
            </a:r>
          </a:p>
          <a:p>
            <a:pPr lvl="1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need for aggressive and costly treatments.</a:t>
            </a:r>
          </a:p>
          <a:p>
            <a:pPr lvl="1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Slim chances of survival, especially in late-stage diagnoses.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7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F4C8-ADCF-4A13-A256-DF09D69F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Factors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BD4D-6490-47EA-A885-08357449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Environment: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wait times, insufficient diagnostic equipment, and uneven distribution of resources, especially in rural areas.</a:t>
            </a:r>
          </a:p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Resources: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training for healthcare providers on early cancer symptom detection.</a:t>
            </a:r>
          </a:p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Patient-Related Factors: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barriers, lack of awareness about cancer symptoms, anxiety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5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8D04-A42A-4AAA-A3D6-A0D2CFB5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B73F-B7FA-4D3A-8268-FFED87AB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Issues: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in scheduling visits with specialists and limited access to essential diagnostic equipment.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Challenges: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of symptoms, difficulties with transportation, and hesitancy to seek medical care.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Challenges: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better training on symptom identification and cancer care protocols.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7BC4-5135-4C7F-9C8C-33616B77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2BD2-80F5-4D2D-B577-025C6664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CDSS in oncology wards can decrease diagnostic delays and enhance patient outcomes by supporting timely symptom identification and care guidance.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CDSS offers structured data that improves decision-making and minimizes human error in cancer diagnoses.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a transformative tool in healthcare, promoting early detection, effective treatment, and enhance patient outcomes, particularly </a:t>
            </a:r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in cancer care.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8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CLINICAL DECISION SUPPORT SYSTEM</vt:lpstr>
      <vt:lpstr>The Problem Noted</vt:lpstr>
      <vt:lpstr>Contributing Factors</vt:lpstr>
      <vt:lpstr>Root Cause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DECISION SUPPORT SYSTEM</dc:title>
  <dc:creator>Nxam, Asemahle, (Mr) (s225905272)</dc:creator>
  <cp:lastModifiedBy>Nxam, Asemahle, (Mr) (s225905272)</cp:lastModifiedBy>
  <cp:revision>4</cp:revision>
  <dcterms:created xsi:type="dcterms:W3CDTF">2024-10-27T04:21:09Z</dcterms:created>
  <dcterms:modified xsi:type="dcterms:W3CDTF">2024-10-27T04:45:48Z</dcterms:modified>
</cp:coreProperties>
</file>