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FBB8-E282-679C-3345-A69237B2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CEDA8-73A4-1466-A95E-38918F763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1F86-151A-36F9-C5B6-836C624B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52B36-5FBF-C0F6-4603-D23EA334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A6DB-BEB7-23F5-25BB-3C9ED4CF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230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6D23-EED4-8AE0-F1AD-F5CA2470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2653-4460-FB13-4D47-E96C4CFB9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9251-940E-C826-5B8F-9728BE0C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3F704-D60A-2631-0639-D63708FC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0CB27-ED8E-B915-8460-65D79E76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528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851F4-F9CC-7CCC-D9D3-3569D9E7F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2F82-93C5-2130-3A96-ACCA00089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392C-0FEA-ADEC-33BE-66DC7F7F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2FE3-EE06-CFFF-7DEE-7693325D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CA50-4D5D-0437-1C16-AF122F1F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121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0EB8-DA38-2D10-46E1-6C3C19A9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6A74-ED60-867D-C205-1BF94380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044A3-1A49-3474-99FD-A5733005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D09B-9363-DEC8-A1D6-0BA9FC7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B2088-B161-E425-EF02-A255365C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047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9A88-0B40-69B2-25C3-42528F60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EA54-04F8-8E12-E2C8-4790369D7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EEBF-9E2A-DC29-D1BD-A6A4EBCF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2E3B-4F0C-55C5-E50C-2911610E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4C8E-0399-ECBF-BB94-36C8A858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589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D10A-EA3B-ED50-F2E4-D78B1652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9D48-88EB-D16D-C3C0-F725D4738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CEA95-2D09-85CD-0451-784F9B0DE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4CA4F-022B-D143-E939-19615E33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038E9-0D22-6171-3711-BAEBDC86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FFF90-33F4-390C-BD2D-075C1C19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0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5D86-9E8C-0150-8679-8841705A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7D9FE-6EB5-A1B3-C22B-1A72E49E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830C0-D5E5-17F2-438C-14FB1FFFF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078E8-3BD8-D48F-8163-22C900486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72498-BF44-E5A7-20E4-D2B1B90DF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A7EE3-E536-62A9-0C7C-C22FBBD8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D0F2F-A525-FF36-A098-66CA9133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2CBCA-A499-DFA6-9CD5-DB8B8E75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848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109D-13F4-D3A9-4977-5ABF1389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FFDE3-FC33-E998-6AFC-33343D4C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55C38-1A83-161E-EBF6-38BD946F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AF86-605D-86B7-37B0-C1049F2C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503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9A9CD-E285-087E-71FC-A642CA22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D3B5E-4631-DEF2-835B-BE834BE1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E9D5-9E15-58FC-EB55-8AC87781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771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7C1A-E5AA-A4B8-D2A6-AA1FFA3B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3DE5-AC40-46F5-E50C-AA5D9804E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B5B5-6FFA-782D-B980-48AD816F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870C-3B33-8C12-D548-2E858462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2C9A-A0B6-8F39-D15D-7F521314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FDA80-E19E-7566-9B92-D85E6E60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81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E900-DF1B-9A5F-308B-5DF92230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A767D-4944-9B80-9FA5-8967F4A2C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93064-63D0-0F44-355C-58F4721F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97546-C74D-5088-FA00-288EA465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D0AE-E55B-1039-A8F9-67B8080E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FC4-8EA9-26FC-AAD8-A5AD8E29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576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43AB5-405F-E6CA-C020-A7F4902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246C5-086B-F315-FE03-8B17163C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5475-5BCD-19D8-2ACB-4DAA5A444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FE751-5B1D-4A30-8563-F5E3A39BD864}" type="datetimeFigureOut">
              <a:rPr lang="en-ZA" smtClean="0"/>
              <a:t>2024/10/26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C36F-67DE-1A99-9146-4E5308397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76C80-A125-EB05-9E85-99E9F3A5F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7A85A-3CE6-41B1-A114-AF8C0095C7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D18C-1AAD-29DE-518C-F641B2F8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Implementation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BAAE-F1E8-53A0-ACD4-C77F6F58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Implementation consisted of two parts:</a:t>
            </a:r>
          </a:p>
          <a:p>
            <a:endParaRPr lang="en-ZA" dirty="0"/>
          </a:p>
          <a:p>
            <a:pPr lvl="1"/>
            <a:r>
              <a:rPr lang="en-ZA" dirty="0"/>
              <a:t>High-fidelity prototype for the CDSS</a:t>
            </a:r>
          </a:p>
          <a:p>
            <a:pPr lvl="1"/>
            <a:r>
              <a:rPr lang="en-ZA" dirty="0"/>
              <a:t>Use of a questionnaire for gathering feedback</a:t>
            </a:r>
          </a:p>
          <a:p>
            <a:pPr lvl="1"/>
            <a:r>
              <a:rPr lang="en-ZA" dirty="0"/>
              <a:t>Implemented over a course of August till October</a:t>
            </a:r>
          </a:p>
        </p:txBody>
      </p:sp>
    </p:spTree>
    <p:extLst>
      <p:ext uri="{BB962C8B-B14F-4D97-AF65-F5344CB8AC3E}">
        <p14:creationId xmlns:p14="http://schemas.microsoft.com/office/powerpoint/2010/main" val="23575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9CEE-D6AF-6F63-7DEF-6B9B914E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Process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989B-B252-CA55-815D-26C45146D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dirty="0"/>
              <a:t>System was presented (Annexure C)</a:t>
            </a:r>
          </a:p>
          <a:p>
            <a:r>
              <a:rPr lang="en-ZA" dirty="0"/>
              <a:t>Each person was able to test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3183E-4F37-6EC1-BC3F-5A0750EB7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Questionnaires (Annexure A) were filled</a:t>
            </a:r>
          </a:p>
          <a:p>
            <a:r>
              <a:rPr lang="en-ZA" dirty="0"/>
              <a:t>Feedback and recommendations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DA53D-47B1-69E8-2B89-7300C14C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3590925"/>
            <a:ext cx="2266950" cy="226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6AB6A-AAB7-E325-D6F4-8CFE949E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420269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2985-93D4-7E68-AA51-180E2529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Aspects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87F10-3C81-D01C-3956-591FB1E4B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CDSS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9DF6-A294-8ABB-B1F3-D3344C2A7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  <a:p>
            <a:r>
              <a:rPr lang="en-ZA" dirty="0"/>
              <a:t>Recommendations:</a:t>
            </a:r>
          </a:p>
          <a:p>
            <a:pPr lvl="1"/>
            <a:r>
              <a:rPr lang="en-ZA" dirty="0"/>
              <a:t>Demographics</a:t>
            </a:r>
          </a:p>
          <a:p>
            <a:pPr lvl="1"/>
            <a:r>
              <a:rPr lang="en-ZA" dirty="0"/>
              <a:t>Health progression </a:t>
            </a:r>
          </a:p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0AD8E-34BE-0987-3530-2237ED0B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ZA" dirty="0"/>
              <a:t>Questionnaire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0CFEC-FA15-0AAF-C099-0769E3DF7B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  <a:p>
            <a:r>
              <a:rPr lang="en-ZA" dirty="0"/>
              <a:t>Recommendations:</a:t>
            </a:r>
          </a:p>
          <a:p>
            <a:pPr lvl="1"/>
            <a:r>
              <a:rPr lang="en-ZA" dirty="0"/>
              <a:t>Training</a:t>
            </a:r>
          </a:p>
          <a:p>
            <a:pPr lvl="1"/>
            <a:r>
              <a:rPr lang="en-ZA" dirty="0"/>
              <a:t>Raising awareness</a:t>
            </a:r>
          </a:p>
        </p:txBody>
      </p:sp>
    </p:spTree>
    <p:extLst>
      <p:ext uri="{BB962C8B-B14F-4D97-AF65-F5344CB8AC3E}">
        <p14:creationId xmlns:p14="http://schemas.microsoft.com/office/powerpoint/2010/main" val="24324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497-C9D5-D483-6BC0-A5F94CB1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D8F4-7051-49A3-ED49-2E781D85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Goal of the potential impact implementing a CDSS</a:t>
            </a:r>
          </a:p>
          <a:p>
            <a:r>
              <a:rPr lang="en-ZA" dirty="0"/>
              <a:t>Achievements </a:t>
            </a:r>
          </a:p>
          <a:p>
            <a:r>
              <a:rPr lang="en-ZA" dirty="0"/>
              <a:t>Limitations/Constraints</a:t>
            </a:r>
          </a:p>
          <a:p>
            <a:r>
              <a:rPr lang="en-ZA" dirty="0"/>
              <a:t>Recommendations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2337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Implementation Strategy</vt:lpstr>
      <vt:lpstr>Process of testing</vt:lpstr>
      <vt:lpstr>Aspects to consider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Naidoo, Max, (Mr) (s225227053)</dc:creator>
  <cp:lastModifiedBy>Naidoo, Max, (Mr) (s225227053)</cp:lastModifiedBy>
  <cp:revision>2</cp:revision>
  <dcterms:created xsi:type="dcterms:W3CDTF">2024-10-26T14:44:36Z</dcterms:created>
  <dcterms:modified xsi:type="dcterms:W3CDTF">2024-10-26T16:03:22Z</dcterms:modified>
</cp:coreProperties>
</file>