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92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94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21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5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88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47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96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2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69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42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FA49-33F8-4617-9332-BC3961520B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277-6280-4C10-8DCA-AC018CAC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4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A CLINICAL DECISION SUPPORT SYSTEM (CDSS) FOR CANCER WARDS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E3757-2EFA-4CED-A6F3-17E2783C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Quality improvement project report – vmhc300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4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42D6-5862-4D55-B806-DFB9BF1A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DECISION-MAKING CRITERIA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AEF6-2772-420F-9676-8357C977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Practicality and ease of implementation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Quality Management Impact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System will improve diagnostic accuracy and support better patient outcomes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Early Detection Aid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will help patients recognize potential symptoms, encouraging timely medical consultations.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5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2E45-E125-47B4-93AD-10E77E4D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BENEFITS FOR PATIENTS AND PRACTITIONERS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6149-2C80-4A65-857E-22BABF19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Enhanced Awareness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gain insight into symptoms, leading to earlier consultation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for Healthcare Providers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Simplifies symptom analysis and referral processes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Enable accurate, timely diagnoses to improve survival and reduce treatment delays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8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3444-81ED-4E67-BD64-097E083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IMPLEMENTATION STRATEGY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ED9A-5562-4AF4-8FEC-71126A9A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consisted of two parts: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High-fidelity prototype for the CDSS.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Use of a questionnaire for gathering feedback.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Implemented over a course of August till October.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517E-02E1-4F24-A752-89EF3AD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PROCESS OF 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FF9-5191-460D-8FB1-43736DA9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System was presented (Annexure C).		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Each person was able to test it.</a:t>
            </a: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Questionnaires (Annexure A) were filled.</a:t>
            </a: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Feedback and recommendations.</a:t>
            </a: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11416-AECF-415F-AD78-6552B857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03" y="3508946"/>
            <a:ext cx="1627513" cy="162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E1483-999A-455C-A724-45E46EB1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508946"/>
            <a:ext cx="1505364" cy="15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0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D8A5-9804-4D65-B3D2-E35ED3F3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Aspects to consider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B75-4707-423F-B96B-0C26729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CDSS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Demographics.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Health progression</a:t>
            </a: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Questionnaire</a:t>
            </a:r>
          </a:p>
          <a:p>
            <a:pPr lvl="2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2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  <a:p>
            <a:pPr lvl="2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Raising awareness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42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D43-D681-4905-9B32-844D4B5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BCB7-70D4-4D71-929C-C845F1C3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Goal of the potential impact implementing a CDSS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Achievements 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Limitations/Constraints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0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3046-A749-4901-97A3-84DF54E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IMPACT OF THE MANAGEMENT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2E75-8580-4659-9E30-8604D8B3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key focus areas: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28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2DCD-17AE-4F53-A504-77B2BF04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E886-F679-46FC-BED8-0256650F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Real-time alerts and recommendations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Improved decision-making for nursing managers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Encourages collaboration among nursing staff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Setting guidelines and monitoring performance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Identifying training needs for effective CDSS 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9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94-4D5C-4635-8227-867D03C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D3A8-AB46-4838-88C9-E1CD8A85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Simplified diagnosis and assessment of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Quick and accurate symptom analysis tools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Building trust and effective communication with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Keeping nurses updated on latest treatments and guidelines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Tailoring care based on patient-specific needs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03E3-B8DD-4CC5-ADAF-65294C84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C9E9-B97E-43CA-977B-FA84D4B6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Early diagnoses and appropriate treatments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Personalized treatment recommendations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Reducing the risk of diagnostic errors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Enhanced overall quality of life for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More effective, efficient, and compassionate        healthcare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183A-9D38-493E-9762-6AFFD78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6447-E027-4B9E-99A3-8A428E0D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Key Points: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Overview of the CDSS project for oncology wards, aimed at supporting diagnosis and treatment.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Goals: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Improved patient care, reduced diagnostic errors, and faster disease identification.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89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9C29-1B82-4803-BDF8-8542617A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0BB4-19EE-4E28-9685-D135249B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Implementing CDSS in oncology wards can decrease diagnostic delays and enhance patient outcomes by supporting timely symptom identification and care guidance.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CDSS offers structured data that improves decision-making and minimizes human error in cancer diagnoses.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It represents a transformative tool in healthcare, promoting early detection, effective treatment, and enhance patient outcomes, particularly in cancer care.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9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C583-17DA-4788-BA08-5B13580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4C43-87A0-427D-941E-F6AD1D2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Background: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Cancer misdiagnosis is a critical issue, often arising from human error in assessing symptoms or ordering the right tests.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CDSS: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Develop a Clinical Support System (CDSS) that assists healthcare providers by providing evidence-based insights for diagnosing cancer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Expected Outcomes: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Improve quality of care in cancer wards by reducing diagnostic errors, speeding up diagnosis, and facilitating better patient management..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0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A030-3FC4-4B2C-97F7-A4547DF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QUALITY STANDARDS APPLICABLE TO THIS REPORT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C24-EC79-4D54-9915-ED753D87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National Cancer Control Program (NCCP)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Framework for cancer prevention, early detection, and treatment.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South African Nursing Council (SANC) Guidelines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Emphasis on high standards in oncology nursing.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Evidence-Based Practice (EBP)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Integrating research and clinical expertise for improved patient care.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4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2D1-46DA-4067-84A4-402EAC13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THE PROBLEM NOTED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F14D-CD10-45E9-9793-EE546E26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Primary Issue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the diagnosis of cancer due to the limited access to specialized services and testing equipment.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Consequences Of Delayed Diagnosis: 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Prolonged pain and deterioration in the patient’s health.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Increased need for aggressive and costly treatments.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Slim chances of survival, especially in late-stage diagnoses.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3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8793-3833-49B4-8385-5BB38D9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CONTRIBUTING FACTORS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EF55-4D5C-46C6-BFD1-FB495A74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Healthcare Environment: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Long wait times, insufficient diagnostic equipment, and uneven distribution of resources, especially in rural areas.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Human Resources: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Limited training for healthcare providers on early cancer symptom detection.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Patient-Related Factors: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Financial barriers, lack of awareness about cancer symptoms, anxiety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50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832-2B59-4617-9962-4D505544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ROOT CAUSE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4A4D-87D4-496A-996B-421E1F44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System Issues: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scheduling visits with specialists and limited access to essential diagnostic equipment.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Lack of awareness of symptoms, difficulties with transportation, and hesitancy to seek medical care.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Provider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Need for better training on symptom identification and cancer care protocols.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3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105-1B94-4BE4-884B-2AE38B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PROJECT AIM AND GOAL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3445-DC80-4CB7-96F2-32469800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Objective: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Enhance diagnostic accuracy and timing in oncology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Main Goal: 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Reduce diagnostic errors and delays using a Clinical Decision Support System (CDSS)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Motivation: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Counteract risks of misdiagnosis affecting patient health (Hall et al.)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Approach: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Employ technology and evidence-based methods to improve diagnostic timeliness and accuracy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0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7DD-A784-4687-BAAF-9E022D11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SMART GOALS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D53B-114C-4E73-9087-9A8A2AE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Shorten diagnosis time from initial symptoms by 20% within 12 months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Measurable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Track diagnosis time before and after CDSS implementation; aim for a 20% reduction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Achievable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designed to assist practitioners with streamlined, evidence-based decision support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20% reduction goal is both feasible and impactful in improving patient outcomes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Target completion within 10 months (February 2024 - November 2024)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5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845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ADLaM Display</vt:lpstr>
      <vt:lpstr>Aptos (Body)</vt:lpstr>
      <vt:lpstr>Arial</vt:lpstr>
      <vt:lpstr>Calibri</vt:lpstr>
      <vt:lpstr>Gill Sans MT</vt:lpstr>
      <vt:lpstr>Gallery</vt:lpstr>
      <vt:lpstr>IMPLEMENTATION OF A CLINICAL DECISION SUPPORT SYSTEM (CDSS) FOR CANCER WARDS</vt:lpstr>
      <vt:lpstr>ABSTRACT</vt:lpstr>
      <vt:lpstr>INTRODUCTION</vt:lpstr>
      <vt:lpstr>QUALITY STANDARDS APPLICABLE TO THIS REPORT</vt:lpstr>
      <vt:lpstr>THE PROBLEM NOTED</vt:lpstr>
      <vt:lpstr>CONTRIBUTING FACTORS</vt:lpstr>
      <vt:lpstr>ROOT CAUSE ANALYSIS</vt:lpstr>
      <vt:lpstr>PROJECT AIM AND GOAL</vt:lpstr>
      <vt:lpstr>SMART GOALS</vt:lpstr>
      <vt:lpstr>DECISION-MAKING CRITERIA</vt:lpstr>
      <vt:lpstr>BENEFITS FOR PATIENTS AND PRACTITIONERS</vt:lpstr>
      <vt:lpstr>IMPLEMENTATION STRATEGY</vt:lpstr>
      <vt:lpstr>PROCESS OF TESTING</vt:lpstr>
      <vt:lpstr>Aspects to consider</vt:lpstr>
      <vt:lpstr>evaluation</vt:lpstr>
      <vt:lpstr>IMPACT OF THE MANAGEMENT STRATEGY</vt:lpstr>
      <vt:lpstr>NURSING MANAGEMENT</vt:lpstr>
      <vt:lpstr>NURSING CARE</vt:lpstr>
      <vt:lpstr>PATIENT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CLINICAL DECISION SUPPORT SYSTEM (CDSS) FOR CANCER WARDS</dc:title>
  <dc:creator>Nxam, Asemahle, (Mr) (s225905272)</dc:creator>
  <cp:lastModifiedBy>Nxam, Asemahle, (Mr) (s225905272)</cp:lastModifiedBy>
  <cp:revision>9</cp:revision>
  <dcterms:created xsi:type="dcterms:W3CDTF">2024-10-27T20:57:43Z</dcterms:created>
  <dcterms:modified xsi:type="dcterms:W3CDTF">2024-10-27T22:18:08Z</dcterms:modified>
</cp:coreProperties>
</file>