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E273-DB5A-4B98-A68F-1BD72405CCD7}" type="datetimeFigureOut">
              <a:rPr lang="en-ZA" smtClean="0"/>
              <a:t>2024/10/27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5576E-B3D4-4DD5-B343-04DA62D91E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30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5576E-B3D4-4DD5-B343-04DA62D91E7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877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44B-32E7-49C1-C1D0-D76BCA82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0107-F185-8557-5348-58B7BFF2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5C4E-087A-4C34-2939-667B595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84EB-6F24-76AA-EF61-7A57E757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AD4E-CD78-268D-2D37-BAD503D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5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716-1451-67A0-FEBE-AE4288C4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DDFA-1F17-51B0-60DC-6C8CD85A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40A5-8C4C-69B9-61BF-F79285F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9661-22D9-C5BB-4E15-0DFBD27E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5B6B-5EF4-839F-B048-E36385D6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3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8A75E-53D4-8C25-7AF4-D4724173D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84A33-2706-7BE4-896F-86EEBDB5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7925-7D9D-B2F7-2133-BD7603A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B3BC-F65A-2D10-D301-4B3EA93E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2661-BCB3-8077-2935-B058D6B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7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28E-5392-43AF-7ABF-8243FB0E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13BB-AFCF-F61A-7ED7-C09A7AC2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EC88-7947-520C-8FE5-83274D4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D834-F21A-B184-06D1-CF8AEFA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E895-C781-D090-93ED-B180356E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23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5B01-2D52-3440-C232-617A2F95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217-7278-CDF8-A7EF-FEA6E37D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9C7D-9760-380B-381F-8C81BBB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9E09-0DDA-26F3-8109-5ACDD481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09E81-4B3C-3918-BBEB-5C6598B8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49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21D6-9076-167E-DC1C-6E9D801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F386-BEFB-43A5-B912-D0903D90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68E3-C283-5AB9-0DFA-77A5957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4137-81CA-43E5-8BC1-2E59381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A762-1DCA-3CFE-E0FE-6440733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FF0F-C696-707B-539D-A1AC4452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48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3A1-E43A-EFD1-56BF-FC9F2278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DE88-F555-0825-3800-1C6C785FE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9058A-AE13-314C-FFAA-30F8EB45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DDE7-B718-75C0-1BE4-606476465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37425-B9F6-7F81-DAB6-2747ED836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AFF-AA14-EFB6-3D7D-082C65DC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A17BF-D9D7-0DEB-B652-710D4A7E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6512C-1B01-3C72-8149-2C6292B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886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4A5-8FF1-5C0C-5B28-5B0763F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1730-0E12-8217-EF69-89B62FE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69385-E0A6-9463-742B-75F0B283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F31C-D829-3AE6-E233-9001844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487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921DE-9613-1FF4-B0FE-0D23368D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18F-E205-761F-86C4-5E77CFC2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604E9-FBEC-71A6-04E9-FBBA6E59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0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C4DA-7C9B-39E1-0CE3-2194C817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660E-F404-453B-5DE5-B853C3D7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784B-89A8-4053-5309-D3D1CA259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F4F7C-4409-3C47-A4F2-F44807F4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A57E-656D-48DE-FA79-90C9C8E8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E664-8E9D-B420-06C6-324379E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21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888-661F-C94A-034C-C9A54097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ED82F-EB4A-9B28-D640-FD475208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6F477-3D67-7752-EF55-504640CC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368F-625E-C67C-A8E1-29E73275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D019-C1FB-4280-03B3-563E3C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8BE6-7EC5-9E89-51D6-4020CCD3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08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D2375-C183-0E80-D8C4-460C5E93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5E7B-5AAE-8B51-4456-7FA747DB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33D0-D539-B242-5D42-93992E50C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43F6-9798-4FD0-A8CA-75D3434C76FD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A909-3A2D-E116-DF27-D1256A6D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1AF26-CDF6-C994-D738-35FB1A91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6FF3C-772C-4C71-B9CA-893B1CE40F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4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60AD-D1FE-3DA8-4B21-BDC2B42F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F08A8-5A9A-963E-9DFD-16EEDFC5DC5D}"/>
              </a:ext>
            </a:extLst>
          </p:cNvPr>
          <p:cNvSpPr txBox="1"/>
          <p:nvPr/>
        </p:nvSpPr>
        <p:spPr>
          <a:xfrm>
            <a:off x="646386" y="457200"/>
            <a:ext cx="941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The Impact of the management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454F-8C5F-1BA4-041B-78A67305E21A}"/>
              </a:ext>
            </a:extLst>
          </p:cNvPr>
          <p:cNvSpPr txBox="1"/>
          <p:nvPr/>
        </p:nvSpPr>
        <p:spPr>
          <a:xfrm>
            <a:off x="646386" y="1560787"/>
            <a:ext cx="66530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Overview of key focus areas: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Nursing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Nursing Care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Patient Outcomes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05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712B9-4B73-9915-269D-79A91145B4BB}"/>
              </a:ext>
            </a:extLst>
          </p:cNvPr>
          <p:cNvSpPr txBox="1"/>
          <p:nvPr/>
        </p:nvSpPr>
        <p:spPr>
          <a:xfrm>
            <a:off x="3122886" y="457200"/>
            <a:ext cx="64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u="sng" dirty="0"/>
              <a:t>Nursing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E8AF2-481D-9ED8-9F40-280B58A9B839}"/>
              </a:ext>
            </a:extLst>
          </p:cNvPr>
          <p:cNvSpPr txBox="1"/>
          <p:nvPr/>
        </p:nvSpPr>
        <p:spPr>
          <a:xfrm>
            <a:off x="423206" y="1165086"/>
            <a:ext cx="53298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Real-time alerts and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Improved decision-making for nursing 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Encourages collaboration among nursing staff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Setting guidelines and monitoring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Identifying training needs for effective CDSS use </a:t>
            </a:r>
          </a:p>
        </p:txBody>
      </p:sp>
    </p:spTree>
    <p:extLst>
      <p:ext uri="{BB962C8B-B14F-4D97-AF65-F5344CB8AC3E}">
        <p14:creationId xmlns:p14="http://schemas.microsoft.com/office/powerpoint/2010/main" val="4948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F7D1E-A92F-79C1-DF0E-007875A0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7B20D-EB0E-061B-9D23-FC50C16999E8}"/>
              </a:ext>
            </a:extLst>
          </p:cNvPr>
          <p:cNvSpPr txBox="1"/>
          <p:nvPr/>
        </p:nvSpPr>
        <p:spPr>
          <a:xfrm>
            <a:off x="3122886" y="457200"/>
            <a:ext cx="350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u="sng" dirty="0"/>
              <a:t>Nursing 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60EBD-7D81-3A3E-5225-4FDA2E956F7A}"/>
              </a:ext>
            </a:extLst>
          </p:cNvPr>
          <p:cNvSpPr txBox="1"/>
          <p:nvPr/>
        </p:nvSpPr>
        <p:spPr>
          <a:xfrm>
            <a:off x="347936" y="1165086"/>
            <a:ext cx="55499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Simplified diagnosis and assessment of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Quick and accurate symptom analysis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Building trust and effective communication with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Keeping nurses updated on latest treatments and guidelines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Tailoring care based on patient-specific needs </a:t>
            </a:r>
          </a:p>
        </p:txBody>
      </p:sp>
    </p:spTree>
    <p:extLst>
      <p:ext uri="{BB962C8B-B14F-4D97-AF65-F5344CB8AC3E}">
        <p14:creationId xmlns:p14="http://schemas.microsoft.com/office/powerpoint/2010/main" val="115677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407D-2490-EF5C-0599-32BBAF7B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DA97D-6B73-A896-B908-C19EC10F9B35}"/>
              </a:ext>
            </a:extLst>
          </p:cNvPr>
          <p:cNvSpPr txBox="1"/>
          <p:nvPr/>
        </p:nvSpPr>
        <p:spPr>
          <a:xfrm>
            <a:off x="3122886" y="457200"/>
            <a:ext cx="456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u="sng" dirty="0"/>
              <a:t>Patient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2BC7-CE2B-CDAB-CB67-4F5224FD6556}"/>
              </a:ext>
            </a:extLst>
          </p:cNvPr>
          <p:cNvSpPr txBox="1"/>
          <p:nvPr/>
        </p:nvSpPr>
        <p:spPr>
          <a:xfrm>
            <a:off x="400050" y="1165086"/>
            <a:ext cx="61849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Early diagnoses and appropriate treatments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Personalized treatment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Reducing the risk of diagnostic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Enhanced overall quality of life for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More effective, efficient, and compassionate        healthcare </a:t>
            </a:r>
          </a:p>
        </p:txBody>
      </p:sp>
    </p:spTree>
    <p:extLst>
      <p:ext uri="{BB962C8B-B14F-4D97-AF65-F5344CB8AC3E}">
        <p14:creationId xmlns:p14="http://schemas.microsoft.com/office/powerpoint/2010/main" val="220330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131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(Body)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Avela Nkanini</dc:creator>
  <cp:lastModifiedBy>Avela Nkanini</cp:lastModifiedBy>
  <cp:revision>1</cp:revision>
  <dcterms:created xsi:type="dcterms:W3CDTF">2024-10-26T21:33:18Z</dcterms:created>
  <dcterms:modified xsi:type="dcterms:W3CDTF">2024-10-27T08:17:10Z</dcterms:modified>
</cp:coreProperties>
</file>