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F222-B13F-D9C1-E3F3-C5A2A7DF1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78C0D-68F4-9734-8862-3CF267D1B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BF27-B57B-0BBA-BEB5-B5F681FE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81C6-CB2A-8AA3-AD55-4A8FEA4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C2E03-FCA3-CD8F-E028-1A10CFA3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3047-D2D2-7EC6-3E4F-A1996D5A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761BB-5906-0A1A-F69C-5166B0F25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88C0-5286-7D14-814E-8554ABDC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C4B3-B17B-8730-7FB0-E6C7956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1EEE-CE4A-C364-4C1F-2C086421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FCE48-1A0D-8C3A-FF83-79A07B3F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7D07D-62DF-7E83-7E0A-ED2E7A88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3B8B-F335-9C75-6E9A-770CC11C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5734-6BD9-B7CF-8D42-F08D07C0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C4971-35FE-6B23-E44B-6B41F611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B99F-0682-DC44-3542-3FBC617F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0B4-F551-0239-73FA-8EBF3731B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2399-C33F-66D3-0B4E-5AA52570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EBBD-04F0-4467-7F3E-D119478A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83BD-765B-EC74-73CE-BF1C8F39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603E-D74D-4AD2-29DD-43481D09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AEE0B-257A-038D-AC1D-9E0FDA84E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2946E-7522-1219-1526-EAD50216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FB03-0E78-5D60-6277-9CACDE9B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2F7F-8060-853D-99D7-D57B7492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7B5-17A3-849C-F4BC-41471396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DCA8-4043-C358-C8D3-FC9D1281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51D7-EC72-B5C4-0CBB-8119D696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BC586-EE82-1733-52DC-34E07D1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AFE50-47F6-7A1D-7CF1-C696EF8A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14CF-9299-1D1F-CB71-12004AE1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247C-B639-4794-F3BC-55AADC5B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388E-D905-C30D-683B-1DFE9BA2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1582-1EAE-AAC1-8816-1916155E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C6E0C-D23F-A6BE-476F-3776CF3F2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7D1CA-98C4-A09E-521D-0195F5AA5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1C083-57DC-273A-9562-5263E7DA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9B135-C41F-1EA7-3796-C87B9E8F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B5ACF-E5A6-8DF6-D572-D3816C0A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93EF-E16C-4FB6-9CAE-58D59BA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189B3-3888-C8DD-62DE-1DDC46DB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EDEDE-BC0A-F042-CD12-195A884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5BBD5-B136-54E7-8F3F-F5BDE745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32A1A-4BFD-C2A2-7E0D-533C8BBA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ED395-4351-7853-DFD3-3A37DA4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662F7-DBB3-3350-3EA3-0177FEDC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A89E-A90A-B722-C6BC-A78779CE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51D9-00A1-8E5A-7FC7-E2D11B23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4C0A9-413F-3D2B-CE96-9314309DA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090E9-7C34-BAF6-58DB-982669D0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18C0-7EB0-8725-840E-E22657F0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78E31-BFD1-0C4C-6D52-5009A884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8563-95AE-87D8-2F5D-02FE0486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D4335-5A0B-1268-586D-A0D11EDEE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20CD2-22A3-B54F-343E-9633D66F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47EFF-D746-5B32-9EFA-1CEE029C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136C6-9F92-BEDC-D8A0-6E3D12F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7E39-B01B-FE7B-1075-BB0B6B4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9CF94-1A90-450A-3FFE-C3BE236D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DA98-70C0-75CD-0662-57630BA87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0A4C-5ECC-0287-AE8B-11CB75653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45D6C-30C6-4DF3-8835-E93128DB5FC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E0DA-1D36-E1A0-720C-B75E9E826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D093-4D3B-DA3D-317A-9FF7B8CB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B7E95-37B8-41B2-A607-E2E4B96E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6B3E-D234-4226-2EF5-5E069E9D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Aim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1C65-5964-AC48-87F1-A4B0334C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Objective</a:t>
            </a:r>
            <a:r>
              <a:rPr lang="en-US" b="1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r>
              <a:rPr lang="en-US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Enhance diagnostic accuracy and timing in oncology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Main Goal: </a:t>
            </a:r>
            <a:r>
              <a:rPr lang="en-US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Reduce diagnostic errors and delays using a Clinical Decision Support System (CDSS)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Motivation:</a:t>
            </a:r>
            <a:r>
              <a:rPr lang="en-US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Counteract risks of misdiagnosis affecting patient health (Hall et al.)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Approach</a:t>
            </a:r>
            <a:r>
              <a:rPr lang="en-US" b="1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r>
              <a:rPr lang="en-US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Employ technology and evidence-based methods to improve diagnostic timeliness and accuracy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49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DF7B2-B8DC-9170-9ADB-5EF68B84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SMART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A07FD-650C-548F-B022-0D45A6D6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Specific</a:t>
            </a:r>
            <a:r>
              <a:rPr lang="en-US" dirty="0">
                <a:latin typeface="Abadi" panose="020B0604020104020204" pitchFamily="34" charset="0"/>
              </a:rPr>
              <a:t>: Shorten diagnosis time from initial symptoms by 20% within 12 months</a:t>
            </a:r>
          </a:p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Measurable</a:t>
            </a:r>
            <a:r>
              <a:rPr lang="en-US" dirty="0">
                <a:latin typeface="Abadi" panose="020B0604020104020204" pitchFamily="34" charset="0"/>
              </a:rPr>
              <a:t>: Track diagnosis time before and after CDSS implementation; aim for a 20% reduction</a:t>
            </a:r>
          </a:p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Achievable</a:t>
            </a:r>
            <a:r>
              <a:rPr lang="en-US" dirty="0">
                <a:latin typeface="Abadi" panose="020B0604020104020204" pitchFamily="34" charset="0"/>
              </a:rPr>
              <a:t>: CDSS designed to assist practitioners with streamlined, evidence-based decision support</a:t>
            </a:r>
          </a:p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Realistic</a:t>
            </a:r>
            <a:r>
              <a:rPr lang="en-US" dirty="0">
                <a:latin typeface="Abadi" panose="020B0604020104020204" pitchFamily="34" charset="0"/>
              </a:rPr>
              <a:t>: 20% reduction goal is both feasible and impactful in improving patient outcomes</a:t>
            </a:r>
          </a:p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Timely</a:t>
            </a:r>
            <a:r>
              <a:rPr lang="en-US" dirty="0">
                <a:latin typeface="Abadi" panose="020B0604020104020204" pitchFamily="34" charset="0"/>
              </a:rPr>
              <a:t>: Target completion within 10 months (February 2024 - November 2024)</a:t>
            </a:r>
          </a:p>
        </p:txBody>
      </p:sp>
    </p:spTree>
    <p:extLst>
      <p:ext uri="{BB962C8B-B14F-4D97-AF65-F5344CB8AC3E}">
        <p14:creationId xmlns:p14="http://schemas.microsoft.com/office/powerpoint/2010/main" val="387070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3EF99-411A-B98B-4694-DA92B2BC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Decision-Making Criteria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383B-0CDD-2344-B2F3-004F8ABB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Feasibility</a:t>
            </a:r>
            <a:r>
              <a:rPr lang="en-US" dirty="0">
                <a:latin typeface="Abadi" panose="020B0604020104020204" pitchFamily="34" charset="0"/>
              </a:rPr>
              <a:t>: Practicality and ease of implementation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Quality Management Impact</a:t>
            </a:r>
            <a:r>
              <a:rPr lang="en-US" dirty="0">
                <a:latin typeface="Abadi" panose="020B0604020104020204" pitchFamily="34" charset="0"/>
              </a:rPr>
              <a:t>: System will improve diagnostic accuracy and support better patient outcomes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Early Detection Aid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>
                <a:latin typeface="Abadi" panose="020B0604020104020204" pitchFamily="34" charset="0"/>
              </a:rPr>
              <a:t>CDSS will help patients recognize potential symptoms, encouraging timely medical consultations.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3DF2-C801-BAE8-9739-94C19E8C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Benefits for Patients and Practitioners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1AB8-BA47-17CD-B2DE-DDA6ACDD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Enhanced Awareness</a:t>
            </a:r>
            <a:r>
              <a:rPr lang="en-US" dirty="0">
                <a:latin typeface="Abadi" panose="020B0604020104020204" pitchFamily="34" charset="0"/>
              </a:rPr>
              <a:t>: Patients gain insight into symptoms, leading to earlier consultation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Support for Healthcare Providers</a:t>
            </a:r>
            <a:r>
              <a:rPr lang="en-US" dirty="0">
                <a:latin typeface="Abadi" panose="020B0604020104020204" pitchFamily="34" charset="0"/>
              </a:rPr>
              <a:t>: Simplifies symptom analysis and referral processes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Goal</a:t>
            </a:r>
            <a:r>
              <a:rPr lang="en-US" dirty="0">
                <a:latin typeface="Abadi" panose="020B0604020104020204" pitchFamily="34" charset="0"/>
              </a:rPr>
              <a:t>: Enable accurate, timely diagnoses to improve survival and reduce treatment delays</a:t>
            </a:r>
          </a:p>
        </p:txBody>
      </p:sp>
    </p:spTree>
    <p:extLst>
      <p:ext uri="{BB962C8B-B14F-4D97-AF65-F5344CB8AC3E}">
        <p14:creationId xmlns:p14="http://schemas.microsoft.com/office/powerpoint/2010/main" val="319816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</vt:lpstr>
      <vt:lpstr>ADLaM Display</vt:lpstr>
      <vt:lpstr>Aharoni</vt:lpstr>
      <vt:lpstr>Aptos</vt:lpstr>
      <vt:lpstr>Aptos Display</vt:lpstr>
      <vt:lpstr>Arial</vt:lpstr>
      <vt:lpstr>Office Theme</vt:lpstr>
      <vt:lpstr>Project Aim and Goal</vt:lpstr>
      <vt:lpstr>SMART Goals</vt:lpstr>
      <vt:lpstr>Decision-Making Criteria</vt:lpstr>
      <vt:lpstr>Benefits for Patients and Practitioners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Zide, Yandisa, (Mr) (s225041308)</dc:creator>
  <cp:lastModifiedBy>Zide, Yandisa, (Mr) (s225041308)</cp:lastModifiedBy>
  <cp:revision>1</cp:revision>
  <dcterms:created xsi:type="dcterms:W3CDTF">2024-10-27T07:10:52Z</dcterms:created>
  <dcterms:modified xsi:type="dcterms:W3CDTF">2024-10-27T07:36:11Z</dcterms:modified>
</cp:coreProperties>
</file>