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 Id="DPWFP6GC7RRQ069GQKR8RL057NM0OYYREJ0XBJDUXGI8TQCTZ7BRPCJTFY5HPC8RXJM6EOLYZH5D8PNJQXFTYFFW89C0WI5B8XODPHB324FF8D4BAA6478EF80335242EE8570E2" Type="http://schemas.microsoft.com/office/2006/relationships/officeDocumentMain" Target="docProps/core.xml"/><Relationship Id="CYWFK6GC796Q0THGQAR8QLJM7NL0OXYRQO0XNJD8XF88TDWTZ6BRRC0HFY5TP8RRXEMXCOZGZH078MEJQSFAQFFA8RF0WHLBBJOOZHB34DB8AE59A9FC6576785634F6CD6BDF83" Type="http://schemas.microsoft.com/office/2006/relationships/officeDocumentExtended"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88" r:id="rId3"/>
    <p:sldMasterId id="2147483702" r:id="rId4"/>
    <p:sldMasterId id="2147483716" r:id="rId5"/>
  </p:sldMasterIdLst>
  <p:notesMasterIdLst>
    <p:notesMasterId r:id="rId11"/>
  </p:notesMasterIdLst>
  <p:handoutMasterIdLst>
    <p:handoutMasterId r:id="rId12"/>
  </p:handoutMasterIdLst>
  <p:sldIdLst>
    <p:sldId id="1150" r:id="rId6"/>
    <p:sldId id="1151" r:id="rId7"/>
    <p:sldId id="1156" r:id="rId8"/>
    <p:sldId id="1152" r:id="rId9"/>
    <p:sldId id="1155" r:id="rId1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34">
          <p15:clr>
            <a:srgbClr val="A4A3A4"/>
          </p15:clr>
        </p15:guide>
        <p15:guide id="2" pos="2879">
          <p15:clr>
            <a:srgbClr val="A4A3A4"/>
          </p15:clr>
        </p15:guide>
      </p15:sldGuideLst>
    </p:ext>
    <p:ext uri="{505F2C04-C923-438B-8C0F-E0CD2BADF298}">
      <wppc:fontMiss xmln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贾淑华" initials="贾"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0FF"/>
    <a:srgbClr val="0070C0"/>
    <a:srgbClr val="144D73"/>
    <a:srgbClr val="067BCE"/>
    <a:srgbClr val="848587"/>
    <a:srgbClr val="1D4E7E"/>
    <a:srgbClr val="C0C0C0"/>
    <a:srgbClr val="D6E5F5"/>
    <a:srgbClr val="CFDF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19"/>
  </p:normalViewPr>
  <p:slideViewPr>
    <p:cSldViewPr showGuides="1">
      <p:cViewPr varScale="1">
        <p:scale>
          <a:sx n="85" d="100"/>
          <a:sy n="85" d="100"/>
        </p:scale>
        <p:origin x="1445" y="58"/>
      </p:cViewPr>
      <p:guideLst>
        <p:guide orient="horz" pos="2234"/>
        <p:guide pos="287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D032DA9-DBBA-4CDD-97D4-F7F39E58B3ED}" type="datetimeFigureOut">
              <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2022/9/21</a:t>
            </a:fld>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b="0" dirty="0">
                <a:solidFill>
                  <a:srgbClr val="656565"/>
                </a:solidFill>
                <a:ea typeface="宋体" panose="02010600030101010101" pitchFamily="2" charset="-122"/>
              </a:rPr>
              <a:t>‹#›</a:t>
            </a:fld>
            <a:endParaRPr lang="zh-CN" altLang="en-US" sz="1200" b="0" dirty="0">
              <a:solidFill>
                <a:srgbClr val="656565"/>
              </a:solidFill>
              <a:latin typeface="Source Sans Pro" pitchFamily="34" charset="0"/>
              <a:ea typeface="宋体" panose="02010600030101010101" pitchFamily="2" charset="-122"/>
            </a:endParaRPr>
          </a:p>
        </p:txBody>
      </p:sp>
    </p:spTree>
    <p:extLst>
      <p:ext uri="{BB962C8B-B14F-4D97-AF65-F5344CB8AC3E}">
        <p14:creationId xmlns:p14="http://schemas.microsoft.com/office/powerpoint/2010/main" val="4134296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9529039-7863-4E81-A90D-F30E4C5F2467}" type="datetimeFigureOut">
              <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2022/9/21</a:t>
            </a:fld>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1989" name="备注占位符 4"/>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ea typeface="宋体" panose="02010600030101010101" pitchFamily="2" charset="-122"/>
              </a:rPr>
              <a:t>‹#›</a:t>
            </a:fld>
            <a:endParaRPr lang="zh-CN" altLang="en-US" sz="1200" dirty="0">
              <a:ea typeface="宋体" panose="02010600030101010101" pitchFamily="2" charset="-122"/>
            </a:endParaRPr>
          </a:p>
        </p:txBody>
      </p:sp>
    </p:spTree>
    <p:extLst>
      <p:ext uri="{BB962C8B-B14F-4D97-AF65-F5344CB8AC3E}">
        <p14:creationId xmlns:p14="http://schemas.microsoft.com/office/powerpoint/2010/main" val="251016298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12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39"/>
          <p:cNvSpPr>
            <a:spLocks noChangeArrowheads="1"/>
          </p:cNvSpPr>
          <p:nvPr/>
        </p:nvSpPr>
        <p:spPr bwMode="ltGray">
          <a:xfrm>
            <a:off x="0" y="4437063"/>
            <a:ext cx="9144000" cy="1728788"/>
          </a:xfrm>
          <a:prstGeom prst="rect">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Oval 40"/>
          <p:cNvSpPr>
            <a:spLocks noChangeArrowheads="1"/>
          </p:cNvSpPr>
          <p:nvPr/>
        </p:nvSpPr>
        <p:spPr bwMode="gray">
          <a:xfrm>
            <a:off x="971550" y="1628775"/>
            <a:ext cx="3529013" cy="3671888"/>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Oval 42"/>
          <p:cNvSpPr>
            <a:spLocks noChangeArrowheads="1"/>
          </p:cNvSpPr>
          <p:nvPr/>
        </p:nvSpPr>
        <p:spPr bwMode="gray">
          <a:xfrm>
            <a:off x="1258888" y="260350"/>
            <a:ext cx="935038" cy="936625"/>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Oval 43"/>
          <p:cNvSpPr>
            <a:spLocks noChangeArrowheads="1"/>
          </p:cNvSpPr>
          <p:nvPr/>
        </p:nvSpPr>
        <p:spPr bwMode="gray">
          <a:xfrm>
            <a:off x="4211638" y="2636838"/>
            <a:ext cx="1223963" cy="1223963"/>
          </a:xfrm>
          <a:prstGeom prst="ellipse">
            <a:avLst/>
          </a:prstGeom>
          <a:solidFill>
            <a:srgbClr val="1BABE5">
              <a:alpha val="10196"/>
            </a:srgbClr>
          </a:soli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Oval 49"/>
          <p:cNvSpPr>
            <a:spLocks noChangeArrowheads="1"/>
          </p:cNvSpPr>
          <p:nvPr/>
        </p:nvSpPr>
        <p:spPr bwMode="gray">
          <a:xfrm>
            <a:off x="993775" y="1651000"/>
            <a:ext cx="3490913" cy="3629025"/>
          </a:xfrm>
          <a:prstGeom prst="ellipse">
            <a:avLst/>
          </a:prstGeom>
          <a:blipFill dpi="0" rotWithShape="1">
            <a:blip r:embed="rId3"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Oval 50"/>
          <p:cNvSpPr>
            <a:spLocks noChangeArrowheads="1"/>
          </p:cNvSpPr>
          <p:nvPr/>
        </p:nvSpPr>
        <p:spPr bwMode="gray">
          <a:xfrm>
            <a:off x="1276350" y="277813"/>
            <a:ext cx="900113" cy="900113"/>
          </a:xfrm>
          <a:prstGeom prst="ellipse">
            <a:avLst/>
          </a:prstGeom>
          <a:blipFill dpi="0" rotWithShape="1">
            <a:blip r:embed="rId4"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Oval 44"/>
          <p:cNvSpPr>
            <a:spLocks noChangeArrowheads="1"/>
          </p:cNvSpPr>
          <p:nvPr/>
        </p:nvSpPr>
        <p:spPr bwMode="gray">
          <a:xfrm>
            <a:off x="3856038" y="3500438"/>
            <a:ext cx="1582738" cy="1582738"/>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Oval 51"/>
          <p:cNvSpPr>
            <a:spLocks noChangeArrowheads="1"/>
          </p:cNvSpPr>
          <p:nvPr/>
        </p:nvSpPr>
        <p:spPr bwMode="gray">
          <a:xfrm>
            <a:off x="3881438" y="3521075"/>
            <a:ext cx="1533525" cy="1543050"/>
          </a:xfrm>
          <a:prstGeom prst="ellipse">
            <a:avLst/>
          </a:prstGeom>
          <a:blipFill dpi="0" rotWithShape="1">
            <a:blip r:embed="rId5"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Oval 41"/>
          <p:cNvSpPr>
            <a:spLocks noChangeArrowheads="1"/>
          </p:cNvSpPr>
          <p:nvPr/>
        </p:nvSpPr>
        <p:spPr bwMode="gray">
          <a:xfrm>
            <a:off x="323850" y="1268413"/>
            <a:ext cx="1438275" cy="1511300"/>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Oval 52"/>
          <p:cNvSpPr>
            <a:spLocks noChangeArrowheads="1"/>
          </p:cNvSpPr>
          <p:nvPr/>
        </p:nvSpPr>
        <p:spPr bwMode="gray">
          <a:xfrm>
            <a:off x="330200" y="1287463"/>
            <a:ext cx="1419225" cy="1462088"/>
          </a:xfrm>
          <a:prstGeom prst="ellipse">
            <a:avLst/>
          </a:prstGeom>
          <a:blipFill dpi="0" rotWithShape="1">
            <a:blip r:embed="rId6"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29"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074" name="Rectangle 2"/>
          <p:cNvSpPr>
            <a:spLocks noGrp="1" noChangeArrowheads="1"/>
          </p:cNvSpPr>
          <p:nvPr>
            <p:ph type="ctrTitle"/>
          </p:nvPr>
        </p:nvSpPr>
        <p:spPr>
          <a:xfrm>
            <a:off x="3881438" y="1268413"/>
            <a:ext cx="5108450" cy="1752600"/>
          </a:xfrm>
        </p:spPr>
        <p:txBody>
          <a:bodyPr/>
          <a:lstStyle>
            <a:lvl1pPr algn="r">
              <a:defRPr sz="4800">
                <a:solidFill>
                  <a:schemeClr val="tx2"/>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p:nvPr>
        </p:nvSpPr>
        <p:spPr>
          <a:xfrm>
            <a:off x="642910" y="5572140"/>
            <a:ext cx="7620000" cy="304800"/>
          </a:xfrm>
        </p:spPr>
        <p:txBody>
          <a:bodyPr/>
          <a:lstStyle>
            <a:lvl1pPr marL="0" indent="0" algn="ctr">
              <a:buFont typeface="Wingdings" panose="05000000000000000000" pitchFamily="2" charset="2"/>
              <a:buNone/>
              <a:defRPr sz="2000">
                <a:solidFill>
                  <a:schemeClr val="bg1"/>
                </a:solidFill>
              </a:defRPr>
            </a:lvl1pPr>
          </a:lstStyle>
          <a:p>
            <a:pPr lvl="0"/>
            <a:r>
              <a:rPr lang="zh-CN" altLang="en-US" noProof="0"/>
              <a:t>单击此处编辑母版副标题样式</a:t>
            </a:r>
            <a:endParaRPr lang="zh-CN" altLang="en-US" noProof="0" dirty="0"/>
          </a:p>
        </p:txBody>
      </p:sp>
      <p:sp>
        <p:nvSpPr>
          <p:cNvPr id="30" name="Rectangle 4"/>
          <p:cNvSpPr>
            <a:spLocks noGrp="1" noChangeArrowheads="1"/>
          </p:cNvSpPr>
          <p:nvPr>
            <p:ph type="dt" sz="half" idx="2"/>
          </p:nvPr>
        </p:nvSpPr>
        <p:spPr bwMode="gray">
          <a:xfrm>
            <a:off x="3581400" y="6400800"/>
            <a:ext cx="2209800" cy="244475"/>
          </a:xfrm>
          <a:prstGeom prst="rect">
            <a:avLst/>
          </a:prstGeom>
        </p:spPr>
        <p:txBody>
          <a:bodyPr vert="horz" wrap="square" lIns="91440" tIns="45720" rIns="91440" bIns="45720" numCol="1" anchor="t" anchorCtr="0" compatLnSpc="1"/>
          <a:lstStyle>
            <a:lvl1pPr algn="ctr">
              <a:defRPr sz="12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 name="Rectangle 6"/>
          <p:cNvSpPr>
            <a:spLocks noGrp="1" noChangeArrowheads="1"/>
          </p:cNvSpPr>
          <p:nvPr>
            <p:ph type="sldNum" sz="quarter" idx="4"/>
          </p:nvPr>
        </p:nvSpPr>
        <p:spPr>
          <a:xfrm>
            <a:off x="381000" y="6400800"/>
            <a:ext cx="2133600" cy="24447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sz="1200" dirty="0">
                <a:ea typeface="黑体" panose="02010609060101010101" pitchFamily="49" charset="-122"/>
              </a:rPr>
              <a:t>‹#›</a:t>
            </a:fld>
            <a:endParaRPr lang="zh-CN" altLang="en-US" sz="1200" dirty="0">
              <a:ea typeface="黑体" panose="02010609060101010101" pitchFamily="49" charset="-122"/>
            </a:endParaRPr>
          </a:p>
        </p:txBody>
      </p:sp>
      <p:sp>
        <p:nvSpPr>
          <p:cNvPr id="32" name="页脚占位符 1"/>
          <p:cNvSpPr>
            <a:spLocks noGrp="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4341"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536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竖排标题 1"/>
          <p:cNvSpPr>
            <a:spLocks noGrp="1"/>
          </p:cNvSpPr>
          <p:nvPr>
            <p:ph type="title" orient="vert"/>
          </p:nvPr>
        </p:nvSpPr>
        <p:spPr>
          <a:xfrm>
            <a:off x="6657975" y="609600"/>
            <a:ext cx="2066925"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096000"/>
          </a:xfrm>
          <a:prstGeom prst="rect">
            <a:avLst/>
          </a:prstGeom>
        </p:spPr>
      </p:pic>
      <p:pic>
        <p:nvPicPr>
          <p:cNvPr id="10" name="图片 9" descr="图片包含 红色, 鞋类&#10;&#10;已生成高可信度的说明"/>
          <p:cNvPicPr>
            <a:picLocks noChangeAspect="1"/>
          </p:cNvPicPr>
          <p:nvPr userDrawn="1"/>
        </p:nvPicPr>
        <p:blipFill rotWithShape="1">
          <a:blip r:embed="rId4" cstate="print">
            <a:extLst>
              <a:ext uri="{28A0092B-C50C-407E-A947-70E740481C1C}">
                <a14:useLocalDpi xmlns:a14="http://schemas.microsoft.com/office/drawing/2010/main" val="0"/>
              </a:ext>
            </a:extLst>
          </a:blip>
          <a:srcRect t="75423"/>
          <a:stretch>
            <a:fillRect/>
          </a:stretch>
        </p:blipFill>
        <p:spPr>
          <a:xfrm>
            <a:off x="0" y="5359791"/>
            <a:ext cx="9144000" cy="1498209"/>
          </a:xfrm>
          <a:prstGeom prst="rect">
            <a:avLst/>
          </a:prstGeom>
        </p:spPr>
      </p:pic>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4191000" y="6534150"/>
            <a:ext cx="838200" cy="261938"/>
          </a:xfrm>
          <a:prstGeom prst="rect">
            <a:avLst/>
          </a:prstGeom>
        </p:spPr>
        <p:txBody>
          <a:bodyPr/>
          <a:lstStyle>
            <a:lvl1pPr>
              <a:buFont typeface="Arial" panose="020B0604020202020204" pitchFamily="34" charset="0"/>
              <a:buNone/>
              <a:defRPr/>
            </a:lvl1pPr>
          </a:lstStyle>
          <a:p>
            <a:pPr>
              <a:defRPr/>
            </a:pPr>
            <a:fld id="{3D20A6B9-AFFD-42B5-8C5D-3C97853E4715}" type="slidenum">
              <a:rPr lang="en-US" altLang="zh-CN"/>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灯片编号占位符 1"/>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n-US" altLang="zh-CN" dirty="0">
                <a:latin typeface="Source Sans Pro" pitchFamily="34" charset="0"/>
                <a:ea typeface="宋体" panose="02010600030101010101" pitchFamily="2" charset="-122"/>
              </a:rPr>
              <a:t>‹#›</a:t>
            </a:fld>
            <a:endParaRPr lang="en-US" altLang="zh-CN" dirty="0">
              <a:latin typeface="Source Sans Pro" pitchFamily="34" charset="0"/>
              <a:ea typeface="宋体" panose="02010600030101010101" pitchFamily="2" charset="-122"/>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479138" y="324637"/>
            <a:ext cx="6117686" cy="506776"/>
          </a:xfrm>
        </p:spPr>
        <p:txBody>
          <a:bodyPr anchor="b">
            <a:normAutofit/>
          </a:bodyPr>
          <a:lstStyle>
            <a:lvl1pPr marL="0"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3"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8" name="灯片编号占位符 3"/>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n-US" altLang="zh-CN" dirty="0">
                <a:latin typeface="Source Sans Pro" pitchFamily="34" charset="0"/>
                <a:ea typeface="宋体" panose="02010600030101010101" pitchFamily="2" charset="-122"/>
              </a:rPr>
              <a:t>‹#›</a:t>
            </a:fld>
            <a:endParaRPr lang="en-US" altLang="zh-CN" dirty="0">
              <a:latin typeface="Source Sans Pro" pitchFamily="34" charset="0"/>
              <a:ea typeface="宋体" panose="02010600030101010101" pitchFamily="2" charset="-122"/>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545754" y="324637"/>
            <a:ext cx="6117686" cy="506776"/>
          </a:xfrm>
        </p:spPr>
        <p:txBody>
          <a:bodyPr anchor="b">
            <a:normAutofit/>
          </a:bodyPr>
          <a:lstStyle>
            <a:lvl1pPr marL="0" algn="r"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3" name="Subtítulo 2"/>
          <p:cNvSpPr>
            <a:spLocks noGrp="1"/>
          </p:cNvSpPr>
          <p:nvPr>
            <p:ph type="subTitle" idx="1"/>
          </p:nvPr>
        </p:nvSpPr>
        <p:spPr>
          <a:xfrm>
            <a:off x="6256364" y="802445"/>
            <a:ext cx="2396360" cy="230711"/>
          </a:xfrm>
        </p:spPr>
        <p:txBody>
          <a:bodyPr anchor="ctr">
            <a:normAutofit/>
          </a:bodyPr>
          <a:lstStyle>
            <a:lvl1pPr marL="0" indent="0" algn="r">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8" name="灯片编号占位符 3"/>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n-US" altLang="zh-CN" dirty="0">
                <a:latin typeface="Source Sans Pro" pitchFamily="34" charset="0"/>
                <a:ea typeface="宋体" panose="02010600030101010101" pitchFamily="2" charset="-122"/>
              </a:rPr>
              <a:t>‹#›</a:t>
            </a:fld>
            <a:endParaRPr lang="en-US" altLang="zh-CN" dirty="0">
              <a:latin typeface="Source Sans Pro" pitchFamily="34" charset="0"/>
              <a:ea typeface="宋体" panose="02010600030101010101" pitchFamily="2" charset="-122"/>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479138" y="324637"/>
            <a:ext cx="6117686" cy="506776"/>
          </a:xfrm>
        </p:spPr>
        <p:txBody>
          <a:bodyPr anchor="b">
            <a:normAutofit/>
          </a:bodyPr>
          <a:lstStyle>
            <a:lvl1pPr marL="0"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3"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in Slide L_01">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1 Rectángulo"/>
          <p:cNvSpPr/>
          <p:nvPr/>
        </p:nvSpPr>
        <p:spPr bwMode="auto">
          <a:xfrm>
            <a:off x="3054350" y="5600700"/>
            <a:ext cx="852488" cy="457200"/>
          </a:xfrm>
          <a:prstGeom prst="rect">
            <a:avLst/>
          </a:prstGeom>
          <a:solidFill>
            <a:schemeClr val="accent4"/>
          </a:solidFill>
          <a:ln>
            <a:noFill/>
          </a:ln>
        </p:spPr>
        <p:txBody>
          <a:bodyPr lIns="0" tIns="0" rIns="0" bIns="0" anchor="ctr"/>
          <a:lstStyle>
            <a:lvl1pPr defTabSz="897255">
              <a:defRPr b="1">
                <a:solidFill>
                  <a:schemeClr val="tx1"/>
                </a:solidFill>
                <a:latin typeface="Arial" panose="020B0604020202020204" pitchFamily="34" charset="0"/>
              </a:defRPr>
            </a:lvl1pPr>
            <a:lvl2pPr defTabSz="897255">
              <a:defRPr b="1">
                <a:solidFill>
                  <a:schemeClr val="tx1"/>
                </a:solidFill>
                <a:latin typeface="Arial" panose="020B0604020202020204" pitchFamily="34" charset="0"/>
              </a:defRPr>
            </a:lvl2pPr>
            <a:lvl3pPr defTabSz="897255">
              <a:defRPr b="1">
                <a:solidFill>
                  <a:schemeClr val="tx1"/>
                </a:solidFill>
                <a:latin typeface="Arial" panose="020B0604020202020204" pitchFamily="34" charset="0"/>
              </a:defRPr>
            </a:lvl3pPr>
            <a:lvl4pPr defTabSz="897255">
              <a:defRPr b="1">
                <a:solidFill>
                  <a:schemeClr val="tx1"/>
                </a:solidFill>
                <a:latin typeface="Arial" panose="020B0604020202020204" pitchFamily="34" charset="0"/>
              </a:defRPr>
            </a:lvl4pPr>
            <a:lvl5pPr defTabSz="897255">
              <a:defRPr b="1">
                <a:solidFill>
                  <a:schemeClr val="tx1"/>
                </a:solidFill>
                <a:latin typeface="Arial" panose="020B0604020202020204" pitchFamily="34" charset="0"/>
              </a:defRPr>
            </a:lvl5pPr>
            <a:lvl6pPr defTabSz="897255" fontAlgn="base">
              <a:spcBef>
                <a:spcPct val="0"/>
              </a:spcBef>
              <a:spcAft>
                <a:spcPct val="0"/>
              </a:spcAft>
              <a:defRPr b="1">
                <a:solidFill>
                  <a:schemeClr val="tx1"/>
                </a:solidFill>
                <a:latin typeface="Arial" panose="020B0604020202020204" pitchFamily="34" charset="0"/>
              </a:defRPr>
            </a:lvl6pPr>
            <a:lvl7pPr defTabSz="897255" fontAlgn="base">
              <a:spcBef>
                <a:spcPct val="0"/>
              </a:spcBef>
              <a:spcAft>
                <a:spcPct val="0"/>
              </a:spcAft>
              <a:defRPr b="1">
                <a:solidFill>
                  <a:schemeClr val="tx1"/>
                </a:solidFill>
                <a:latin typeface="Arial" panose="020B0604020202020204" pitchFamily="34" charset="0"/>
              </a:defRPr>
            </a:lvl7pPr>
            <a:lvl8pPr defTabSz="897255" fontAlgn="base">
              <a:spcBef>
                <a:spcPct val="0"/>
              </a:spcBef>
              <a:spcAft>
                <a:spcPct val="0"/>
              </a:spcAft>
              <a:defRPr b="1">
                <a:solidFill>
                  <a:schemeClr val="tx1"/>
                </a:solidFill>
                <a:latin typeface="Arial" panose="020B0604020202020204" pitchFamily="34" charset="0"/>
              </a:defRPr>
            </a:lvl8pPr>
            <a:lvl9pPr defTabSz="897255" fontAlgn="base">
              <a:spcBef>
                <a:spcPct val="0"/>
              </a:spcBef>
              <a:spcAft>
                <a:spcPct val="0"/>
              </a:spcAft>
              <a:defRPr b="1">
                <a:solidFill>
                  <a:schemeClr val="tx1"/>
                </a:solidFill>
                <a:latin typeface="Arial" panose="020B0604020202020204" pitchFamily="34" charset="0"/>
              </a:defRPr>
            </a:lvl9pPr>
          </a:lstStyle>
          <a:p>
            <a:pPr marL="0" marR="0" lvl="0" indent="0" algn="ctr" defTabSz="897255" rtl="0" eaLnBrk="0" fontAlgn="base" latinLnBrk="0" hangingPunct="0">
              <a:lnSpc>
                <a:spcPct val="100000"/>
              </a:lnSpc>
              <a:spcBef>
                <a:spcPct val="0"/>
              </a:spcBef>
              <a:spcAft>
                <a:spcPct val="0"/>
              </a:spcAft>
              <a:buClrTx/>
              <a:buSzTx/>
              <a:buFontTx/>
              <a:buNone/>
              <a:defRPr/>
            </a:pPr>
            <a:endParaRPr kumimoji="0" lang="es-SV" altLang="zh-CN"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cxnSp>
        <p:nvCxnSpPr>
          <p:cNvPr id="9"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2 Marcador de posición de imagen"/>
          <p:cNvSpPr>
            <a:spLocks noGrp="1"/>
          </p:cNvSpPr>
          <p:nvPr>
            <p:ph type="pic" sz="quarter" idx="13"/>
          </p:nvPr>
        </p:nvSpPr>
        <p:spPr>
          <a:xfrm>
            <a:off x="523770" y="1384389"/>
            <a:ext cx="3355556" cy="4632099"/>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ítulo 1"/>
          <p:cNvSpPr>
            <a:spLocks noGrp="1"/>
          </p:cNvSpPr>
          <p:nvPr>
            <p:ph type="ctrTitle"/>
          </p:nvPr>
        </p:nvSpPr>
        <p:spPr>
          <a:xfrm>
            <a:off x="479138" y="324637"/>
            <a:ext cx="6117686" cy="506776"/>
          </a:xfrm>
        </p:spPr>
        <p:txBody>
          <a:bodyPr anchor="b">
            <a:normAutofit/>
          </a:bodyPr>
          <a:lstStyle>
            <a:lvl1pPr marL="0"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15"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10"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1"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6149"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828675" y="1700808"/>
            <a:ext cx="7931224" cy="43448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标题 7"/>
          <p:cNvSpPr>
            <a:spLocks noGrp="1"/>
          </p:cNvSpPr>
          <p:nvPr>
            <p:ph type="title"/>
          </p:nvPr>
        </p:nvSpPr>
        <p:spPr/>
        <p:txBody>
          <a:bodyPr/>
          <a:lstStyle/>
          <a:p>
            <a:r>
              <a:rPr lang="zh-CN" altLang="en-US" noProof="1"/>
              <a:t>单击此处编辑母版标题样式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日期占位符 1"/>
          <p:cNvSpPr>
            <a:spLocks noGrp="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in Slide L_02">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2 Marcador de posición de imagen"/>
          <p:cNvSpPr>
            <a:spLocks noGrp="1"/>
          </p:cNvSpPr>
          <p:nvPr>
            <p:ph type="pic" sz="quarter" idx="10"/>
          </p:nvPr>
        </p:nvSpPr>
        <p:spPr>
          <a:xfrm>
            <a:off x="4572000" y="1606509"/>
            <a:ext cx="4572000" cy="4117481"/>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ítulo 1"/>
          <p:cNvSpPr>
            <a:spLocks noGrp="1"/>
          </p:cNvSpPr>
          <p:nvPr>
            <p:ph type="ctrTitle"/>
          </p:nvPr>
        </p:nvSpPr>
        <p:spPr>
          <a:xfrm>
            <a:off x="479138" y="324637"/>
            <a:ext cx="6117686" cy="506776"/>
          </a:xfrm>
        </p:spPr>
        <p:txBody>
          <a:bodyPr anchor="b">
            <a:normAutofit/>
          </a:bodyPr>
          <a:lstStyle>
            <a:lvl1pPr marL="0"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16"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in Slide L_03">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2 Marcador de posición de imagen"/>
          <p:cNvSpPr>
            <a:spLocks noGrp="1"/>
          </p:cNvSpPr>
          <p:nvPr>
            <p:ph type="pic" sz="quarter" idx="10"/>
          </p:nvPr>
        </p:nvSpPr>
        <p:spPr>
          <a:xfrm>
            <a:off x="0" y="0"/>
            <a:ext cx="9144000" cy="2878645"/>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Título 1"/>
          <p:cNvSpPr>
            <a:spLocks noGrp="1"/>
          </p:cNvSpPr>
          <p:nvPr>
            <p:ph type="ctrTitle"/>
          </p:nvPr>
        </p:nvSpPr>
        <p:spPr>
          <a:xfrm>
            <a:off x="479138" y="3035536"/>
            <a:ext cx="6117686" cy="506776"/>
          </a:xfrm>
        </p:spPr>
        <p:txBody>
          <a:bodyPr anchor="b">
            <a:normAutofit/>
          </a:bodyPr>
          <a:lstStyle>
            <a:lvl1pPr marL="0"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25" name="Subtítulo 2"/>
          <p:cNvSpPr>
            <a:spLocks noGrp="1"/>
          </p:cNvSpPr>
          <p:nvPr>
            <p:ph type="subTitle" idx="1"/>
          </p:nvPr>
        </p:nvSpPr>
        <p:spPr>
          <a:xfrm>
            <a:off x="490152" y="3513343"/>
            <a:ext cx="2396360" cy="230711"/>
          </a:xfrm>
        </p:spPr>
        <p:txBody>
          <a:bodyPr anchor="ctr">
            <a:normAutofit/>
          </a:bodyPr>
          <a:lstStyle>
            <a:lvl1pPr marL="0" indent="0" algn="l" defTabSz="339725" rtl="0" eaLnBrk="1" latinLnBrk="0" hangingPunct="1">
              <a:lnSpc>
                <a:spcPct val="90000"/>
              </a:lnSpc>
              <a:spcBef>
                <a:spcPts val="375"/>
              </a:spcBef>
              <a:buFont typeface="Arial" panose="020B0604020202020204" pitchFamily="34" charset="0"/>
              <a:buNone/>
              <a:defRPr lang="es-ES" sz="1000" kern="1200" baseline="0" dirty="0" smtClean="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in Slide L_04">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2 Marcador de posición de imagen"/>
          <p:cNvSpPr>
            <a:spLocks noGrp="1"/>
          </p:cNvSpPr>
          <p:nvPr>
            <p:ph type="pic" sz="quarter" idx="13"/>
          </p:nvPr>
        </p:nvSpPr>
        <p:spPr>
          <a:xfrm>
            <a:off x="520509" y="1387141"/>
            <a:ext cx="8101719" cy="2361148"/>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ítulo 1"/>
          <p:cNvSpPr>
            <a:spLocks noGrp="1"/>
          </p:cNvSpPr>
          <p:nvPr>
            <p:ph type="ctrTitle"/>
          </p:nvPr>
        </p:nvSpPr>
        <p:spPr>
          <a:xfrm>
            <a:off x="479138" y="324637"/>
            <a:ext cx="6117686" cy="506776"/>
          </a:xfrm>
        </p:spPr>
        <p:txBody>
          <a:bodyPr anchor="b">
            <a:normAutofit/>
          </a:bodyPr>
          <a:lstStyle>
            <a:lvl1pPr algn="l">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15" name="Subtítulo 2"/>
          <p:cNvSpPr>
            <a:spLocks noGrp="1"/>
          </p:cNvSpPr>
          <p:nvPr>
            <p:ph type="subTitle" idx="1"/>
          </p:nvPr>
        </p:nvSpPr>
        <p:spPr>
          <a:xfrm>
            <a:off x="490152" y="802445"/>
            <a:ext cx="2396360" cy="230711"/>
          </a:xfrm>
        </p:spPr>
        <p:txBody>
          <a:bodyPr anchor="ctr">
            <a:normAutofit/>
          </a:bodyPr>
          <a:lstStyle>
            <a:lvl1pPr marL="0" indent="0" algn="l" defTabSz="339725" rtl="0" eaLnBrk="1" latinLnBrk="0" hangingPunct="1">
              <a:lnSpc>
                <a:spcPct val="90000"/>
              </a:lnSpc>
              <a:spcBef>
                <a:spcPts val="375"/>
              </a:spcBef>
              <a:buFont typeface="Arial" panose="020B0604020202020204" pitchFamily="34" charset="0"/>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in Slide L_05">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2 Marcador de posición de imagen"/>
          <p:cNvSpPr>
            <a:spLocks noGrp="1"/>
          </p:cNvSpPr>
          <p:nvPr>
            <p:ph type="pic" sz="quarter" idx="14"/>
          </p:nvPr>
        </p:nvSpPr>
        <p:spPr>
          <a:xfrm>
            <a:off x="3082005" y="2394738"/>
            <a:ext cx="1912438" cy="2519988"/>
          </a:xfrm>
          <a:prstGeom prst="ellipse">
            <a:avLst/>
          </a:prstGeom>
          <a:solidFill>
            <a:schemeClr val="bg1">
              <a:lumMod val="85000"/>
              <a:alpha val="50000"/>
            </a:schemeClr>
          </a:solidFill>
          <a:ln w="114300">
            <a:solidFill>
              <a:schemeClr val="bg1"/>
            </a:solidFill>
          </a:ln>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ítulo 1"/>
          <p:cNvSpPr>
            <a:spLocks noGrp="1"/>
          </p:cNvSpPr>
          <p:nvPr>
            <p:ph type="ctrTitle"/>
          </p:nvPr>
        </p:nvSpPr>
        <p:spPr>
          <a:xfrm>
            <a:off x="479138" y="324637"/>
            <a:ext cx="6117686" cy="506776"/>
          </a:xfrm>
        </p:spPr>
        <p:txBody>
          <a:bodyPr anchor="b">
            <a:normAutofit/>
          </a:bodyPr>
          <a:lstStyle>
            <a:lvl1pPr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14"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ain Slide L_06">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2 Marcador de posición de imagen"/>
          <p:cNvSpPr>
            <a:spLocks noGrp="1"/>
          </p:cNvSpPr>
          <p:nvPr>
            <p:ph type="pic" sz="quarter" idx="10"/>
          </p:nvPr>
        </p:nvSpPr>
        <p:spPr>
          <a:xfrm>
            <a:off x="251843" y="1516509"/>
            <a:ext cx="2801379"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990" tIns="16976" rIns="33990" bIns="16976" numCol="1" spcCol="0" rtlCol="0" fromWordArt="0" anchor="ctr" anchorCtr="0" forceAA="0" compatLnSpc="1">
            <a:noAutofit/>
          </a:bodyPr>
          <a:lstStyle>
            <a:lvl1pPr>
              <a:defRPr lang="es-SV" sz="1800" dirty="0">
                <a:solidFill>
                  <a:schemeClr val="lt1"/>
                </a:solidFill>
              </a:defRPr>
            </a:lvl1pPr>
          </a:lstStyle>
          <a:p>
            <a:pPr marL="84455" marR="0" lvl="0" indent="-84455" algn="l" defTabSz="339725" rtl="0" eaLnBrk="0" fontAlgn="base" latinLnBrk="0" hangingPunct="0">
              <a:lnSpc>
                <a:spcPct val="90000"/>
              </a:lnSpc>
              <a:spcBef>
                <a:spcPts val="375"/>
              </a:spcBef>
              <a:spcAft>
                <a:spcPct val="0"/>
              </a:spcAft>
              <a:buClrTx/>
              <a:buSzTx/>
              <a:buFont typeface="Arial" panose="020B0604020202020204" pitchFamily="34" charset="0"/>
              <a:buChar char="•"/>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单击图标添加图片</a:t>
            </a:r>
            <a:endParaRPr kumimoji="0" lang="es-SV"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2 Marcador de posición de imagen"/>
          <p:cNvSpPr>
            <a:spLocks noGrp="1"/>
          </p:cNvSpPr>
          <p:nvPr>
            <p:ph type="pic" sz="quarter" idx="13"/>
          </p:nvPr>
        </p:nvSpPr>
        <p:spPr>
          <a:xfrm>
            <a:off x="3171353" y="1516509"/>
            <a:ext cx="2801379"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990" tIns="16976" rIns="33990" bIns="16976" numCol="1" spcCol="0" rtlCol="0" fromWordArt="0" anchor="ctr" anchorCtr="0" forceAA="0" compatLnSpc="1">
            <a:noAutofit/>
          </a:bodyPr>
          <a:lstStyle>
            <a:lvl1pPr>
              <a:defRPr lang="es-SV" sz="1800" dirty="0">
                <a:solidFill>
                  <a:schemeClr val="lt1"/>
                </a:solidFill>
              </a:defRPr>
            </a:lvl1pPr>
          </a:lstStyle>
          <a:p>
            <a:pPr marL="84455" marR="0" lvl="0" indent="-84455" algn="l" defTabSz="339725" rtl="0" eaLnBrk="0" fontAlgn="base" latinLnBrk="0" hangingPunct="0">
              <a:lnSpc>
                <a:spcPct val="90000"/>
              </a:lnSpc>
              <a:spcBef>
                <a:spcPts val="375"/>
              </a:spcBef>
              <a:spcAft>
                <a:spcPct val="0"/>
              </a:spcAft>
              <a:buClrTx/>
              <a:buSzTx/>
              <a:buFont typeface="Arial" panose="020B0604020202020204" pitchFamily="34" charset="0"/>
              <a:buChar char="•"/>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单击图标添加图片</a:t>
            </a:r>
            <a:endParaRPr kumimoji="0" lang="es-SV"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2 Marcador de posición de imagen"/>
          <p:cNvSpPr>
            <a:spLocks noGrp="1"/>
          </p:cNvSpPr>
          <p:nvPr>
            <p:ph type="pic" sz="quarter" idx="14"/>
          </p:nvPr>
        </p:nvSpPr>
        <p:spPr>
          <a:xfrm>
            <a:off x="6090862" y="1516509"/>
            <a:ext cx="2801379"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990" tIns="16976" rIns="33990" bIns="16976" numCol="1" spcCol="0" rtlCol="0" fromWordArt="0" anchor="ctr" anchorCtr="0" forceAA="0" compatLnSpc="1">
            <a:noAutofit/>
          </a:bodyPr>
          <a:lstStyle>
            <a:lvl1pPr>
              <a:defRPr lang="es-SV" sz="1800" dirty="0">
                <a:solidFill>
                  <a:schemeClr val="lt1"/>
                </a:solidFill>
              </a:defRPr>
            </a:lvl1pPr>
          </a:lstStyle>
          <a:p>
            <a:pPr marL="84455" marR="0" lvl="0" indent="-84455" algn="l" defTabSz="339725" rtl="0" eaLnBrk="0" fontAlgn="base" latinLnBrk="0" hangingPunct="0">
              <a:lnSpc>
                <a:spcPct val="90000"/>
              </a:lnSpc>
              <a:spcBef>
                <a:spcPts val="375"/>
              </a:spcBef>
              <a:spcAft>
                <a:spcPct val="0"/>
              </a:spcAft>
              <a:buClrTx/>
              <a:buSzTx/>
              <a:buFont typeface="Arial" panose="020B0604020202020204" pitchFamily="34" charset="0"/>
              <a:buChar char="•"/>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单击图标添加图片</a:t>
            </a:r>
            <a:endParaRPr kumimoji="0" lang="es-SV"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9" name="Título 1"/>
          <p:cNvSpPr>
            <a:spLocks noGrp="1"/>
          </p:cNvSpPr>
          <p:nvPr>
            <p:ph type="ctrTitle"/>
          </p:nvPr>
        </p:nvSpPr>
        <p:spPr>
          <a:xfrm>
            <a:off x="479138" y="324637"/>
            <a:ext cx="6117686" cy="506776"/>
          </a:xfrm>
        </p:spPr>
        <p:txBody>
          <a:bodyPr anchor="b">
            <a:normAutofit/>
          </a:bodyPr>
          <a:lstStyle>
            <a:lvl1pPr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20"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2"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4"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in Slide L_07">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2 Marcador de posición de imagen"/>
          <p:cNvSpPr>
            <a:spLocks noGrp="1"/>
          </p:cNvSpPr>
          <p:nvPr>
            <p:ph type="pic" sz="quarter" idx="13"/>
          </p:nvPr>
        </p:nvSpPr>
        <p:spPr>
          <a:xfrm>
            <a:off x="0" y="3428257"/>
            <a:ext cx="4572152" cy="1688235"/>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2 Marcador de posición de imagen"/>
          <p:cNvSpPr>
            <a:spLocks noGrp="1"/>
          </p:cNvSpPr>
          <p:nvPr>
            <p:ph type="pic" sz="quarter" idx="14"/>
          </p:nvPr>
        </p:nvSpPr>
        <p:spPr>
          <a:xfrm>
            <a:off x="4571848" y="1740765"/>
            <a:ext cx="4572152" cy="1688235"/>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ítulo 1"/>
          <p:cNvSpPr>
            <a:spLocks noGrp="1"/>
          </p:cNvSpPr>
          <p:nvPr>
            <p:ph type="ctrTitle"/>
          </p:nvPr>
        </p:nvSpPr>
        <p:spPr>
          <a:xfrm>
            <a:off x="479138" y="324637"/>
            <a:ext cx="6117686" cy="506776"/>
          </a:xfrm>
        </p:spPr>
        <p:txBody>
          <a:bodyPr anchor="b">
            <a:normAutofit/>
          </a:bodyPr>
          <a:lstStyle>
            <a:lvl1pPr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13"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in Slide L_08">
    <p:spTree>
      <p:nvGrpSpPr>
        <p:cNvPr id="1" name=""/>
        <p:cNvGrpSpPr/>
        <p:nvPr/>
      </p:nvGrpSpPr>
      <p:grpSpPr>
        <a:xfrm>
          <a:off x="0" y="0"/>
          <a:ext cx="0" cy="0"/>
          <a:chOff x="0" y="0"/>
          <a:chExt cx="0" cy="0"/>
        </a:xfrm>
      </p:grpSpPr>
      <p:cxnSp>
        <p:nvCxnSpPr>
          <p:cNvPr id="4"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479139" y="324637"/>
            <a:ext cx="6858149" cy="506776"/>
          </a:xfrm>
        </p:spPr>
        <p:txBody>
          <a:bodyPr anchor="b">
            <a:normAutofit/>
          </a:bodyPr>
          <a:lstStyle>
            <a:lvl1pPr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3"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7" name="2 Marcador de posición de imagen"/>
          <p:cNvSpPr>
            <a:spLocks noGrp="1"/>
          </p:cNvSpPr>
          <p:nvPr>
            <p:ph type="pic" sz="quarter" idx="10"/>
          </p:nvPr>
        </p:nvSpPr>
        <p:spPr>
          <a:xfrm>
            <a:off x="5179528" y="0"/>
            <a:ext cx="3964472" cy="6858000"/>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Marcador de pie de página 4"/>
          <p:cNvSpPr>
            <a:spLocks noGrp="1"/>
          </p:cNvSpPr>
          <p:nvPr>
            <p:ph type="ftr" sz="quarter" idx="3"/>
          </p:nvPr>
        </p:nvSpPr>
        <p:spPr>
          <a:xfrm>
            <a:off x="490538" y="6356350"/>
            <a:ext cx="2025650" cy="365125"/>
          </a:xfrm>
          <a:prstGeom prst="rect">
            <a:avLst/>
          </a:prstGeom>
        </p:spPr>
        <p:txBody>
          <a:bodyPr vert="horz" wrap="square" lIns="33990" tIns="16976" rIns="33990" bIns="16976" numCol="1" anchor="ctr" anchorCtr="0" compatLnSpc="1"/>
          <a:lstStyle>
            <a:lvl1pPr eaLnBrk="0" hangingPunct="0">
              <a:lnSpc>
                <a:spcPct val="125000"/>
              </a:lnSpc>
              <a:defRPr sz="700" b="0">
                <a:solidFill>
                  <a:srgbClr val="1F1F1F"/>
                </a:solidFill>
                <a:latin typeface="Source Sans Pro" pitchFamily="34" charset="0"/>
              </a:defRPr>
            </a:lvl1pPr>
          </a:lstStyle>
          <a:p>
            <a:pPr marL="0" marR="0" lvl="0" indent="0" algn="l"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FFFFFF"/>
                </a:solidFill>
                <a:latin typeface="Source Sans Pro" pitchFamily="34" charset="0"/>
                <a:ea typeface="宋体" panose="02010600030101010101" pitchFamily="2" charset="-122"/>
              </a:rPr>
              <a:t>‹#›</a:t>
            </a:fld>
            <a:endParaRPr lang="es-SV" altLang="zh-CN" dirty="0">
              <a:solidFill>
                <a:srgbClr val="FFFFFF"/>
              </a:solidFill>
              <a:latin typeface="Source Sans Pro" pitchFamily="34" charset="0"/>
              <a:ea typeface="宋体" panose="02010600030101010101" pitchFamily="2" charset="-122"/>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1513157" y="324637"/>
            <a:ext cx="6117686" cy="506776"/>
          </a:xfrm>
        </p:spPr>
        <p:txBody>
          <a:bodyPr anchor="b">
            <a:normAutofit/>
          </a:bodyPr>
          <a:lstStyle>
            <a:lvl1pPr marL="0" algn="ctr"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3" name="Subtítulo 2"/>
          <p:cNvSpPr>
            <a:spLocks noGrp="1"/>
          </p:cNvSpPr>
          <p:nvPr>
            <p:ph type="subTitle" idx="1"/>
          </p:nvPr>
        </p:nvSpPr>
        <p:spPr>
          <a:xfrm>
            <a:off x="3373820" y="802445"/>
            <a:ext cx="2396360" cy="230711"/>
          </a:xfrm>
        </p:spPr>
        <p:txBody>
          <a:bodyPr anchor="ctr">
            <a:normAutofit/>
          </a:bodyPr>
          <a:lstStyle>
            <a:lvl1pPr marL="0" indent="0" algn="ctr">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Slide C_01">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2 Marcador de posición de imagen"/>
          <p:cNvSpPr>
            <a:spLocks noGrp="1"/>
          </p:cNvSpPr>
          <p:nvPr>
            <p:ph type="pic" sz="quarter" idx="10"/>
          </p:nvPr>
        </p:nvSpPr>
        <p:spPr>
          <a:xfrm>
            <a:off x="1" y="0"/>
            <a:ext cx="3805447" cy="6858000"/>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ítulo 1"/>
          <p:cNvSpPr>
            <a:spLocks noGrp="1"/>
          </p:cNvSpPr>
          <p:nvPr>
            <p:ph type="ctrTitle"/>
          </p:nvPr>
        </p:nvSpPr>
        <p:spPr>
          <a:xfrm>
            <a:off x="4210961" y="324637"/>
            <a:ext cx="4613777" cy="506776"/>
          </a:xfrm>
        </p:spPr>
        <p:txBody>
          <a:bodyPr anchor="b">
            <a:normAutofit/>
          </a:bodyPr>
          <a:lstStyle>
            <a:lvl1pPr marL="0"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16" name="Subtítulo 2"/>
          <p:cNvSpPr>
            <a:spLocks noGrp="1"/>
          </p:cNvSpPr>
          <p:nvPr>
            <p:ph type="subTitle" idx="1"/>
          </p:nvPr>
        </p:nvSpPr>
        <p:spPr>
          <a:xfrm>
            <a:off x="4221933"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948113" y="6356350"/>
            <a:ext cx="2166938"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545754" y="324637"/>
            <a:ext cx="6117686" cy="506776"/>
          </a:xfrm>
        </p:spPr>
        <p:txBody>
          <a:bodyPr anchor="b">
            <a:normAutofit/>
          </a:bodyPr>
          <a:lstStyle>
            <a:lvl1pPr marL="0" algn="r"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3" name="Subtítulo 2"/>
          <p:cNvSpPr>
            <a:spLocks noGrp="1"/>
          </p:cNvSpPr>
          <p:nvPr>
            <p:ph type="subTitle" idx="1"/>
          </p:nvPr>
        </p:nvSpPr>
        <p:spPr>
          <a:xfrm>
            <a:off x="6256364" y="802445"/>
            <a:ext cx="2396360" cy="230711"/>
          </a:xfrm>
        </p:spPr>
        <p:txBody>
          <a:bodyPr anchor="ctr">
            <a:normAutofit/>
          </a:bodyPr>
          <a:lstStyle>
            <a:lvl1pPr marL="0" indent="0" algn="r">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7173"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20"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2 Marcador de posición de imagen"/>
          <p:cNvSpPr>
            <a:spLocks noGrp="1"/>
          </p:cNvSpPr>
          <p:nvPr>
            <p:ph type="pic" sz="quarter" idx="10"/>
          </p:nvPr>
        </p:nvSpPr>
        <p:spPr>
          <a:xfrm>
            <a:off x="0" y="0"/>
            <a:ext cx="9144000" cy="6858000"/>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灯片编号占位符 1"/>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n-US" altLang="zh-CN" dirty="0">
                <a:latin typeface="Source Sans Pro" pitchFamily="34" charset="0"/>
                <a:ea typeface="宋体" panose="02010600030101010101" pitchFamily="2" charset="-122"/>
              </a:rPr>
              <a:t>‹#›</a:t>
            </a:fld>
            <a:endParaRPr lang="en-US" altLang="zh-CN" dirty="0">
              <a:latin typeface="Source Sans Pro" pitchFamily="34" charset="0"/>
              <a:ea typeface="宋体" panose="02010600030101010101" pitchFamily="2" charset="-122"/>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Layout 01">
    <p:spTree>
      <p:nvGrpSpPr>
        <p:cNvPr id="1" name=""/>
        <p:cNvGrpSpPr/>
        <p:nvPr/>
      </p:nvGrpSpPr>
      <p:grpSpPr>
        <a:xfrm>
          <a:off x="0" y="0"/>
          <a:ext cx="0" cy="0"/>
          <a:chOff x="0" y="0"/>
          <a:chExt cx="0" cy="0"/>
        </a:xfrm>
      </p:grpSpPr>
      <p:cxnSp>
        <p:nvCxnSpPr>
          <p:cNvPr id="2"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9144000" cy="2878645"/>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Marcador de posición de imagen 8"/>
          <p:cNvSpPr>
            <a:spLocks noGrp="1"/>
          </p:cNvSpPr>
          <p:nvPr>
            <p:ph type="pic" sz="quarter" idx="16"/>
          </p:nvPr>
        </p:nvSpPr>
        <p:spPr>
          <a:xfrm>
            <a:off x="3610123" y="2034007"/>
            <a:ext cx="1951545" cy="3460349"/>
          </a:xfrm>
          <a:prstGeom prst="rect">
            <a:avLst/>
          </a:prstGeom>
          <a:solidFill>
            <a:schemeClr val="bg1">
              <a:lumMod val="75000"/>
            </a:schemeClr>
          </a:solidFill>
        </p:spPr>
        <p:txBody>
          <a:bodyPr vert="horz" wrap="square" lIns="33990" tIns="16976" rIns="33990" bIns="16976" numCol="1" rtlCol="0" anchor="t" anchorCtr="0" compatLnSpc="1">
            <a:normAutofit/>
          </a:bodyPr>
          <a:lstStyle>
            <a:lvl1pPr algn="ctr">
              <a:defRPr sz="1200">
                <a:latin typeface="Calibri" panose="020F0502020204030204" pitchFamily="34" charset="0"/>
              </a:defRPr>
            </a:lvl1pPr>
          </a:lstStyle>
          <a:p>
            <a:pPr marL="84455" marR="0" lvl="0" indent="-84455" algn="ctr" defTabSz="339725" rtl="0" eaLnBrk="0" fontAlgn="base" latinLnBrk="0" hangingPunct="0">
              <a:lnSpc>
                <a:spcPct val="90000"/>
              </a:lnSpc>
              <a:spcBef>
                <a:spcPts val="375"/>
              </a:spcBef>
              <a:spcAft>
                <a:spcPct val="0"/>
              </a:spcAft>
              <a:buClrTx/>
              <a:buSzTx/>
              <a:buFont typeface="Arial" panose="020B0604020202020204" pitchFamily="34" charset="0"/>
              <a:buChar char="•"/>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单击图标添加图片</a:t>
            </a:r>
            <a:endParaRPr kumimoji="0" lang="es-E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sp>
        <p:nvSpPr>
          <p:cNvPr id="15" name="Título 1"/>
          <p:cNvSpPr>
            <a:spLocks noGrp="1"/>
          </p:cNvSpPr>
          <p:nvPr>
            <p:ph type="ctrTitle"/>
          </p:nvPr>
        </p:nvSpPr>
        <p:spPr>
          <a:xfrm>
            <a:off x="479138" y="324637"/>
            <a:ext cx="6117686" cy="506776"/>
          </a:xfrm>
        </p:spPr>
        <p:txBody>
          <a:bodyPr anchor="b">
            <a:normAutofit/>
          </a:bodyPr>
          <a:lstStyle>
            <a:lvl1pPr marL="0"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16"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Layout 03">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10"/>
          <p:cNvSpPr>
            <a:spLocks noGrp="1"/>
          </p:cNvSpPr>
          <p:nvPr>
            <p:ph type="pic" sz="quarter" idx="10"/>
          </p:nvPr>
        </p:nvSpPr>
        <p:spPr>
          <a:xfrm>
            <a:off x="2623348" y="2042641"/>
            <a:ext cx="3754584"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1" fmla="*/ 219075 w 10022400"/>
              <a:gd name="connsiteY0-2" fmla="*/ 361950 h 3751200"/>
              <a:gd name="connsiteX1-3" fmla="*/ 10022400 w 10022400"/>
              <a:gd name="connsiteY1-4" fmla="*/ 0 h 3751200"/>
              <a:gd name="connsiteX2-5" fmla="*/ 10022400 w 10022400"/>
              <a:gd name="connsiteY2-6" fmla="*/ 3751200 h 3751200"/>
              <a:gd name="connsiteX3-7" fmla="*/ 0 w 10022400"/>
              <a:gd name="connsiteY3-8" fmla="*/ 3751200 h 3751200"/>
              <a:gd name="connsiteX4-9" fmla="*/ 219075 w 10022400"/>
              <a:gd name="connsiteY4-10" fmla="*/ 361950 h 3751200"/>
              <a:gd name="connsiteX0-11" fmla="*/ 400050 w 10022400"/>
              <a:gd name="connsiteY0-12" fmla="*/ 266700 h 3751200"/>
              <a:gd name="connsiteX1-13" fmla="*/ 10022400 w 10022400"/>
              <a:gd name="connsiteY1-14" fmla="*/ 0 h 3751200"/>
              <a:gd name="connsiteX2-15" fmla="*/ 10022400 w 10022400"/>
              <a:gd name="connsiteY2-16" fmla="*/ 3751200 h 3751200"/>
              <a:gd name="connsiteX3-17" fmla="*/ 0 w 10022400"/>
              <a:gd name="connsiteY3-18" fmla="*/ 3751200 h 3751200"/>
              <a:gd name="connsiteX4-19" fmla="*/ 400050 w 10022400"/>
              <a:gd name="connsiteY4-20" fmla="*/ 266700 h 3751200"/>
              <a:gd name="connsiteX0-21" fmla="*/ 523875 w 10022400"/>
              <a:gd name="connsiteY0-22" fmla="*/ 247650 h 3751200"/>
              <a:gd name="connsiteX1-23" fmla="*/ 10022400 w 10022400"/>
              <a:gd name="connsiteY1-24" fmla="*/ 0 h 3751200"/>
              <a:gd name="connsiteX2-25" fmla="*/ 10022400 w 10022400"/>
              <a:gd name="connsiteY2-26" fmla="*/ 3751200 h 3751200"/>
              <a:gd name="connsiteX3-27" fmla="*/ 0 w 10022400"/>
              <a:gd name="connsiteY3-28" fmla="*/ 3751200 h 3751200"/>
              <a:gd name="connsiteX4-29" fmla="*/ 523875 w 10022400"/>
              <a:gd name="connsiteY4-30" fmla="*/ 247650 h 3751200"/>
              <a:gd name="connsiteX0-31" fmla="*/ 523875 w 10022400"/>
              <a:gd name="connsiteY0-32" fmla="*/ 200025 h 3751200"/>
              <a:gd name="connsiteX1-33" fmla="*/ 10022400 w 10022400"/>
              <a:gd name="connsiteY1-34" fmla="*/ 0 h 3751200"/>
              <a:gd name="connsiteX2-35" fmla="*/ 10022400 w 10022400"/>
              <a:gd name="connsiteY2-36" fmla="*/ 3751200 h 3751200"/>
              <a:gd name="connsiteX3-37" fmla="*/ 0 w 10022400"/>
              <a:gd name="connsiteY3-38" fmla="*/ 3751200 h 3751200"/>
              <a:gd name="connsiteX4-39" fmla="*/ 523875 w 10022400"/>
              <a:gd name="connsiteY4-40" fmla="*/ 200025 h 3751200"/>
              <a:gd name="connsiteX0-41" fmla="*/ 504825 w 10022400"/>
              <a:gd name="connsiteY0-42" fmla="*/ 152400 h 3751200"/>
              <a:gd name="connsiteX1-43" fmla="*/ 10022400 w 10022400"/>
              <a:gd name="connsiteY1-44" fmla="*/ 0 h 3751200"/>
              <a:gd name="connsiteX2-45" fmla="*/ 10022400 w 10022400"/>
              <a:gd name="connsiteY2-46" fmla="*/ 3751200 h 3751200"/>
              <a:gd name="connsiteX3-47" fmla="*/ 0 w 10022400"/>
              <a:gd name="connsiteY3-48" fmla="*/ 3751200 h 3751200"/>
              <a:gd name="connsiteX4-49" fmla="*/ 504825 w 10022400"/>
              <a:gd name="connsiteY4-50" fmla="*/ 152400 h 3751200"/>
              <a:gd name="connsiteX0-51" fmla="*/ 476250 w 10022400"/>
              <a:gd name="connsiteY0-52" fmla="*/ 161925 h 3751200"/>
              <a:gd name="connsiteX1-53" fmla="*/ 10022400 w 10022400"/>
              <a:gd name="connsiteY1-54" fmla="*/ 0 h 3751200"/>
              <a:gd name="connsiteX2-55" fmla="*/ 10022400 w 10022400"/>
              <a:gd name="connsiteY2-56" fmla="*/ 3751200 h 3751200"/>
              <a:gd name="connsiteX3-57" fmla="*/ 0 w 10022400"/>
              <a:gd name="connsiteY3-58" fmla="*/ 3751200 h 3751200"/>
              <a:gd name="connsiteX4-59" fmla="*/ 476250 w 10022400"/>
              <a:gd name="connsiteY4-60" fmla="*/ 161925 h 3751200"/>
              <a:gd name="connsiteX0-61" fmla="*/ 476250 w 10022400"/>
              <a:gd name="connsiteY0-62" fmla="*/ 0 h 3589275"/>
              <a:gd name="connsiteX1-63" fmla="*/ 9870000 w 10022400"/>
              <a:gd name="connsiteY1-64" fmla="*/ 19050 h 3589275"/>
              <a:gd name="connsiteX2-65" fmla="*/ 10022400 w 10022400"/>
              <a:gd name="connsiteY2-66" fmla="*/ 3589275 h 3589275"/>
              <a:gd name="connsiteX3-67" fmla="*/ 0 w 10022400"/>
              <a:gd name="connsiteY3-68" fmla="*/ 3589275 h 3589275"/>
              <a:gd name="connsiteX4-69" fmla="*/ 476250 w 10022400"/>
              <a:gd name="connsiteY4-70" fmla="*/ 0 h 3589275"/>
              <a:gd name="connsiteX0-71" fmla="*/ 476250 w 10022400"/>
              <a:gd name="connsiteY0-72" fmla="*/ 180975 h 3770250"/>
              <a:gd name="connsiteX1-73" fmla="*/ 9984300 w 10022400"/>
              <a:gd name="connsiteY1-74" fmla="*/ 0 h 3770250"/>
              <a:gd name="connsiteX2-75" fmla="*/ 10022400 w 10022400"/>
              <a:gd name="connsiteY2-76" fmla="*/ 3770250 h 3770250"/>
              <a:gd name="connsiteX3-77" fmla="*/ 0 w 10022400"/>
              <a:gd name="connsiteY3-78" fmla="*/ 3770250 h 3770250"/>
              <a:gd name="connsiteX4-79" fmla="*/ 476250 w 10022400"/>
              <a:gd name="connsiteY4-80" fmla="*/ 180975 h 3770250"/>
              <a:gd name="connsiteX0-81" fmla="*/ 476250 w 10022400"/>
              <a:gd name="connsiteY0-82" fmla="*/ 142875 h 3732150"/>
              <a:gd name="connsiteX1-83" fmla="*/ 9965250 w 10022400"/>
              <a:gd name="connsiteY1-84" fmla="*/ 0 h 3732150"/>
              <a:gd name="connsiteX2-85" fmla="*/ 10022400 w 10022400"/>
              <a:gd name="connsiteY2-86" fmla="*/ 3732150 h 3732150"/>
              <a:gd name="connsiteX3-87" fmla="*/ 0 w 10022400"/>
              <a:gd name="connsiteY3-88" fmla="*/ 3732150 h 3732150"/>
              <a:gd name="connsiteX4-89" fmla="*/ 476250 w 10022400"/>
              <a:gd name="connsiteY4-90" fmla="*/ 142875 h 3732150"/>
              <a:gd name="connsiteX0-91" fmla="*/ 476250 w 10022400"/>
              <a:gd name="connsiteY0-92" fmla="*/ 161925 h 3751200"/>
              <a:gd name="connsiteX1-93" fmla="*/ 9993825 w 10022400"/>
              <a:gd name="connsiteY1-94" fmla="*/ 0 h 3751200"/>
              <a:gd name="connsiteX2-95" fmla="*/ 10022400 w 10022400"/>
              <a:gd name="connsiteY2-96" fmla="*/ 3751200 h 3751200"/>
              <a:gd name="connsiteX3-97" fmla="*/ 0 w 10022400"/>
              <a:gd name="connsiteY3-98" fmla="*/ 3751200 h 3751200"/>
              <a:gd name="connsiteX4-99" fmla="*/ 476250 w 10022400"/>
              <a:gd name="connsiteY4-100" fmla="*/ 161925 h 3751200"/>
              <a:gd name="connsiteX0-101" fmla="*/ 295275 w 9841425"/>
              <a:gd name="connsiteY0-102" fmla="*/ 161925 h 3751200"/>
              <a:gd name="connsiteX1-103" fmla="*/ 9812850 w 9841425"/>
              <a:gd name="connsiteY1-104" fmla="*/ 0 h 3751200"/>
              <a:gd name="connsiteX2-105" fmla="*/ 9841425 w 9841425"/>
              <a:gd name="connsiteY2-106" fmla="*/ 3751200 h 3751200"/>
              <a:gd name="connsiteX3-107" fmla="*/ 0 w 9841425"/>
              <a:gd name="connsiteY3-108" fmla="*/ 3570225 h 3751200"/>
              <a:gd name="connsiteX4-109" fmla="*/ 295275 w 9841425"/>
              <a:gd name="connsiteY4-110" fmla="*/ 161925 h 3751200"/>
              <a:gd name="connsiteX0-111" fmla="*/ 419100 w 9965250"/>
              <a:gd name="connsiteY0-112" fmla="*/ 161925 h 3751200"/>
              <a:gd name="connsiteX1-113" fmla="*/ 9936675 w 9965250"/>
              <a:gd name="connsiteY1-114" fmla="*/ 0 h 3751200"/>
              <a:gd name="connsiteX2-115" fmla="*/ 9965250 w 9965250"/>
              <a:gd name="connsiteY2-116" fmla="*/ 3751200 h 3751200"/>
              <a:gd name="connsiteX3-117" fmla="*/ 0 w 9965250"/>
              <a:gd name="connsiteY3-118" fmla="*/ 3627375 h 3751200"/>
              <a:gd name="connsiteX4-119" fmla="*/ 419100 w 9965250"/>
              <a:gd name="connsiteY4-120" fmla="*/ 161925 h 3751200"/>
              <a:gd name="connsiteX0-121" fmla="*/ 457200 w 10003350"/>
              <a:gd name="connsiteY0-122" fmla="*/ 161925 h 3751200"/>
              <a:gd name="connsiteX1-123" fmla="*/ 9974775 w 10003350"/>
              <a:gd name="connsiteY1-124" fmla="*/ 0 h 3751200"/>
              <a:gd name="connsiteX2-125" fmla="*/ 10003350 w 10003350"/>
              <a:gd name="connsiteY2-126" fmla="*/ 3751200 h 3751200"/>
              <a:gd name="connsiteX3-127" fmla="*/ 0 w 10003350"/>
              <a:gd name="connsiteY3-128" fmla="*/ 3617850 h 3751200"/>
              <a:gd name="connsiteX4-129" fmla="*/ 457200 w 10003350"/>
              <a:gd name="connsiteY4-130" fmla="*/ 161925 h 3751200"/>
              <a:gd name="connsiteX0-131" fmla="*/ 466725 w 10012875"/>
              <a:gd name="connsiteY0-132" fmla="*/ 161925 h 3751200"/>
              <a:gd name="connsiteX1-133" fmla="*/ 9984300 w 10012875"/>
              <a:gd name="connsiteY1-134" fmla="*/ 0 h 3751200"/>
              <a:gd name="connsiteX2-135" fmla="*/ 10012875 w 10012875"/>
              <a:gd name="connsiteY2-136" fmla="*/ 3751200 h 3751200"/>
              <a:gd name="connsiteX3-137" fmla="*/ 0 w 10012875"/>
              <a:gd name="connsiteY3-138" fmla="*/ 3636900 h 3751200"/>
              <a:gd name="connsiteX4-139" fmla="*/ 466725 w 10012875"/>
              <a:gd name="connsiteY4-140" fmla="*/ 161925 h 3751200"/>
              <a:gd name="connsiteX0-141" fmla="*/ 447675 w 10012875"/>
              <a:gd name="connsiteY0-142" fmla="*/ 161925 h 3751200"/>
              <a:gd name="connsiteX1-143" fmla="*/ 9984300 w 10012875"/>
              <a:gd name="connsiteY1-144" fmla="*/ 0 h 3751200"/>
              <a:gd name="connsiteX2-145" fmla="*/ 10012875 w 10012875"/>
              <a:gd name="connsiteY2-146" fmla="*/ 3751200 h 3751200"/>
              <a:gd name="connsiteX3-147" fmla="*/ 0 w 10012875"/>
              <a:gd name="connsiteY3-148" fmla="*/ 3636900 h 3751200"/>
              <a:gd name="connsiteX4-149" fmla="*/ 447675 w 10012875"/>
              <a:gd name="connsiteY4-150" fmla="*/ 161925 h 3751200"/>
              <a:gd name="connsiteX0-151" fmla="*/ 438150 w 10012875"/>
              <a:gd name="connsiteY0-152" fmla="*/ 161925 h 3751200"/>
              <a:gd name="connsiteX1-153" fmla="*/ 9984300 w 10012875"/>
              <a:gd name="connsiteY1-154" fmla="*/ 0 h 3751200"/>
              <a:gd name="connsiteX2-155" fmla="*/ 10012875 w 10012875"/>
              <a:gd name="connsiteY2-156" fmla="*/ 3751200 h 3751200"/>
              <a:gd name="connsiteX3-157" fmla="*/ 0 w 10012875"/>
              <a:gd name="connsiteY3-158" fmla="*/ 3636900 h 3751200"/>
              <a:gd name="connsiteX4-159" fmla="*/ 438150 w 10012875"/>
              <a:gd name="connsiteY4-160" fmla="*/ 161925 h 3751200"/>
              <a:gd name="connsiteX0-161" fmla="*/ 438150 w 9984300"/>
              <a:gd name="connsiteY0-162" fmla="*/ 161925 h 3703575"/>
              <a:gd name="connsiteX1-163" fmla="*/ 9984300 w 9984300"/>
              <a:gd name="connsiteY1-164" fmla="*/ 0 h 3703575"/>
              <a:gd name="connsiteX2-165" fmla="*/ 9879525 w 9984300"/>
              <a:gd name="connsiteY2-166" fmla="*/ 3703575 h 3703575"/>
              <a:gd name="connsiteX3-167" fmla="*/ 0 w 9984300"/>
              <a:gd name="connsiteY3-168" fmla="*/ 3636900 h 3703575"/>
              <a:gd name="connsiteX4-169" fmla="*/ 438150 w 9984300"/>
              <a:gd name="connsiteY4-170" fmla="*/ 161925 h 3703575"/>
              <a:gd name="connsiteX0-171" fmla="*/ 438150 w 9984300"/>
              <a:gd name="connsiteY0-172" fmla="*/ 161925 h 3713100"/>
              <a:gd name="connsiteX1-173" fmla="*/ 9984300 w 9984300"/>
              <a:gd name="connsiteY1-174" fmla="*/ 0 h 3713100"/>
              <a:gd name="connsiteX2-175" fmla="*/ 9927150 w 9984300"/>
              <a:gd name="connsiteY2-176" fmla="*/ 3713100 h 3713100"/>
              <a:gd name="connsiteX3-177" fmla="*/ 0 w 9984300"/>
              <a:gd name="connsiteY3-178" fmla="*/ 3636900 h 3713100"/>
              <a:gd name="connsiteX4-179" fmla="*/ 438150 w 9984300"/>
              <a:gd name="connsiteY4-180" fmla="*/ 161925 h 3713100"/>
              <a:gd name="connsiteX0-181" fmla="*/ 438150 w 9984300"/>
              <a:gd name="connsiteY0-182" fmla="*/ 161925 h 3760725"/>
              <a:gd name="connsiteX1-183" fmla="*/ 9984300 w 9984300"/>
              <a:gd name="connsiteY1-184" fmla="*/ 0 h 3760725"/>
              <a:gd name="connsiteX2-185" fmla="*/ 9965250 w 9984300"/>
              <a:gd name="connsiteY2-186" fmla="*/ 3760725 h 3760725"/>
              <a:gd name="connsiteX3-187" fmla="*/ 0 w 9984300"/>
              <a:gd name="connsiteY3-188" fmla="*/ 3636900 h 3760725"/>
              <a:gd name="connsiteX4-189" fmla="*/ 438150 w 9984300"/>
              <a:gd name="connsiteY4-190" fmla="*/ 161925 h 3760725"/>
              <a:gd name="connsiteX0-191" fmla="*/ 438150 w 9984300"/>
              <a:gd name="connsiteY0-192" fmla="*/ 161925 h 3732150"/>
              <a:gd name="connsiteX1-193" fmla="*/ 9984300 w 9984300"/>
              <a:gd name="connsiteY1-194" fmla="*/ 0 h 3732150"/>
              <a:gd name="connsiteX2-195" fmla="*/ 9984300 w 9984300"/>
              <a:gd name="connsiteY2-196" fmla="*/ 3732150 h 3732150"/>
              <a:gd name="connsiteX3-197" fmla="*/ 0 w 9984300"/>
              <a:gd name="connsiteY3-198" fmla="*/ 3636900 h 3732150"/>
              <a:gd name="connsiteX4-199" fmla="*/ 438150 w 9984300"/>
              <a:gd name="connsiteY4-200" fmla="*/ 161925 h 3732150"/>
              <a:gd name="connsiteX0-201" fmla="*/ 438150 w 10012875"/>
              <a:gd name="connsiteY0-202" fmla="*/ 161925 h 3760725"/>
              <a:gd name="connsiteX1-203" fmla="*/ 9984300 w 10012875"/>
              <a:gd name="connsiteY1-204" fmla="*/ 0 h 3760725"/>
              <a:gd name="connsiteX2-205" fmla="*/ 10012875 w 10012875"/>
              <a:gd name="connsiteY2-206" fmla="*/ 3760725 h 3760725"/>
              <a:gd name="connsiteX3-207" fmla="*/ 0 w 10012875"/>
              <a:gd name="connsiteY3-208" fmla="*/ 3636900 h 3760725"/>
              <a:gd name="connsiteX4-209" fmla="*/ 438150 w 10012875"/>
              <a:gd name="connsiteY4-210" fmla="*/ 161925 h 3760725"/>
              <a:gd name="connsiteX0-211" fmla="*/ 466725 w 10012875"/>
              <a:gd name="connsiteY0-212" fmla="*/ 152400 h 3760725"/>
              <a:gd name="connsiteX1-213" fmla="*/ 9984300 w 10012875"/>
              <a:gd name="connsiteY1-214" fmla="*/ 0 h 3760725"/>
              <a:gd name="connsiteX2-215" fmla="*/ 10012875 w 10012875"/>
              <a:gd name="connsiteY2-216" fmla="*/ 3760725 h 3760725"/>
              <a:gd name="connsiteX3-217" fmla="*/ 0 w 10012875"/>
              <a:gd name="connsiteY3-218" fmla="*/ 3636900 h 3760725"/>
              <a:gd name="connsiteX4-219" fmla="*/ 466725 w 10012875"/>
              <a:gd name="connsiteY4-220" fmla="*/ 152400 h 3760725"/>
              <a:gd name="connsiteX0-221" fmla="*/ 457200 w 10012875"/>
              <a:gd name="connsiteY0-222" fmla="*/ 152400 h 3760725"/>
              <a:gd name="connsiteX1-223" fmla="*/ 9984300 w 10012875"/>
              <a:gd name="connsiteY1-224" fmla="*/ 0 h 3760725"/>
              <a:gd name="connsiteX2-225" fmla="*/ 10012875 w 10012875"/>
              <a:gd name="connsiteY2-226" fmla="*/ 3760725 h 3760725"/>
              <a:gd name="connsiteX3-227" fmla="*/ 0 w 10012875"/>
              <a:gd name="connsiteY3-228" fmla="*/ 3636900 h 3760725"/>
              <a:gd name="connsiteX4-229" fmla="*/ 457200 w 10012875"/>
              <a:gd name="connsiteY4-230" fmla="*/ 152400 h 3760725"/>
              <a:gd name="connsiteX0-231" fmla="*/ 438150 w 10012875"/>
              <a:gd name="connsiteY0-232" fmla="*/ 152400 h 3760725"/>
              <a:gd name="connsiteX1-233" fmla="*/ 9984300 w 10012875"/>
              <a:gd name="connsiteY1-234" fmla="*/ 0 h 3760725"/>
              <a:gd name="connsiteX2-235" fmla="*/ 10012875 w 10012875"/>
              <a:gd name="connsiteY2-236" fmla="*/ 3760725 h 3760725"/>
              <a:gd name="connsiteX3-237" fmla="*/ 0 w 10012875"/>
              <a:gd name="connsiteY3-238" fmla="*/ 3636900 h 3760725"/>
              <a:gd name="connsiteX4-239" fmla="*/ 438150 w 10012875"/>
              <a:gd name="connsiteY4-240" fmla="*/ 152400 h 37607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noAutofit/>
          </a:bodyPr>
          <a:lstStyle>
            <a:lvl1pPr algn="r">
              <a:defRPr lang="es-ES" sz="1500" baseline="0" dirty="0">
                <a:latin typeface="Calibri" panose="020F0502020204030204" pitchFamily="34" charset="0"/>
              </a:defRPr>
            </a:lvl1pPr>
            <a:lvl3pPr marL="673100" indent="0" algn="r">
              <a:buNone/>
              <a:defRPr sz="1500" b="1">
                <a:latin typeface="Calibri" panose="020F0502020204030204" pitchFamily="34" charset="0"/>
              </a:defRPr>
            </a:lvl3pPr>
            <a:lvl4pPr marL="1010285" indent="0">
              <a:buNone/>
              <a:defRPr/>
            </a:lvl4pPr>
          </a:lstStyle>
          <a:p>
            <a:pPr marL="84455" marR="0" lvl="0" indent="-84455" algn="r" defTabSz="339725" rtl="0" eaLnBrk="0" fontAlgn="base" latinLnBrk="0" hangingPunct="0">
              <a:lnSpc>
                <a:spcPct val="90000"/>
              </a:lnSpc>
              <a:spcBef>
                <a:spcPts val="375"/>
              </a:spcBef>
              <a:spcAft>
                <a:spcPct val="0"/>
              </a:spcAft>
              <a:buClrTx/>
              <a:buSzTx/>
              <a:buFont typeface="Arial" panose="020B0604020202020204" pitchFamily="34" charset="0"/>
              <a:buChar char="•"/>
              <a:defRPr/>
            </a:pPr>
            <a:r>
              <a:rPr kumimoji="0" lang="zh-CN" altLang="en-US" sz="15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单击图标添加图片</a:t>
            </a:r>
            <a:endParaRPr kumimoji="0" lang="es-ES" sz="15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sp>
        <p:nvSpPr>
          <p:cNvPr id="19" name="Título 1"/>
          <p:cNvSpPr>
            <a:spLocks noGrp="1"/>
          </p:cNvSpPr>
          <p:nvPr>
            <p:ph type="ctrTitle"/>
          </p:nvPr>
        </p:nvSpPr>
        <p:spPr>
          <a:xfrm>
            <a:off x="479138" y="324637"/>
            <a:ext cx="6117686" cy="506776"/>
          </a:xfrm>
        </p:spPr>
        <p:txBody>
          <a:bodyPr anchor="b">
            <a:normAutofit/>
          </a:bodyPr>
          <a:lstStyle>
            <a:lvl1pPr marL="0"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20"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Layout 04">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2 Marcador de posición de imagen"/>
          <p:cNvSpPr>
            <a:spLocks noGrp="1"/>
          </p:cNvSpPr>
          <p:nvPr>
            <p:ph type="pic" sz="quarter" idx="13"/>
          </p:nvPr>
        </p:nvSpPr>
        <p:spPr>
          <a:xfrm>
            <a:off x="528957" y="1404065"/>
            <a:ext cx="2008218" cy="3643103"/>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2 Marcador de posición de imagen"/>
          <p:cNvSpPr>
            <a:spLocks noGrp="1"/>
          </p:cNvSpPr>
          <p:nvPr>
            <p:ph type="pic" sz="quarter" idx="14"/>
          </p:nvPr>
        </p:nvSpPr>
        <p:spPr>
          <a:xfrm>
            <a:off x="2552532" y="1404065"/>
            <a:ext cx="2008218" cy="3643103"/>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2 Marcador de posición de imagen"/>
          <p:cNvSpPr>
            <a:spLocks noGrp="1"/>
          </p:cNvSpPr>
          <p:nvPr>
            <p:ph type="pic" sz="quarter" idx="15"/>
          </p:nvPr>
        </p:nvSpPr>
        <p:spPr>
          <a:xfrm>
            <a:off x="4576107" y="1404065"/>
            <a:ext cx="2008218" cy="3643103"/>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2 Marcador de posición de imagen"/>
          <p:cNvSpPr>
            <a:spLocks noGrp="1"/>
          </p:cNvSpPr>
          <p:nvPr>
            <p:ph type="pic" sz="quarter" idx="16"/>
          </p:nvPr>
        </p:nvSpPr>
        <p:spPr>
          <a:xfrm>
            <a:off x="6599682" y="1404065"/>
            <a:ext cx="2008218" cy="3643103"/>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ítulo 1"/>
          <p:cNvSpPr>
            <a:spLocks noGrp="1"/>
          </p:cNvSpPr>
          <p:nvPr>
            <p:ph type="ctrTitle"/>
          </p:nvPr>
        </p:nvSpPr>
        <p:spPr>
          <a:xfrm>
            <a:off x="479138" y="324637"/>
            <a:ext cx="6117686" cy="506776"/>
          </a:xfrm>
        </p:spPr>
        <p:txBody>
          <a:bodyPr anchor="b">
            <a:normAutofit/>
          </a:bodyPr>
          <a:lstStyle>
            <a:lvl1pPr marL="0"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16"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2"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Layout 05">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2 Marcador de posición de imagen"/>
          <p:cNvSpPr>
            <a:spLocks noGrp="1"/>
          </p:cNvSpPr>
          <p:nvPr>
            <p:ph type="pic" sz="quarter" idx="10"/>
          </p:nvPr>
        </p:nvSpPr>
        <p:spPr>
          <a:xfrm>
            <a:off x="2278299" y="661923"/>
            <a:ext cx="6192047"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990" tIns="16976" rIns="33990" bIns="16976" numCol="1" spcCol="0" rtlCol="0" fromWordArt="0" anchor="ctr" anchorCtr="0" forceAA="0" compatLnSpc="1">
            <a:noAutofit/>
          </a:bodyPr>
          <a:lstStyle>
            <a:lvl1pPr>
              <a:defRPr lang="es-SV" sz="1800" dirty="0">
                <a:solidFill>
                  <a:schemeClr val="lt1"/>
                </a:solidFill>
              </a:defRPr>
            </a:lvl1pPr>
          </a:lstStyle>
          <a:p>
            <a:pPr marL="84455" marR="0" lvl="0" indent="-84455" algn="l" defTabSz="339725" rtl="0" eaLnBrk="0" fontAlgn="base" latinLnBrk="0" hangingPunct="0">
              <a:lnSpc>
                <a:spcPct val="90000"/>
              </a:lnSpc>
              <a:spcBef>
                <a:spcPts val="375"/>
              </a:spcBef>
              <a:spcAft>
                <a:spcPct val="0"/>
              </a:spcAft>
              <a:buClrTx/>
              <a:buSzTx/>
              <a:buFont typeface="Arial" panose="020B0604020202020204" pitchFamily="34" charset="0"/>
              <a:buChar char="•"/>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单击图标添加图片</a:t>
            </a:r>
            <a:endParaRPr kumimoji="0" lang="es-SV"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2 Marcador de posición de imagen"/>
          <p:cNvSpPr>
            <a:spLocks noGrp="1"/>
          </p:cNvSpPr>
          <p:nvPr>
            <p:ph type="pic" sz="quarter" idx="13"/>
          </p:nvPr>
        </p:nvSpPr>
        <p:spPr>
          <a:xfrm>
            <a:off x="5163095" y="2629037"/>
            <a:ext cx="2684975"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990" tIns="16976" rIns="33990" bIns="16976" numCol="1" spcCol="0" rtlCol="0" fromWordArt="0" anchor="ctr" anchorCtr="0" forceAA="0" compatLnSpc="1">
            <a:noAutofit/>
          </a:bodyPr>
          <a:lstStyle>
            <a:lvl1pPr>
              <a:defRPr lang="es-SV" sz="1800" dirty="0">
                <a:solidFill>
                  <a:schemeClr val="lt1"/>
                </a:solidFill>
              </a:defRPr>
            </a:lvl1pPr>
          </a:lstStyle>
          <a:p>
            <a:pPr marL="84455" marR="0" lvl="0" indent="-84455" algn="l" defTabSz="339725" rtl="0" eaLnBrk="0" fontAlgn="base" latinLnBrk="0" hangingPunct="0">
              <a:lnSpc>
                <a:spcPct val="90000"/>
              </a:lnSpc>
              <a:spcBef>
                <a:spcPts val="375"/>
              </a:spcBef>
              <a:spcAft>
                <a:spcPct val="0"/>
              </a:spcAft>
              <a:buClrTx/>
              <a:buSzTx/>
              <a:buFont typeface="Arial" panose="020B0604020202020204" pitchFamily="34" charset="0"/>
              <a:buChar char="•"/>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单击图标添加图片</a:t>
            </a:r>
            <a:endParaRPr kumimoji="0" lang="es-SV"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Layout 06">
    <p:spTree>
      <p:nvGrpSpPr>
        <p:cNvPr id="1" name=""/>
        <p:cNvGrpSpPr/>
        <p:nvPr/>
      </p:nvGrpSpPr>
      <p:grpSpPr>
        <a:xfrm>
          <a:off x="0" y="0"/>
          <a:ext cx="0" cy="0"/>
          <a:chOff x="0" y="0"/>
          <a:chExt cx="0" cy="0"/>
        </a:xfrm>
      </p:grpSpPr>
      <p:cxnSp>
        <p:nvCxnSpPr>
          <p:cNvPr id="2"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9144000" cy="2878645"/>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Layout 08">
    <p:spTree>
      <p:nvGrpSpPr>
        <p:cNvPr id="1" name=""/>
        <p:cNvGrpSpPr/>
        <p:nvPr/>
      </p:nvGrpSpPr>
      <p:grpSpPr>
        <a:xfrm>
          <a:off x="0" y="0"/>
          <a:ext cx="0" cy="0"/>
          <a:chOff x="0" y="0"/>
          <a:chExt cx="0" cy="0"/>
        </a:xfrm>
      </p:grpSpPr>
      <p:cxnSp>
        <p:nvCxnSpPr>
          <p:cNvPr id="2"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2 Marcador de posición de imagen"/>
          <p:cNvSpPr>
            <a:spLocks noGrp="1"/>
          </p:cNvSpPr>
          <p:nvPr>
            <p:ph type="pic" sz="quarter" idx="10"/>
          </p:nvPr>
        </p:nvSpPr>
        <p:spPr>
          <a:xfrm>
            <a:off x="0" y="1494011"/>
            <a:ext cx="9144000" cy="3689983"/>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ítulo 1"/>
          <p:cNvSpPr>
            <a:spLocks noGrp="1"/>
          </p:cNvSpPr>
          <p:nvPr>
            <p:ph type="ctrTitle"/>
          </p:nvPr>
        </p:nvSpPr>
        <p:spPr>
          <a:xfrm>
            <a:off x="479138" y="324637"/>
            <a:ext cx="6117686" cy="506776"/>
          </a:xfrm>
        </p:spPr>
        <p:txBody>
          <a:bodyPr anchor="b">
            <a:normAutofit/>
          </a:bodyPr>
          <a:lstStyle>
            <a:lvl1pPr algn="l" defTabSz="339725" rtl="0" eaLnBrk="1" latinLnBrk="0" hangingPunct="1">
              <a:lnSpc>
                <a:spcPct val="90000"/>
              </a:lnSpc>
              <a:spcBef>
                <a:spcPct val="0"/>
              </a:spcBef>
              <a:buNone/>
              <a:defRPr lang="es-SV" sz="1800" kern="1200" dirty="0">
                <a:solidFill>
                  <a:schemeClr val="tx2"/>
                </a:solidFill>
                <a:latin typeface="Open Sans Extrabold"/>
                <a:ea typeface="Open Sans Extrabold"/>
                <a:cs typeface="Open Sans Extrabold"/>
              </a:defRPr>
            </a:lvl1pPr>
          </a:lstStyle>
          <a:p>
            <a:r>
              <a:rPr lang="zh-CN" altLang="en-US" noProof="1"/>
              <a:t>单击此处编辑母版标题样式</a:t>
            </a:r>
            <a:endParaRPr lang="es-SV" noProof="1"/>
          </a:p>
        </p:txBody>
      </p:sp>
      <p:sp>
        <p:nvSpPr>
          <p:cNvPr id="8" name="Subtítulo 2"/>
          <p:cNvSpPr>
            <a:spLocks noGrp="1"/>
          </p:cNvSpPr>
          <p:nvPr>
            <p:ph type="subTitle" idx="1"/>
          </p:nvPr>
        </p:nvSpPr>
        <p:spPr>
          <a:xfrm>
            <a:off x="490152" y="802445"/>
            <a:ext cx="2396360" cy="230711"/>
          </a:xfrm>
        </p:spPr>
        <p:txBody>
          <a:bodyPr anchor="ctr">
            <a:normAutofit/>
          </a:bodyPr>
          <a:lstStyle>
            <a:lvl1pPr marL="0" indent="0" algn="l">
              <a:buNone/>
              <a:defRPr lang="es-SV" sz="1000" kern="1200" baseline="0" dirty="0">
                <a:solidFill>
                  <a:schemeClr val="bg2"/>
                </a:solidFill>
                <a:latin typeface="Source Sans Pro" pitchFamily="34" charset="0"/>
                <a:ea typeface="+mn-ea"/>
                <a:cs typeface="+mn-cs"/>
              </a:defRPr>
            </a:lvl1pPr>
            <a:lvl2pPr marL="170180" indent="0" algn="ctr">
              <a:buNone/>
              <a:defRPr sz="700"/>
            </a:lvl2pPr>
            <a:lvl3pPr marL="339725" indent="0" algn="ctr">
              <a:buNone/>
              <a:defRPr sz="700"/>
            </a:lvl3pPr>
            <a:lvl4pPr marL="509905" indent="0" algn="ctr">
              <a:buNone/>
              <a:defRPr sz="600"/>
            </a:lvl4pPr>
            <a:lvl5pPr marL="679450" indent="0" algn="ctr">
              <a:buNone/>
              <a:defRPr sz="600"/>
            </a:lvl5pPr>
            <a:lvl6pPr marL="849630" indent="0" algn="ctr">
              <a:buNone/>
              <a:defRPr sz="600"/>
            </a:lvl6pPr>
            <a:lvl7pPr marL="1019175" indent="0" algn="ctr">
              <a:buNone/>
              <a:defRPr sz="600"/>
            </a:lvl7pPr>
            <a:lvl8pPr marL="1189355" indent="0" algn="ctr">
              <a:buNone/>
              <a:defRPr sz="600"/>
            </a:lvl8pPr>
            <a:lvl9pPr marL="1358900" indent="0" algn="ctr">
              <a:buNone/>
              <a:defRPr sz="600"/>
            </a:lvl9pPr>
          </a:lstStyle>
          <a:p>
            <a:r>
              <a:rPr lang="zh-CN" altLang="en-US" noProof="1"/>
              <a:t>单击此处编辑母版副标题样式</a:t>
            </a:r>
            <a:endParaRPr lang="es-SV" noProof="1"/>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Layout 07">
    <p:spTree>
      <p:nvGrpSpPr>
        <p:cNvPr id="1" name=""/>
        <p:cNvGrpSpPr/>
        <p:nvPr/>
      </p:nvGrpSpPr>
      <p:grpSpPr>
        <a:xfrm>
          <a:off x="0" y="0"/>
          <a:ext cx="0" cy="0"/>
          <a:chOff x="0" y="0"/>
          <a:chExt cx="0" cy="0"/>
        </a:xfrm>
      </p:grpSpPr>
      <p:cxnSp>
        <p:nvCxnSpPr>
          <p:cNvPr id="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2 Marcador de posición de imagen"/>
          <p:cNvSpPr>
            <a:spLocks noGrp="1"/>
          </p:cNvSpPr>
          <p:nvPr>
            <p:ph type="pic" sz="quarter" idx="10"/>
          </p:nvPr>
        </p:nvSpPr>
        <p:spPr>
          <a:xfrm>
            <a:off x="0" y="1"/>
            <a:ext cx="9144000" cy="1626999"/>
          </a:xfrm>
          <a:prstGeom prst="rect">
            <a:avLst/>
          </a:prstGeom>
          <a:solidFill>
            <a:schemeClr val="bg1">
              <a:lumMod val="85000"/>
              <a:alpha val="50000"/>
            </a:schemeClr>
          </a:solidFill>
        </p:spPr>
        <p:txBody>
          <a:bodyPr vert="horz" wrap="square" lIns="33990" tIns="16976" rIns="33990" bIns="16976" numCol="1" rtlCol="0" anchor="t" anchorCtr="0" compatLnSpc="1">
            <a:normAutofit/>
          </a:bodyPr>
          <a:lstStyle>
            <a:lvl1pPr marL="0" indent="0">
              <a:buNone/>
              <a:defRPr/>
            </a:lvl1pPr>
          </a:lstStyle>
          <a:p>
            <a:pPr marL="0" marR="0" lvl="0" indent="0" algn="l" defTabSz="339725" rtl="0" eaLnBrk="0" fontAlgn="base" latinLnBrk="0" hangingPunct="0">
              <a:lnSpc>
                <a:spcPct val="90000"/>
              </a:lnSpc>
              <a:spcBef>
                <a:spcPts val="375"/>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s-SV"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Marcador de pie de página 4"/>
          <p:cNvSpPr>
            <a:spLocks noGrp="1"/>
          </p:cNvSpPr>
          <p:nvPr>
            <p:ph type="ftr" sz="quarter" idx="3"/>
          </p:nvPr>
        </p:nvSpPr>
        <p:spPr>
          <a:xfrm>
            <a:off x="3028950" y="6356350"/>
            <a:ext cx="3086100" cy="365125"/>
          </a:xfrm>
          <a:prstGeom prst="rect">
            <a:avLst/>
          </a:prstGeom>
        </p:spPr>
        <p:txBody>
          <a:bodyPr vert="horz" wrap="square" lIns="33990" tIns="16976" rIns="33990" bIns="16976" numCol="1" anchor="ctr" anchorCtr="0" compatLnSpc="1"/>
          <a:lstStyle>
            <a:lvl1pPr algn="ctr" eaLnBrk="0" hangingPunct="0">
              <a:lnSpc>
                <a:spcPct val="125000"/>
              </a:lnSpc>
              <a:defRPr sz="700" b="0">
                <a:solidFill>
                  <a:srgbClr val="1F1F1F"/>
                </a:solidFill>
                <a:latin typeface="Source Sans Pro" pitchFamily="34" charset="0"/>
              </a:defRPr>
            </a:lvl1p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it-IT" altLang="zh-CN" sz="700" b="0" i="0" u="none" strike="noStrike" kern="1200" cap="none" spc="0" normalizeH="0" baseline="0" noProof="0">
                <a:ln>
                  <a:noFill/>
                </a:ln>
                <a:solidFill>
                  <a:srgbClr val="1F1F1F"/>
                </a:solidFill>
                <a:effectLst/>
                <a:uLnTx/>
                <a:uFillTx/>
                <a:latin typeface="Source Sans Pro" pitchFamily="34" charset="0"/>
                <a:ea typeface="+mn-ea"/>
                <a:cs typeface="+mn-cs"/>
              </a:rPr>
              <a:t>www.yourcompany.com | powerpoint template</a:t>
            </a:r>
            <a:endParaRPr kumimoji="0" lang="en-US" altLang="zh-CN" sz="700" b="0" i="0" u="none" strike="noStrike" kern="1200" cap="none" spc="0" normalizeH="0" baseline="0" noProof="0">
              <a:ln>
                <a:noFill/>
              </a:ln>
              <a:solidFill>
                <a:srgbClr val="1F1F1F"/>
              </a:solidFill>
              <a:effectLst/>
              <a:uLnTx/>
              <a:uFillTx/>
              <a:latin typeface="Source Sans Pro" pitchFamily="34" charset="0"/>
              <a:ea typeface="+mn-ea"/>
              <a:cs typeface="+mn-cs"/>
            </a:endParaRPr>
          </a:p>
        </p:txBody>
      </p:sp>
      <p:sp>
        <p:nvSpPr>
          <p:cNvPr id="10"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p>
            <a:pPr algn="r">
              <a:buNone/>
            </a:pPr>
            <a:fld id="{9A0DB2DC-4C9A-4742-B13C-FB6460FD3503}" type="slidenum">
              <a:rPr lang="es-SV" altLang="zh-CN" dirty="0">
                <a:solidFill>
                  <a:srgbClr val="1F1F1F"/>
                </a:solidFill>
                <a:latin typeface="Source Sans Pro" pitchFamily="34" charset="0"/>
                <a:ea typeface="宋体" panose="02010600030101010101" pitchFamily="2" charset="-122"/>
              </a:rPr>
              <a:t>‹#›</a:t>
            </a:fld>
            <a:endParaRPr lang="es-SV" altLang="zh-CN" dirty="0">
              <a:solidFill>
                <a:srgbClr val="1F1F1F"/>
              </a:solidFill>
              <a:latin typeface="Source Sans Pro"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41989"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39"/>
          <p:cNvSpPr>
            <a:spLocks noChangeArrowheads="1"/>
          </p:cNvSpPr>
          <p:nvPr/>
        </p:nvSpPr>
        <p:spPr bwMode="ltGray">
          <a:xfrm>
            <a:off x="0" y="4437063"/>
            <a:ext cx="9144000" cy="1728788"/>
          </a:xfrm>
          <a:prstGeom prst="rect">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Oval 40"/>
          <p:cNvSpPr>
            <a:spLocks noChangeArrowheads="1"/>
          </p:cNvSpPr>
          <p:nvPr/>
        </p:nvSpPr>
        <p:spPr bwMode="gray">
          <a:xfrm>
            <a:off x="971550" y="1628775"/>
            <a:ext cx="3529013" cy="3671888"/>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Oval 42"/>
          <p:cNvSpPr>
            <a:spLocks noChangeArrowheads="1"/>
          </p:cNvSpPr>
          <p:nvPr/>
        </p:nvSpPr>
        <p:spPr bwMode="gray">
          <a:xfrm>
            <a:off x="1258888" y="260350"/>
            <a:ext cx="935038" cy="936625"/>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Oval 43"/>
          <p:cNvSpPr>
            <a:spLocks noChangeArrowheads="1"/>
          </p:cNvSpPr>
          <p:nvPr/>
        </p:nvSpPr>
        <p:spPr bwMode="gray">
          <a:xfrm>
            <a:off x="4211638" y="2636838"/>
            <a:ext cx="1223963" cy="1223963"/>
          </a:xfrm>
          <a:prstGeom prst="ellipse">
            <a:avLst/>
          </a:prstGeom>
          <a:solidFill>
            <a:srgbClr val="1BABE5">
              <a:alpha val="10196"/>
            </a:srgbClr>
          </a:soli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Oval 49"/>
          <p:cNvSpPr>
            <a:spLocks noChangeArrowheads="1"/>
          </p:cNvSpPr>
          <p:nvPr/>
        </p:nvSpPr>
        <p:spPr bwMode="gray">
          <a:xfrm>
            <a:off x="993775" y="1651000"/>
            <a:ext cx="3490913" cy="3629025"/>
          </a:xfrm>
          <a:prstGeom prst="ellipse">
            <a:avLst/>
          </a:prstGeom>
          <a:blipFill dpi="0" rotWithShape="1">
            <a:blip r:embed="rId3"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Oval 50"/>
          <p:cNvSpPr>
            <a:spLocks noChangeArrowheads="1"/>
          </p:cNvSpPr>
          <p:nvPr/>
        </p:nvSpPr>
        <p:spPr bwMode="gray">
          <a:xfrm>
            <a:off x="1276350" y="277813"/>
            <a:ext cx="900113" cy="900113"/>
          </a:xfrm>
          <a:prstGeom prst="ellipse">
            <a:avLst/>
          </a:prstGeom>
          <a:blipFill dpi="0" rotWithShape="1">
            <a:blip r:embed="rId4"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Oval 44"/>
          <p:cNvSpPr>
            <a:spLocks noChangeArrowheads="1"/>
          </p:cNvSpPr>
          <p:nvPr/>
        </p:nvSpPr>
        <p:spPr bwMode="gray">
          <a:xfrm>
            <a:off x="3856038" y="3500438"/>
            <a:ext cx="1582738" cy="1582738"/>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Oval 51"/>
          <p:cNvSpPr>
            <a:spLocks noChangeArrowheads="1"/>
          </p:cNvSpPr>
          <p:nvPr/>
        </p:nvSpPr>
        <p:spPr bwMode="gray">
          <a:xfrm>
            <a:off x="3881438" y="3521075"/>
            <a:ext cx="1533525" cy="1543050"/>
          </a:xfrm>
          <a:prstGeom prst="ellipse">
            <a:avLst/>
          </a:prstGeom>
          <a:blipFill dpi="0" rotWithShape="1">
            <a:blip r:embed="rId5"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Oval 41"/>
          <p:cNvSpPr>
            <a:spLocks noChangeArrowheads="1"/>
          </p:cNvSpPr>
          <p:nvPr/>
        </p:nvSpPr>
        <p:spPr bwMode="gray">
          <a:xfrm>
            <a:off x="323850" y="1268413"/>
            <a:ext cx="1438275" cy="1511300"/>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Oval 52"/>
          <p:cNvSpPr>
            <a:spLocks noChangeArrowheads="1"/>
          </p:cNvSpPr>
          <p:nvPr/>
        </p:nvSpPr>
        <p:spPr bwMode="gray">
          <a:xfrm>
            <a:off x="330200" y="1287463"/>
            <a:ext cx="1419225" cy="1462088"/>
          </a:xfrm>
          <a:prstGeom prst="ellipse">
            <a:avLst/>
          </a:prstGeom>
          <a:blipFill dpi="0" rotWithShape="1">
            <a:blip r:embed="rId6"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29"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074" name="Rectangle 2"/>
          <p:cNvSpPr>
            <a:spLocks noGrp="1" noChangeArrowheads="1"/>
          </p:cNvSpPr>
          <p:nvPr>
            <p:ph type="ctrTitle"/>
          </p:nvPr>
        </p:nvSpPr>
        <p:spPr>
          <a:xfrm>
            <a:off x="3881438" y="1268413"/>
            <a:ext cx="5108450" cy="1752600"/>
          </a:xfrm>
        </p:spPr>
        <p:txBody>
          <a:bodyPr/>
          <a:lstStyle>
            <a:lvl1pPr algn="r">
              <a:defRPr sz="4800">
                <a:solidFill>
                  <a:schemeClr val="tx2"/>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p:nvPr>
        </p:nvSpPr>
        <p:spPr>
          <a:xfrm>
            <a:off x="642910" y="5572140"/>
            <a:ext cx="7620000" cy="304800"/>
          </a:xfrm>
        </p:spPr>
        <p:txBody>
          <a:bodyPr/>
          <a:lstStyle>
            <a:lvl1pPr marL="0" indent="0" algn="ctr">
              <a:buFont typeface="Wingdings" panose="05000000000000000000" pitchFamily="2" charset="2"/>
              <a:buNone/>
              <a:defRPr sz="2000">
                <a:solidFill>
                  <a:schemeClr val="bg1"/>
                </a:solidFill>
              </a:defRPr>
            </a:lvl1pPr>
          </a:lstStyle>
          <a:p>
            <a:pPr lvl="0"/>
            <a:r>
              <a:rPr lang="zh-CN" altLang="en-US" noProof="0"/>
              <a:t>单击此处编辑母版副标题样式</a:t>
            </a:r>
            <a:endParaRPr lang="zh-CN" altLang="en-US" noProof="0" dirty="0"/>
          </a:p>
        </p:txBody>
      </p:sp>
      <p:sp>
        <p:nvSpPr>
          <p:cNvPr id="30" name="Rectangle 4"/>
          <p:cNvSpPr>
            <a:spLocks noGrp="1" noChangeArrowheads="1"/>
          </p:cNvSpPr>
          <p:nvPr>
            <p:ph type="dt" sz="half" idx="2"/>
          </p:nvPr>
        </p:nvSpPr>
        <p:spPr bwMode="gray">
          <a:xfrm>
            <a:off x="3581400" y="6400800"/>
            <a:ext cx="2209800" cy="244475"/>
          </a:xfrm>
          <a:prstGeom prst="rect">
            <a:avLst/>
          </a:prstGeom>
        </p:spPr>
        <p:txBody>
          <a:bodyPr vert="horz" wrap="square" lIns="91440" tIns="45720" rIns="91440" bIns="45720" numCol="1" anchor="t" anchorCtr="0" compatLnSpc="1"/>
          <a:lstStyle>
            <a:lvl1pPr algn="ctr">
              <a:defRPr sz="12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Rectangle 6"/>
          <p:cNvSpPr>
            <a:spLocks noGrp="1" noChangeArrowheads="1"/>
          </p:cNvSpPr>
          <p:nvPr>
            <p:ph type="sldNum" sz="quarter" idx="4"/>
          </p:nvPr>
        </p:nvSpPr>
        <p:spPr>
          <a:xfrm>
            <a:off x="381000" y="6400800"/>
            <a:ext cx="2133600" cy="24447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sz="1200" dirty="0">
                <a:solidFill>
                  <a:srgbClr val="000000"/>
                </a:solidFill>
                <a:ea typeface="黑体" panose="02010609060101010101" pitchFamily="49" charset="-122"/>
              </a:rPr>
              <a:t>‹#›</a:t>
            </a:fld>
            <a:endParaRPr lang="zh-CN" altLang="en-US" sz="1200" dirty="0">
              <a:solidFill>
                <a:srgbClr val="000000"/>
              </a:solidFill>
              <a:ea typeface="黑体" panose="02010609060101010101" pitchFamily="49" charset="-122"/>
            </a:endParaRPr>
          </a:p>
        </p:txBody>
      </p:sp>
      <p:sp>
        <p:nvSpPr>
          <p:cNvPr id="32" name="页脚占位符 1"/>
          <p:cNvSpPr>
            <a:spLocks noGrp="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8197"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20"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43013"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828675" y="1700808"/>
            <a:ext cx="7931224" cy="43448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标题 7"/>
          <p:cNvSpPr>
            <a:spLocks noGrp="1"/>
          </p:cNvSpPr>
          <p:nvPr>
            <p:ph type="title"/>
          </p:nvPr>
        </p:nvSpPr>
        <p:spPr/>
        <p:txBody>
          <a:bodyPr/>
          <a:lstStyle/>
          <a:p>
            <a:r>
              <a:rPr lang="zh-CN" altLang="en-US" noProof="1"/>
              <a:t>单击此处编辑母版标题样式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日期占位符 1"/>
          <p:cNvSpPr>
            <a:spLocks noGrp="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44037"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20"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45061"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20"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4608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5"/>
          <p:cNvSpPr>
            <a:spLocks noGrp="1" noChangeArrowheads="1"/>
          </p:cNvSpPr>
          <p:nvPr>
            <p:ph type="ftr" sz="quarter" idx="1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1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20"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47109"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noProof="1"/>
              <a:t>单击此处编辑母版标题样式</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20"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48133"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49157"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0181"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120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2229"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竖排标题 1"/>
          <p:cNvSpPr>
            <a:spLocks noGrp="1"/>
          </p:cNvSpPr>
          <p:nvPr>
            <p:ph type="title" orient="vert"/>
          </p:nvPr>
        </p:nvSpPr>
        <p:spPr>
          <a:xfrm>
            <a:off x="6657975" y="609600"/>
            <a:ext cx="2066925"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9221"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5"/>
          <p:cNvSpPr>
            <a:spLocks noGrp="1" noChangeArrowheads="1"/>
          </p:cNvSpPr>
          <p:nvPr>
            <p:ph type="ftr" sz="quarter" idx="1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1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20"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3253"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页脚占位符 1"/>
          <p:cNvSpPr>
            <a:spLocks noGrp="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日期占位符 2"/>
          <p:cNvSpPr>
            <a:spLocks noGrp="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half"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5301"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39"/>
          <p:cNvSpPr>
            <a:spLocks noChangeArrowheads="1"/>
          </p:cNvSpPr>
          <p:nvPr/>
        </p:nvSpPr>
        <p:spPr bwMode="ltGray">
          <a:xfrm>
            <a:off x="0" y="4437063"/>
            <a:ext cx="9144000" cy="1728788"/>
          </a:xfrm>
          <a:prstGeom prst="rect">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Oval 40"/>
          <p:cNvSpPr>
            <a:spLocks noChangeArrowheads="1"/>
          </p:cNvSpPr>
          <p:nvPr/>
        </p:nvSpPr>
        <p:spPr bwMode="gray">
          <a:xfrm>
            <a:off x="971550" y="1628775"/>
            <a:ext cx="3529013" cy="3671888"/>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Oval 42"/>
          <p:cNvSpPr>
            <a:spLocks noChangeArrowheads="1"/>
          </p:cNvSpPr>
          <p:nvPr/>
        </p:nvSpPr>
        <p:spPr bwMode="gray">
          <a:xfrm>
            <a:off x="1258888" y="260350"/>
            <a:ext cx="935038" cy="936625"/>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Oval 43"/>
          <p:cNvSpPr>
            <a:spLocks noChangeArrowheads="1"/>
          </p:cNvSpPr>
          <p:nvPr/>
        </p:nvSpPr>
        <p:spPr bwMode="gray">
          <a:xfrm>
            <a:off x="4211638" y="2636838"/>
            <a:ext cx="1223963" cy="1223963"/>
          </a:xfrm>
          <a:prstGeom prst="ellipse">
            <a:avLst/>
          </a:prstGeom>
          <a:solidFill>
            <a:srgbClr val="1BABE5">
              <a:alpha val="10196"/>
            </a:srgbClr>
          </a:soli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Oval 49"/>
          <p:cNvSpPr>
            <a:spLocks noChangeArrowheads="1"/>
          </p:cNvSpPr>
          <p:nvPr/>
        </p:nvSpPr>
        <p:spPr bwMode="gray">
          <a:xfrm>
            <a:off x="993775" y="1651000"/>
            <a:ext cx="3490913" cy="3629025"/>
          </a:xfrm>
          <a:prstGeom prst="ellipse">
            <a:avLst/>
          </a:prstGeom>
          <a:blipFill dpi="0" rotWithShape="1">
            <a:blip r:embed="rId3"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Oval 50"/>
          <p:cNvSpPr>
            <a:spLocks noChangeArrowheads="1"/>
          </p:cNvSpPr>
          <p:nvPr/>
        </p:nvSpPr>
        <p:spPr bwMode="gray">
          <a:xfrm>
            <a:off x="1276350" y="277813"/>
            <a:ext cx="900113" cy="900113"/>
          </a:xfrm>
          <a:prstGeom prst="ellipse">
            <a:avLst/>
          </a:prstGeom>
          <a:blipFill dpi="0" rotWithShape="1">
            <a:blip r:embed="rId4"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Oval 44"/>
          <p:cNvSpPr>
            <a:spLocks noChangeArrowheads="1"/>
          </p:cNvSpPr>
          <p:nvPr/>
        </p:nvSpPr>
        <p:spPr bwMode="gray">
          <a:xfrm>
            <a:off x="3856038" y="3500438"/>
            <a:ext cx="1582738" cy="1582738"/>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Oval 51"/>
          <p:cNvSpPr>
            <a:spLocks noChangeArrowheads="1"/>
          </p:cNvSpPr>
          <p:nvPr/>
        </p:nvSpPr>
        <p:spPr bwMode="gray">
          <a:xfrm>
            <a:off x="3881438" y="3521075"/>
            <a:ext cx="1533525" cy="1543050"/>
          </a:xfrm>
          <a:prstGeom prst="ellipse">
            <a:avLst/>
          </a:prstGeom>
          <a:blipFill dpi="0" rotWithShape="1">
            <a:blip r:embed="rId5"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Oval 41"/>
          <p:cNvSpPr>
            <a:spLocks noChangeArrowheads="1"/>
          </p:cNvSpPr>
          <p:nvPr/>
        </p:nvSpPr>
        <p:spPr bwMode="gray">
          <a:xfrm>
            <a:off x="323850" y="1268413"/>
            <a:ext cx="1438275" cy="1511300"/>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Oval 52"/>
          <p:cNvSpPr>
            <a:spLocks noChangeArrowheads="1"/>
          </p:cNvSpPr>
          <p:nvPr/>
        </p:nvSpPr>
        <p:spPr bwMode="gray">
          <a:xfrm>
            <a:off x="330200" y="1287463"/>
            <a:ext cx="1419225" cy="1462088"/>
          </a:xfrm>
          <a:prstGeom prst="ellipse">
            <a:avLst/>
          </a:prstGeom>
          <a:blipFill dpi="0" rotWithShape="1">
            <a:blip r:embed="rId6"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29"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074" name="Rectangle 2"/>
          <p:cNvSpPr>
            <a:spLocks noGrp="1" noChangeArrowheads="1"/>
          </p:cNvSpPr>
          <p:nvPr>
            <p:ph type="ctrTitle"/>
          </p:nvPr>
        </p:nvSpPr>
        <p:spPr>
          <a:xfrm>
            <a:off x="3881438" y="1268413"/>
            <a:ext cx="5108450" cy="1752600"/>
          </a:xfrm>
        </p:spPr>
        <p:txBody>
          <a:bodyPr/>
          <a:lstStyle>
            <a:lvl1pPr algn="r">
              <a:defRPr sz="4800">
                <a:solidFill>
                  <a:schemeClr val="tx2"/>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p:nvPr>
        </p:nvSpPr>
        <p:spPr>
          <a:xfrm>
            <a:off x="642910" y="5572140"/>
            <a:ext cx="7620000" cy="304800"/>
          </a:xfrm>
        </p:spPr>
        <p:txBody>
          <a:bodyPr/>
          <a:lstStyle>
            <a:lvl1pPr marL="0" indent="0" algn="ctr">
              <a:buFont typeface="Wingdings" panose="05000000000000000000" pitchFamily="2" charset="2"/>
              <a:buNone/>
              <a:defRPr sz="2000">
                <a:solidFill>
                  <a:schemeClr val="bg1"/>
                </a:solidFill>
              </a:defRPr>
            </a:lvl1pPr>
          </a:lstStyle>
          <a:p>
            <a:pPr lvl="0"/>
            <a:r>
              <a:rPr lang="zh-CN" altLang="en-US" noProof="0"/>
              <a:t>单击此处编辑母版副标题样式</a:t>
            </a:r>
            <a:endParaRPr lang="zh-CN" altLang="en-US" noProof="0" dirty="0"/>
          </a:p>
        </p:txBody>
      </p:sp>
      <p:sp>
        <p:nvSpPr>
          <p:cNvPr id="30" name="Rectangle 4"/>
          <p:cNvSpPr>
            <a:spLocks noGrp="1" noChangeArrowheads="1"/>
          </p:cNvSpPr>
          <p:nvPr>
            <p:ph type="dt" sz="half" idx="2"/>
          </p:nvPr>
        </p:nvSpPr>
        <p:spPr bwMode="gray">
          <a:xfrm>
            <a:off x="3581400" y="6400800"/>
            <a:ext cx="2209800" cy="244475"/>
          </a:xfrm>
          <a:prstGeom prst="rect">
            <a:avLst/>
          </a:prstGeom>
        </p:spPr>
        <p:txBody>
          <a:bodyPr vert="horz" wrap="square" lIns="91440" tIns="45720" rIns="91440" bIns="45720" numCol="1" anchor="t" anchorCtr="0" compatLnSpc="1"/>
          <a:lstStyle>
            <a:lvl1pPr algn="ctr">
              <a:defRPr sz="12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Rectangle 6"/>
          <p:cNvSpPr>
            <a:spLocks noGrp="1" noChangeArrowheads="1"/>
          </p:cNvSpPr>
          <p:nvPr>
            <p:ph type="sldNum" sz="quarter" idx="4"/>
          </p:nvPr>
        </p:nvSpPr>
        <p:spPr>
          <a:xfrm>
            <a:off x="381000" y="6400800"/>
            <a:ext cx="2133600" cy="24447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sz="1200" dirty="0">
                <a:solidFill>
                  <a:srgbClr val="000000"/>
                </a:solidFill>
                <a:ea typeface="黑体" panose="02010609060101010101" pitchFamily="49" charset="-122"/>
              </a:rPr>
              <a:t>‹#›</a:t>
            </a:fld>
            <a:endParaRPr lang="zh-CN" altLang="en-US" sz="1200" dirty="0">
              <a:solidFill>
                <a:srgbClr val="000000"/>
              </a:solidFill>
              <a:ea typeface="黑体" panose="02010609060101010101" pitchFamily="49" charset="-122"/>
            </a:endParaRPr>
          </a:p>
        </p:txBody>
      </p:sp>
      <p:sp>
        <p:nvSpPr>
          <p:cNvPr id="32" name="页脚占位符 1"/>
          <p:cNvSpPr>
            <a:spLocks noGrp="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632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828675" y="1700808"/>
            <a:ext cx="7931224" cy="43448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标题 7"/>
          <p:cNvSpPr>
            <a:spLocks noGrp="1"/>
          </p:cNvSpPr>
          <p:nvPr>
            <p:ph type="title"/>
          </p:nvPr>
        </p:nvSpPr>
        <p:spPr/>
        <p:txBody>
          <a:bodyPr/>
          <a:lstStyle/>
          <a:p>
            <a:r>
              <a:rPr lang="zh-CN" altLang="en-US" noProof="1"/>
              <a:t>单击此处编辑母版标题样式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日期占位符 1"/>
          <p:cNvSpPr>
            <a:spLocks noGrp="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7349"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20"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8373"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20"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9397"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5"/>
          <p:cNvSpPr>
            <a:spLocks noGrp="1" noChangeArrowheads="1"/>
          </p:cNvSpPr>
          <p:nvPr>
            <p:ph type="ftr" sz="quarter" idx="1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1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20"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60421"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noProof="1"/>
              <a:t>单击此处编辑母版标题样式</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20"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6144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62469"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024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noProof="1"/>
              <a:t>单击此处编辑母版标题样式</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20"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63493"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64517"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65541"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竖排标题 1"/>
          <p:cNvSpPr>
            <a:spLocks noGrp="1"/>
          </p:cNvSpPr>
          <p:nvPr>
            <p:ph type="title" orient="vert"/>
          </p:nvPr>
        </p:nvSpPr>
        <p:spPr>
          <a:xfrm>
            <a:off x="6657975" y="609600"/>
            <a:ext cx="2066925"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solidFill>
                  <a:srgbClr val="000000"/>
                </a:solidFill>
                <a:ea typeface="黑体" panose="02010609060101010101" pitchFamily="49" charset="-122"/>
              </a:rPr>
              <a:t>‹#›</a:t>
            </a:fld>
            <a:endParaRPr lang="zh-CN" altLang="en-US" dirty="0">
              <a:solidFill>
                <a:srgbClr val="000000"/>
              </a:solidFill>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6656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页脚占位符 1"/>
          <p:cNvSpPr>
            <a:spLocks noGrp="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日期占位符 2"/>
          <p:cNvSpPr>
            <a:spLocks noGrp="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half"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512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39"/>
          <p:cNvSpPr>
            <a:spLocks noChangeArrowheads="1"/>
          </p:cNvSpPr>
          <p:nvPr/>
        </p:nvSpPr>
        <p:spPr bwMode="ltGray">
          <a:xfrm>
            <a:off x="0" y="4437063"/>
            <a:ext cx="9144000" cy="1728788"/>
          </a:xfrm>
          <a:prstGeom prst="rect">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Oval 40"/>
          <p:cNvSpPr>
            <a:spLocks noChangeArrowheads="1"/>
          </p:cNvSpPr>
          <p:nvPr/>
        </p:nvSpPr>
        <p:spPr bwMode="gray">
          <a:xfrm>
            <a:off x="971550" y="1628775"/>
            <a:ext cx="3529013" cy="3671888"/>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Oval 42"/>
          <p:cNvSpPr>
            <a:spLocks noChangeArrowheads="1"/>
          </p:cNvSpPr>
          <p:nvPr/>
        </p:nvSpPr>
        <p:spPr bwMode="gray">
          <a:xfrm>
            <a:off x="1258888" y="260350"/>
            <a:ext cx="935038" cy="936625"/>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Oval 43"/>
          <p:cNvSpPr>
            <a:spLocks noChangeArrowheads="1"/>
          </p:cNvSpPr>
          <p:nvPr/>
        </p:nvSpPr>
        <p:spPr bwMode="gray">
          <a:xfrm>
            <a:off x="4211638" y="2636838"/>
            <a:ext cx="1223963" cy="1223963"/>
          </a:xfrm>
          <a:prstGeom prst="ellipse">
            <a:avLst/>
          </a:prstGeom>
          <a:solidFill>
            <a:srgbClr val="1BABE5">
              <a:alpha val="10196"/>
            </a:srgbClr>
          </a:solid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Oval 49"/>
          <p:cNvSpPr>
            <a:spLocks noChangeArrowheads="1"/>
          </p:cNvSpPr>
          <p:nvPr/>
        </p:nvSpPr>
        <p:spPr bwMode="gray">
          <a:xfrm>
            <a:off x="993775" y="1651000"/>
            <a:ext cx="3490913" cy="3629025"/>
          </a:xfrm>
          <a:prstGeom prst="ellipse">
            <a:avLst/>
          </a:prstGeom>
          <a:blipFill dpi="0" rotWithShape="1">
            <a:blip r:embed="rId3"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Oval 50"/>
          <p:cNvSpPr>
            <a:spLocks noChangeArrowheads="1"/>
          </p:cNvSpPr>
          <p:nvPr/>
        </p:nvSpPr>
        <p:spPr bwMode="gray">
          <a:xfrm>
            <a:off x="1276350" y="277813"/>
            <a:ext cx="900113" cy="900113"/>
          </a:xfrm>
          <a:prstGeom prst="ellipse">
            <a:avLst/>
          </a:prstGeom>
          <a:blipFill dpi="0" rotWithShape="1">
            <a:blip r:embed="rId4"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Oval 44"/>
          <p:cNvSpPr>
            <a:spLocks noChangeArrowheads="1"/>
          </p:cNvSpPr>
          <p:nvPr/>
        </p:nvSpPr>
        <p:spPr bwMode="gray">
          <a:xfrm>
            <a:off x="3856038" y="3500438"/>
            <a:ext cx="1582738" cy="1582738"/>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Oval 51"/>
          <p:cNvSpPr>
            <a:spLocks noChangeArrowheads="1"/>
          </p:cNvSpPr>
          <p:nvPr/>
        </p:nvSpPr>
        <p:spPr bwMode="gray">
          <a:xfrm>
            <a:off x="3881438" y="3521075"/>
            <a:ext cx="1533525" cy="1543050"/>
          </a:xfrm>
          <a:prstGeom prst="ellipse">
            <a:avLst/>
          </a:prstGeom>
          <a:blipFill dpi="0" rotWithShape="1">
            <a:blip r:embed="rId5"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Oval 41"/>
          <p:cNvSpPr>
            <a:spLocks noChangeArrowheads="1"/>
          </p:cNvSpPr>
          <p:nvPr/>
        </p:nvSpPr>
        <p:spPr bwMode="gray">
          <a:xfrm>
            <a:off x="323850" y="1268413"/>
            <a:ext cx="1438275" cy="1511300"/>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Oval 52"/>
          <p:cNvSpPr>
            <a:spLocks noChangeArrowheads="1"/>
          </p:cNvSpPr>
          <p:nvPr/>
        </p:nvSpPr>
        <p:spPr bwMode="gray">
          <a:xfrm>
            <a:off x="330200" y="1287463"/>
            <a:ext cx="1419225" cy="1462088"/>
          </a:xfrm>
          <a:prstGeom prst="ellipse">
            <a:avLst/>
          </a:prstGeom>
          <a:blipFill dpi="0" rotWithShape="1">
            <a:blip r:embed="rId6" cstate="print"/>
            <a:srcRect/>
            <a:stretch>
              <a:fillRect/>
            </a:stretch>
          </a:blipFill>
          <a:ln>
            <a:noFill/>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29"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074" name="Rectangle 2"/>
          <p:cNvSpPr>
            <a:spLocks noGrp="1" noChangeArrowheads="1"/>
          </p:cNvSpPr>
          <p:nvPr>
            <p:ph type="ctrTitle"/>
          </p:nvPr>
        </p:nvSpPr>
        <p:spPr>
          <a:xfrm>
            <a:off x="3881438" y="1268413"/>
            <a:ext cx="5108450" cy="1752600"/>
          </a:xfrm>
        </p:spPr>
        <p:txBody>
          <a:bodyPr/>
          <a:lstStyle>
            <a:lvl1pPr algn="r">
              <a:defRPr sz="4800">
                <a:solidFill>
                  <a:schemeClr val="tx2"/>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p:nvPr>
        </p:nvSpPr>
        <p:spPr>
          <a:xfrm>
            <a:off x="642910" y="5572140"/>
            <a:ext cx="7620000" cy="304800"/>
          </a:xfrm>
        </p:spPr>
        <p:txBody>
          <a:bodyPr/>
          <a:lstStyle>
            <a:lvl1pPr marL="0" indent="0" algn="ctr">
              <a:buFont typeface="Wingdings" panose="05000000000000000000" pitchFamily="2" charset="2"/>
              <a:buNone/>
              <a:defRPr sz="2000">
                <a:solidFill>
                  <a:schemeClr val="bg1"/>
                </a:solidFill>
              </a:defRPr>
            </a:lvl1pPr>
          </a:lstStyle>
          <a:p>
            <a:pPr lvl="0"/>
            <a:r>
              <a:rPr lang="zh-CN" altLang="en-US" noProof="0"/>
              <a:t>单击此处编辑母版副标题样式</a:t>
            </a:r>
            <a:endParaRPr lang="zh-CN" altLang="en-US" noProof="0" dirty="0"/>
          </a:p>
        </p:txBody>
      </p:sp>
      <p:sp>
        <p:nvSpPr>
          <p:cNvPr id="30" name="Rectangle 4"/>
          <p:cNvSpPr>
            <a:spLocks noGrp="1" noChangeArrowheads="1"/>
          </p:cNvSpPr>
          <p:nvPr>
            <p:ph type="dt" sz="half" idx="2"/>
          </p:nvPr>
        </p:nvSpPr>
        <p:spPr bwMode="gray">
          <a:xfrm>
            <a:off x="3581400" y="6400800"/>
            <a:ext cx="2209800" cy="244475"/>
          </a:xfrm>
          <a:prstGeom prst="rect">
            <a:avLst/>
          </a:prstGeom>
        </p:spPr>
        <p:txBody>
          <a:bodyPr vert="horz" wrap="square" lIns="91440" tIns="45720" rIns="91440" bIns="45720" numCol="1" anchor="t" anchorCtr="0" compatLnSpc="1"/>
          <a:lstStyle>
            <a:lvl1pPr algn="ctr">
              <a:defRPr sz="12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 name="Rectangle 6"/>
          <p:cNvSpPr>
            <a:spLocks noGrp="1" noChangeArrowheads="1"/>
          </p:cNvSpPr>
          <p:nvPr>
            <p:ph type="sldNum" sz="quarter" idx="4"/>
          </p:nvPr>
        </p:nvSpPr>
        <p:spPr>
          <a:xfrm>
            <a:off x="381000" y="6400800"/>
            <a:ext cx="2133600" cy="24447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sz="1200" dirty="0">
                <a:ea typeface="黑体" panose="02010609060101010101" pitchFamily="49" charset="-122"/>
              </a:rPr>
              <a:t>‹#›</a:t>
            </a:fld>
            <a:endParaRPr lang="zh-CN" altLang="en-US" sz="1200" dirty="0">
              <a:ea typeface="黑体" panose="02010609060101010101" pitchFamily="49" charset="-122"/>
            </a:endParaRPr>
          </a:p>
        </p:txBody>
      </p:sp>
      <p:sp>
        <p:nvSpPr>
          <p:cNvPr id="32" name="页脚占位符 1"/>
          <p:cNvSpPr>
            <a:spLocks noGrp="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6149"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828675" y="1700808"/>
            <a:ext cx="7931224" cy="43448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标题 7"/>
          <p:cNvSpPr>
            <a:spLocks noGrp="1"/>
          </p:cNvSpPr>
          <p:nvPr>
            <p:ph type="title"/>
          </p:nvPr>
        </p:nvSpPr>
        <p:spPr/>
        <p:txBody>
          <a:bodyPr/>
          <a:lstStyle/>
          <a:p>
            <a:r>
              <a:rPr lang="zh-CN" altLang="en-US" noProof="1"/>
              <a:t>单击此处编辑母版标题样式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日期占位符 1"/>
          <p:cNvSpPr>
            <a:spLocks noGrp="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7173"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20"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8197"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20"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9221"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5"/>
          <p:cNvSpPr>
            <a:spLocks noGrp="1" noChangeArrowheads="1"/>
          </p:cNvSpPr>
          <p:nvPr>
            <p:ph type="ftr" sz="quarter" idx="1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1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20"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1269"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024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noProof="1"/>
              <a:t>单击此处编辑母版标题样式</a:t>
            </a:r>
          </a:p>
        </p:txBody>
      </p:sp>
      <p:sp>
        <p:nvSpPr>
          <p:cNvPr id="18"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20"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1269"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2293"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3317"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4341"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5365"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竖排标题 1"/>
          <p:cNvSpPr>
            <a:spLocks noGrp="1"/>
          </p:cNvSpPr>
          <p:nvPr>
            <p:ph type="title" orient="vert"/>
          </p:nvPr>
        </p:nvSpPr>
        <p:spPr>
          <a:xfrm>
            <a:off x="6657975" y="609600"/>
            <a:ext cx="2066925"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2293"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cxnSp>
        <p:nvCxnSpPr>
          <p:cNvPr id="11"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13"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3317" name="Picture 3" descr="使用CCLOGO"/>
          <p:cNvPicPr>
            <a:picLocks noChangeAspect="1"/>
          </p:cNvPicPr>
          <p:nvPr userDrawn="1"/>
        </p:nvPicPr>
        <p:blipFill>
          <a:blip r:embed="rId2"/>
          <a:stretch>
            <a:fillRect/>
          </a:stretch>
        </p:blipFill>
        <p:spPr>
          <a:xfrm>
            <a:off x="179388" y="188913"/>
            <a:ext cx="360362" cy="344487"/>
          </a:xfrm>
          <a:prstGeom prst="rect">
            <a:avLst/>
          </a:prstGeom>
          <a:noFill/>
          <a:ln w="9525">
            <a:noFill/>
          </a:ln>
        </p:spPr>
      </p:pic>
      <p:sp>
        <p:nvSpPr>
          <p:cNvPr id="16"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7" name="Rectangle 5"/>
          <p:cNvSpPr>
            <a:spLocks noGrp="1" noChangeArrowheads="1"/>
          </p:cNvSpPr>
          <p:nvPr>
            <p:ph type="ftr" sz="quarter" idx="3"/>
          </p:nvPr>
        </p:nvSpPr>
        <p:spPr bwMode="gray">
          <a:xfrm>
            <a:off x="6553200" y="6553200"/>
            <a:ext cx="21336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a:xfrm>
            <a:off x="4191000" y="6534150"/>
            <a:ext cx="838200" cy="261938"/>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zh-CN" altLang="en-US" dirty="0">
                <a:ea typeface="黑体" panose="02010609060101010101" pitchFamily="49" charset="-122"/>
              </a:rPr>
              <a:t>‹#›</a:t>
            </a:fld>
            <a:endParaRPr lang="zh-CN" altLang="en-US" dirty="0">
              <a:ea typeface="黑体" panose="02010609060101010101" pitchFamily="49" charset="-122"/>
            </a:endParaRPr>
          </a:p>
        </p:txBody>
      </p:sp>
      <p:sp>
        <p:nvSpPr>
          <p:cNvPr id="19" name="Rectangle 4"/>
          <p:cNvSpPr>
            <a:spLocks noGrp="1" noChangeArrowheads="1"/>
          </p:cNvSpPr>
          <p:nvPr>
            <p:ph type="dt" sz="half" idx="12"/>
          </p:nvPr>
        </p:nvSpPr>
        <p:spPr bwMode="gray">
          <a:xfrm>
            <a:off x="381000" y="6534150"/>
            <a:ext cx="1905000" cy="261938"/>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theme" Target="../theme/theme2.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2.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image" Target="../media/image1.png"/><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2.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1.pn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5.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5000" r="-5000"/>
          </a:stretch>
        </a:blip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1676400"/>
            <a:ext cx="8267700" cy="4648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3"/>
            <a:r>
              <a:rPr lang="zh-CN" altLang="en-US" dirty="0"/>
              <a:t>第五级</a:t>
            </a:r>
          </a:p>
        </p:txBody>
      </p:sp>
      <p:sp>
        <p:nvSpPr>
          <p:cNvPr id="2" name="Rectangle 5"/>
          <p:cNvSpPr>
            <a:spLocks noGrp="1" noChangeArrowheads="1"/>
          </p:cNvSpPr>
          <p:nvPr>
            <p:ph type="ftr" sz="quarter" idx="3"/>
          </p:nvPr>
        </p:nvSpPr>
        <p:spPr bwMode="gray">
          <a:xfrm>
            <a:off x="6553200" y="6553200"/>
            <a:ext cx="2133600" cy="244475"/>
          </a:xfrm>
          <a:prstGeom prst="rect">
            <a:avLst/>
          </a:prstGeom>
          <a:noFill/>
          <a:ln>
            <a:noFill/>
          </a:ln>
          <a:effectLst/>
        </p:spPr>
        <p:txBody>
          <a:bodyPr vert="horz" wrap="square" lIns="91440" tIns="45720" rIns="91440" bIns="45720" numCol="1" anchor="t" anchorCtr="0" compatLnSpc="1"/>
          <a:lstStyle>
            <a:lvl1pPr algn="r" eaLnBrk="0" hangingPunct="0">
              <a:defRPr sz="1000" b="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2"/>
          <p:cNvSpPr>
            <a:spLocks noGrp="1"/>
          </p:cNvSpPr>
          <p:nvPr>
            <p:ph type="title"/>
          </p:nvPr>
        </p:nvSpPr>
        <p:spPr>
          <a:xfrm>
            <a:off x="2057400" y="609600"/>
            <a:ext cx="6019800" cy="487363"/>
          </a:xfrm>
          <a:prstGeom prst="rect">
            <a:avLst/>
          </a:prstGeom>
          <a:noFill/>
          <a:ln w="9525">
            <a:noFill/>
          </a:ln>
        </p:spPr>
        <p:txBody>
          <a:bodyPr anchor="ctr"/>
          <a:lstStyle/>
          <a:p>
            <a:pPr lvl="0"/>
            <a:r>
              <a:rPr lang="zh-CN" altLang="en-US" dirty="0"/>
              <a:t>单击此处编辑母版标题样式</a:t>
            </a:r>
          </a:p>
        </p:txBody>
      </p:sp>
      <p:sp>
        <p:nvSpPr>
          <p:cNvPr id="4" name="Rectangle 4"/>
          <p:cNvSpPr>
            <a:spLocks noGrp="1" noChangeArrowheads="1"/>
          </p:cNvSpPr>
          <p:nvPr>
            <p:ph type="dt" sz="half" idx="2"/>
          </p:nvPr>
        </p:nvSpPr>
        <p:spPr bwMode="gray">
          <a:xfrm>
            <a:off x="381000" y="6534150"/>
            <a:ext cx="1905000" cy="261938"/>
          </a:xfrm>
          <a:prstGeom prst="rect">
            <a:avLst/>
          </a:prstGeom>
          <a:noFill/>
          <a:ln>
            <a:noFill/>
          </a:ln>
          <a:effectLst/>
        </p:spPr>
        <p:txBody>
          <a:bodyPr vert="horz" wrap="square" lIns="91440" tIns="45720" rIns="91440" bIns="45720" numCol="1" anchor="t" anchorCtr="0" compatLnSpc="1"/>
          <a:lstStyle>
            <a:lvl1pPr eaLnBrk="0" hangingPunct="0">
              <a:defRPr sz="10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15"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03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9"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033" name="Picture 3" descr="使用CCLOGO"/>
          <p:cNvPicPr>
            <a:picLocks noChangeAspect="1"/>
          </p:cNvPicPr>
          <p:nvPr userDrawn="1"/>
        </p:nvPicPr>
        <p:blipFill>
          <a:blip r:embed="rId16"/>
          <a:stretch>
            <a:fillRect/>
          </a:stretch>
        </p:blipFill>
        <p:spPr>
          <a:xfrm>
            <a:off x="179388" y="188913"/>
            <a:ext cx="360362" cy="344487"/>
          </a:xfrm>
          <a:prstGeom prst="rect">
            <a:avLst/>
          </a:prstGeom>
          <a:noFill/>
          <a:ln w="9525">
            <a:noFill/>
          </a:ln>
        </p:spPr>
      </p:pic>
      <p:sp>
        <p:nvSpPr>
          <p:cNvPr id="21"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Franklin Gothic Medium" panose="020B0603020102020204" pitchFamily="34" charset="0"/>
        </a:defRPr>
      </a:lvl2pPr>
      <a:lvl3pPr algn="ctr" rtl="0" eaLnBrk="0" fontAlgn="base" hangingPunct="0">
        <a:spcBef>
          <a:spcPct val="0"/>
        </a:spcBef>
        <a:spcAft>
          <a:spcPct val="0"/>
        </a:spcAft>
        <a:defRPr sz="3200" b="1">
          <a:solidFill>
            <a:schemeClr val="tx1"/>
          </a:solidFill>
          <a:latin typeface="Franklin Gothic Medium" panose="020B0603020102020204" pitchFamily="34" charset="0"/>
        </a:defRPr>
      </a:lvl3pPr>
      <a:lvl4pPr algn="ctr" rtl="0" eaLnBrk="0" fontAlgn="base" hangingPunct="0">
        <a:spcBef>
          <a:spcPct val="0"/>
        </a:spcBef>
        <a:spcAft>
          <a:spcPct val="0"/>
        </a:spcAft>
        <a:defRPr sz="3200" b="1">
          <a:solidFill>
            <a:schemeClr val="tx1"/>
          </a:solidFill>
          <a:latin typeface="Franklin Gothic Medium" panose="020B0603020102020204" pitchFamily="34" charset="0"/>
        </a:defRPr>
      </a:lvl4pPr>
      <a:lvl5pPr algn="ctr" rtl="0" eaLnBrk="0" fontAlgn="base" hangingPunct="0">
        <a:spcBef>
          <a:spcPct val="0"/>
        </a:spcBef>
        <a:spcAft>
          <a:spcPct val="0"/>
        </a:spcAft>
        <a:defRPr sz="3200" b="1">
          <a:solidFill>
            <a:schemeClr val="tx1"/>
          </a:solidFill>
          <a:latin typeface="Franklin Gothic Medium" panose="020B06030201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7">
            <a:lum/>
          </a:blip>
          <a:srcRect/>
          <a:stretch>
            <a:fillRect l="-5000" r="-5000"/>
          </a:stretch>
        </a:blipFill>
        <a:effectLst/>
      </p:bgPr>
    </p:bg>
    <p:spTree>
      <p:nvGrpSpPr>
        <p:cNvPr id="1" name=""/>
        <p:cNvGrpSpPr/>
        <p:nvPr/>
      </p:nvGrpSpPr>
      <p:grpSpPr>
        <a:xfrm>
          <a:off x="0" y="0"/>
          <a:ext cx="0" cy="0"/>
          <a:chOff x="0" y="0"/>
          <a:chExt cx="0" cy="0"/>
        </a:xfrm>
      </p:grpSpPr>
      <p:sp>
        <p:nvSpPr>
          <p:cNvPr id="2050" name="Marcador de título 1"/>
          <p:cNvSpPr>
            <a:spLocks noGrp="1"/>
          </p:cNvSpPr>
          <p:nvPr>
            <p:ph type="title"/>
          </p:nvPr>
        </p:nvSpPr>
        <p:spPr>
          <a:xfrm>
            <a:off x="628650" y="365125"/>
            <a:ext cx="7886700" cy="1325563"/>
          </a:xfrm>
          <a:prstGeom prst="rect">
            <a:avLst/>
          </a:prstGeom>
          <a:noFill/>
          <a:ln w="9525">
            <a:noFill/>
          </a:ln>
        </p:spPr>
        <p:txBody>
          <a:bodyPr lIns="33990" tIns="16976" rIns="33990" bIns="16976" anchor="ctr"/>
          <a:lstStyle/>
          <a:p>
            <a:pPr lvl="0"/>
            <a:r>
              <a:rPr lang="es-ES" altLang="zh-CN" dirty="0"/>
              <a:t>Haga clic para modificar el estilo de título del patrón</a:t>
            </a:r>
            <a:endParaRPr lang="es-SV" altLang="zh-CN" dirty="0"/>
          </a:p>
        </p:txBody>
      </p:sp>
      <p:sp>
        <p:nvSpPr>
          <p:cNvPr id="2051" name="Marcador de texto 2"/>
          <p:cNvSpPr>
            <a:spLocks noGrp="1"/>
          </p:cNvSpPr>
          <p:nvPr>
            <p:ph type="body"/>
          </p:nvPr>
        </p:nvSpPr>
        <p:spPr>
          <a:xfrm>
            <a:off x="628650" y="1825625"/>
            <a:ext cx="7886700" cy="4351338"/>
          </a:xfrm>
          <a:prstGeom prst="rect">
            <a:avLst/>
          </a:prstGeom>
          <a:noFill/>
          <a:ln w="9525">
            <a:noFill/>
          </a:ln>
        </p:spPr>
        <p:txBody>
          <a:bodyPr lIns="33990" tIns="16976" rIns="33990" bIns="16976"/>
          <a:lstStyle/>
          <a:p>
            <a:pPr lvl="0"/>
            <a:r>
              <a:rPr lang="es-ES" altLang="zh-CN" dirty="0"/>
              <a:t>Haga clic para modificar el estilo de texto del patrón</a:t>
            </a:r>
          </a:p>
          <a:p>
            <a:pPr lvl="1"/>
            <a:r>
              <a:rPr lang="es-ES" altLang="zh-CN" dirty="0"/>
              <a:t>Segundo nivel</a:t>
            </a:r>
          </a:p>
          <a:p>
            <a:pPr lvl="2"/>
            <a:r>
              <a:rPr lang="es-ES" altLang="zh-CN" dirty="0"/>
              <a:t>Tercer nivel</a:t>
            </a:r>
          </a:p>
          <a:p>
            <a:pPr lvl="3"/>
            <a:r>
              <a:rPr lang="es-ES" altLang="zh-CN" dirty="0"/>
              <a:t>Cuarto nivel</a:t>
            </a:r>
          </a:p>
          <a:p>
            <a:pPr lvl="4"/>
            <a:r>
              <a:rPr lang="es-ES" altLang="zh-CN" dirty="0"/>
              <a:t>Quinto nivel</a:t>
            </a:r>
            <a:endParaRPr lang="es-SV" altLang="zh-CN" dirty="0"/>
          </a:p>
        </p:txBody>
      </p:sp>
      <p:sp>
        <p:nvSpPr>
          <p:cNvPr id="6" name="Marcador de número de diapositiva 5"/>
          <p:cNvSpPr>
            <a:spLocks noGrp="1"/>
          </p:cNvSpPr>
          <p:nvPr>
            <p:ph type="sldNum" sz="quarter" idx="4"/>
          </p:nvPr>
        </p:nvSpPr>
        <p:spPr>
          <a:xfrm>
            <a:off x="6811963" y="6356350"/>
            <a:ext cx="2057400" cy="365125"/>
          </a:xfrm>
          <a:prstGeom prst="rect">
            <a:avLst/>
          </a:prstGeom>
        </p:spPr>
        <p:txBody>
          <a:bodyPr vert="horz" wrap="square" lIns="33990" tIns="16976" rIns="33990" bIns="16976" numCol="1" anchor="ctr" anchorCtr="0" compatLnSpc="1"/>
          <a:lstStyle>
            <a:lvl1pPr algn="r">
              <a:defRPr sz="700" b="0">
                <a:solidFill>
                  <a:srgbClr val="656565"/>
                </a:solidFill>
                <a:latin typeface="Source Sans Pro" pitchFamily="34" charset="0"/>
                <a:ea typeface="宋体" panose="02010600030101010101" pitchFamily="2" charset="-122"/>
              </a:defRPr>
            </a:lvl1pPr>
          </a:lstStyle>
          <a:p>
            <a:pPr lvl="0" eaLnBrk="1" hangingPunct="1">
              <a:buNone/>
            </a:pPr>
            <a:fld id="{9A0DB2DC-4C9A-4742-B13C-FB6460FD3503}" type="slidenum">
              <a:rPr lang="en-US" altLang="zh-CN" dirty="0"/>
              <a:t>‹#›</a:t>
            </a:fld>
            <a:endParaRPr lang="en-US" altLang="zh-CN" dirty="0"/>
          </a:p>
        </p:txBody>
      </p:sp>
      <p:cxnSp>
        <p:nvCxnSpPr>
          <p:cNvPr id="5" name="Conector recto 9"/>
          <p:cNvCxnSpPr/>
          <p:nvPr/>
        </p:nvCxnSpPr>
        <p:spPr>
          <a:xfrm>
            <a:off x="196850" y="6365875"/>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defTabSz="339725" rtl="0" eaLnBrk="0" fontAlgn="base" hangingPunct="0">
        <a:lnSpc>
          <a:spcPct val="90000"/>
        </a:lnSpc>
        <a:spcBef>
          <a:spcPct val="0"/>
        </a:spcBef>
        <a:spcAft>
          <a:spcPct val="0"/>
        </a:spcAft>
        <a:defRPr sz="1600" kern="1200">
          <a:solidFill>
            <a:schemeClr val="tx1"/>
          </a:solidFill>
          <a:latin typeface="+mj-lt"/>
          <a:ea typeface="+mj-ea"/>
          <a:cs typeface="+mj-cs"/>
        </a:defRPr>
      </a:lvl1pPr>
      <a:lvl2pPr algn="l" defTabSz="339725" rtl="0" eaLnBrk="0" fontAlgn="base" hangingPunct="0">
        <a:lnSpc>
          <a:spcPct val="90000"/>
        </a:lnSpc>
        <a:spcBef>
          <a:spcPct val="0"/>
        </a:spcBef>
        <a:spcAft>
          <a:spcPct val="0"/>
        </a:spcAft>
        <a:defRPr sz="1600">
          <a:solidFill>
            <a:schemeClr val="tx1"/>
          </a:solidFill>
          <a:latin typeface="Calibri Light" panose="020F0302020204030204"/>
        </a:defRPr>
      </a:lvl2pPr>
      <a:lvl3pPr algn="l" defTabSz="339725" rtl="0" eaLnBrk="0" fontAlgn="base" hangingPunct="0">
        <a:lnSpc>
          <a:spcPct val="90000"/>
        </a:lnSpc>
        <a:spcBef>
          <a:spcPct val="0"/>
        </a:spcBef>
        <a:spcAft>
          <a:spcPct val="0"/>
        </a:spcAft>
        <a:defRPr sz="1600">
          <a:solidFill>
            <a:schemeClr val="tx1"/>
          </a:solidFill>
          <a:latin typeface="Calibri Light" panose="020F0302020204030204"/>
        </a:defRPr>
      </a:lvl3pPr>
      <a:lvl4pPr algn="l" defTabSz="339725" rtl="0" eaLnBrk="0" fontAlgn="base" hangingPunct="0">
        <a:lnSpc>
          <a:spcPct val="90000"/>
        </a:lnSpc>
        <a:spcBef>
          <a:spcPct val="0"/>
        </a:spcBef>
        <a:spcAft>
          <a:spcPct val="0"/>
        </a:spcAft>
        <a:defRPr sz="1600">
          <a:solidFill>
            <a:schemeClr val="tx1"/>
          </a:solidFill>
          <a:latin typeface="Calibri Light" panose="020F0302020204030204"/>
        </a:defRPr>
      </a:lvl4pPr>
      <a:lvl5pPr algn="l" defTabSz="339725" rtl="0" eaLnBrk="0" fontAlgn="base" hangingPunct="0">
        <a:lnSpc>
          <a:spcPct val="90000"/>
        </a:lnSpc>
        <a:spcBef>
          <a:spcPct val="0"/>
        </a:spcBef>
        <a:spcAft>
          <a:spcPct val="0"/>
        </a:spcAft>
        <a:defRPr sz="1600">
          <a:solidFill>
            <a:schemeClr val="tx1"/>
          </a:solidFill>
          <a:latin typeface="Calibri Light" panose="020F0302020204030204"/>
        </a:defRPr>
      </a:lvl5pPr>
      <a:lvl6pPr marL="457200" algn="l" defTabSz="339725" rtl="0" eaLnBrk="1" fontAlgn="base" hangingPunct="1">
        <a:lnSpc>
          <a:spcPct val="90000"/>
        </a:lnSpc>
        <a:spcBef>
          <a:spcPct val="0"/>
        </a:spcBef>
        <a:spcAft>
          <a:spcPct val="0"/>
        </a:spcAft>
        <a:defRPr sz="1600">
          <a:solidFill>
            <a:schemeClr val="tx1"/>
          </a:solidFill>
          <a:latin typeface="Calibri Light" panose="020F0302020204030204"/>
        </a:defRPr>
      </a:lvl6pPr>
      <a:lvl7pPr marL="914400" algn="l" defTabSz="339725" rtl="0" eaLnBrk="1" fontAlgn="base" hangingPunct="1">
        <a:lnSpc>
          <a:spcPct val="90000"/>
        </a:lnSpc>
        <a:spcBef>
          <a:spcPct val="0"/>
        </a:spcBef>
        <a:spcAft>
          <a:spcPct val="0"/>
        </a:spcAft>
        <a:defRPr sz="1600">
          <a:solidFill>
            <a:schemeClr val="tx1"/>
          </a:solidFill>
          <a:latin typeface="Calibri Light" panose="020F0302020204030204"/>
        </a:defRPr>
      </a:lvl7pPr>
      <a:lvl8pPr marL="1371600" algn="l" defTabSz="339725" rtl="0" eaLnBrk="1" fontAlgn="base" hangingPunct="1">
        <a:lnSpc>
          <a:spcPct val="90000"/>
        </a:lnSpc>
        <a:spcBef>
          <a:spcPct val="0"/>
        </a:spcBef>
        <a:spcAft>
          <a:spcPct val="0"/>
        </a:spcAft>
        <a:defRPr sz="1600">
          <a:solidFill>
            <a:schemeClr val="tx1"/>
          </a:solidFill>
          <a:latin typeface="Calibri Light" panose="020F0302020204030204"/>
        </a:defRPr>
      </a:lvl8pPr>
      <a:lvl9pPr marL="1828800" algn="l" defTabSz="339725" rtl="0" eaLnBrk="1" fontAlgn="base" hangingPunct="1">
        <a:lnSpc>
          <a:spcPct val="90000"/>
        </a:lnSpc>
        <a:spcBef>
          <a:spcPct val="0"/>
        </a:spcBef>
        <a:spcAft>
          <a:spcPct val="0"/>
        </a:spcAft>
        <a:defRPr sz="1600">
          <a:solidFill>
            <a:schemeClr val="tx1"/>
          </a:solidFill>
          <a:latin typeface="Calibri Light" panose="020F0302020204030204"/>
        </a:defRPr>
      </a:lvl9pPr>
    </p:titleStyle>
    <p:bodyStyle>
      <a:lvl1pPr marL="84455" indent="-84455" algn="l" defTabSz="339725" rtl="0" eaLnBrk="0" fontAlgn="base" hangingPunct="0">
        <a:lnSpc>
          <a:spcPct val="90000"/>
        </a:lnSpc>
        <a:spcBef>
          <a:spcPts val="375"/>
        </a:spcBef>
        <a:spcAft>
          <a:spcPct val="0"/>
        </a:spcAft>
        <a:buFont typeface="Arial" panose="020B0604020202020204" pitchFamily="34" charset="0"/>
        <a:buChar char="•"/>
        <a:defRPr sz="1000" kern="1200">
          <a:solidFill>
            <a:schemeClr val="tx1"/>
          </a:solidFill>
          <a:latin typeface="+mn-lt"/>
          <a:ea typeface="+mn-ea"/>
          <a:cs typeface="+mn-cs"/>
        </a:defRPr>
      </a:lvl1pPr>
      <a:lvl2pPr marL="254000" indent="-84455" algn="l" defTabSz="339725" rtl="0" eaLnBrk="0" fontAlgn="base" hangingPunct="0">
        <a:lnSpc>
          <a:spcPct val="90000"/>
        </a:lnSpc>
        <a:spcBef>
          <a:spcPts val="190"/>
        </a:spcBef>
        <a:spcAft>
          <a:spcPct val="0"/>
        </a:spcAft>
        <a:buFont typeface="Arial" panose="020B0604020202020204" pitchFamily="34" charset="0"/>
        <a:buChar char="•"/>
        <a:defRPr sz="900" kern="1200">
          <a:solidFill>
            <a:schemeClr val="tx1"/>
          </a:solidFill>
          <a:latin typeface="+mn-lt"/>
          <a:ea typeface="+mn-ea"/>
          <a:cs typeface="+mn-cs"/>
        </a:defRPr>
      </a:lvl2pPr>
      <a:lvl3pPr marL="424180" indent="-84455" algn="l" defTabSz="339725" rtl="0" eaLnBrk="0" fontAlgn="base" hangingPunct="0">
        <a:lnSpc>
          <a:spcPct val="90000"/>
        </a:lnSpc>
        <a:spcBef>
          <a:spcPts val="190"/>
        </a:spcBef>
        <a:spcAft>
          <a:spcPct val="0"/>
        </a:spcAft>
        <a:buFont typeface="Arial" panose="020B0604020202020204" pitchFamily="34" charset="0"/>
        <a:buChar char="•"/>
        <a:defRPr sz="700" kern="1200">
          <a:solidFill>
            <a:schemeClr val="tx1"/>
          </a:solidFill>
          <a:latin typeface="+mn-lt"/>
          <a:ea typeface="+mn-ea"/>
          <a:cs typeface="+mn-cs"/>
        </a:defRPr>
      </a:lvl3pPr>
      <a:lvl4pPr marL="593725" indent="-84455" algn="l" defTabSz="339725" rtl="0" eaLnBrk="0" fontAlgn="base" hangingPunct="0">
        <a:lnSpc>
          <a:spcPct val="90000"/>
        </a:lnSpc>
        <a:spcBef>
          <a:spcPts val="190"/>
        </a:spcBef>
        <a:spcAft>
          <a:spcPct val="0"/>
        </a:spcAft>
        <a:buFont typeface="Arial" panose="020B0604020202020204" pitchFamily="34" charset="0"/>
        <a:buChar char="•"/>
        <a:defRPr sz="700" kern="1200">
          <a:solidFill>
            <a:schemeClr val="tx1"/>
          </a:solidFill>
          <a:latin typeface="+mn-lt"/>
          <a:ea typeface="+mn-ea"/>
          <a:cs typeface="+mn-cs"/>
        </a:defRPr>
      </a:lvl4pPr>
      <a:lvl5pPr marL="763905" indent="-84455" algn="l" defTabSz="339725" rtl="0" eaLnBrk="0" fontAlgn="base" hangingPunct="0">
        <a:lnSpc>
          <a:spcPct val="90000"/>
        </a:lnSpc>
        <a:spcBef>
          <a:spcPts val="190"/>
        </a:spcBef>
        <a:spcAft>
          <a:spcPct val="0"/>
        </a:spcAft>
        <a:buFont typeface="Arial" panose="020B0604020202020204" pitchFamily="34" charset="0"/>
        <a:buChar char="•"/>
        <a:defRPr sz="700" kern="1200">
          <a:solidFill>
            <a:schemeClr val="tx1"/>
          </a:solidFill>
          <a:latin typeface="+mn-lt"/>
          <a:ea typeface="+mn-ea"/>
          <a:cs typeface="+mn-cs"/>
        </a:defRPr>
      </a:lvl5pPr>
      <a:lvl6pPr marL="934085" indent="-85090" algn="l" defTabSz="339725" rtl="0" eaLnBrk="1" latinLnBrk="0" hangingPunct="1">
        <a:lnSpc>
          <a:spcPct val="90000"/>
        </a:lnSpc>
        <a:spcBef>
          <a:spcPts val="185"/>
        </a:spcBef>
        <a:buFont typeface="Arial" panose="020B0604020202020204" pitchFamily="34" charset="0"/>
        <a:buChar char="•"/>
        <a:defRPr sz="700" kern="1200">
          <a:solidFill>
            <a:schemeClr val="tx1"/>
          </a:solidFill>
          <a:latin typeface="+mn-lt"/>
          <a:ea typeface="+mn-ea"/>
          <a:cs typeface="+mn-cs"/>
        </a:defRPr>
      </a:lvl6pPr>
      <a:lvl7pPr marL="1104265" indent="-85090" algn="l" defTabSz="339725" rtl="0" eaLnBrk="1" latinLnBrk="0" hangingPunct="1">
        <a:lnSpc>
          <a:spcPct val="90000"/>
        </a:lnSpc>
        <a:spcBef>
          <a:spcPts val="185"/>
        </a:spcBef>
        <a:buFont typeface="Arial" panose="020B0604020202020204" pitchFamily="34" charset="0"/>
        <a:buChar char="•"/>
        <a:defRPr sz="700" kern="1200">
          <a:solidFill>
            <a:schemeClr val="tx1"/>
          </a:solidFill>
          <a:latin typeface="+mn-lt"/>
          <a:ea typeface="+mn-ea"/>
          <a:cs typeface="+mn-cs"/>
        </a:defRPr>
      </a:lvl7pPr>
      <a:lvl8pPr marL="1274445" indent="-85090" algn="l" defTabSz="339725" rtl="0" eaLnBrk="1" latinLnBrk="0" hangingPunct="1">
        <a:lnSpc>
          <a:spcPct val="90000"/>
        </a:lnSpc>
        <a:spcBef>
          <a:spcPts val="185"/>
        </a:spcBef>
        <a:buFont typeface="Arial" panose="020B0604020202020204" pitchFamily="34" charset="0"/>
        <a:buChar char="•"/>
        <a:defRPr sz="700" kern="1200">
          <a:solidFill>
            <a:schemeClr val="tx1"/>
          </a:solidFill>
          <a:latin typeface="+mn-lt"/>
          <a:ea typeface="+mn-ea"/>
          <a:cs typeface="+mn-cs"/>
        </a:defRPr>
      </a:lvl8pPr>
      <a:lvl9pPr marL="1443990" indent="-85090" algn="l" defTabSz="339725" rtl="0" eaLnBrk="1" latinLnBrk="0" hangingPunct="1">
        <a:lnSpc>
          <a:spcPct val="90000"/>
        </a:lnSpc>
        <a:spcBef>
          <a:spcPts val="185"/>
        </a:spcBef>
        <a:buFont typeface="Arial" panose="020B0604020202020204" pitchFamily="34" charset="0"/>
        <a:buChar char="•"/>
        <a:defRPr sz="700" kern="1200">
          <a:solidFill>
            <a:schemeClr val="tx1"/>
          </a:solidFill>
          <a:latin typeface="+mn-lt"/>
          <a:ea typeface="+mn-ea"/>
          <a:cs typeface="+mn-cs"/>
        </a:defRPr>
      </a:lvl9pPr>
    </p:bodyStyle>
    <p:otherStyle>
      <a:defPPr>
        <a:defRPr lang="es-SV"/>
      </a:defPPr>
      <a:lvl1pPr marL="0" algn="l" defTabSz="339725" rtl="0" eaLnBrk="1" latinLnBrk="0" hangingPunct="1">
        <a:defRPr sz="700" kern="1200">
          <a:solidFill>
            <a:schemeClr val="tx1"/>
          </a:solidFill>
          <a:latin typeface="+mn-lt"/>
          <a:ea typeface="+mn-ea"/>
          <a:cs typeface="+mn-cs"/>
        </a:defRPr>
      </a:lvl1pPr>
      <a:lvl2pPr marL="170180" algn="l" defTabSz="339725" rtl="0" eaLnBrk="1" latinLnBrk="0" hangingPunct="1">
        <a:defRPr sz="700" kern="1200">
          <a:solidFill>
            <a:schemeClr val="tx1"/>
          </a:solidFill>
          <a:latin typeface="+mn-lt"/>
          <a:ea typeface="+mn-ea"/>
          <a:cs typeface="+mn-cs"/>
        </a:defRPr>
      </a:lvl2pPr>
      <a:lvl3pPr marL="339725" algn="l" defTabSz="339725" rtl="0" eaLnBrk="1" latinLnBrk="0" hangingPunct="1">
        <a:defRPr sz="700" kern="1200">
          <a:solidFill>
            <a:schemeClr val="tx1"/>
          </a:solidFill>
          <a:latin typeface="+mn-lt"/>
          <a:ea typeface="+mn-ea"/>
          <a:cs typeface="+mn-cs"/>
        </a:defRPr>
      </a:lvl3pPr>
      <a:lvl4pPr marL="509905" algn="l" defTabSz="339725" rtl="0" eaLnBrk="1" latinLnBrk="0" hangingPunct="1">
        <a:defRPr sz="700" kern="1200">
          <a:solidFill>
            <a:schemeClr val="tx1"/>
          </a:solidFill>
          <a:latin typeface="+mn-lt"/>
          <a:ea typeface="+mn-ea"/>
          <a:cs typeface="+mn-cs"/>
        </a:defRPr>
      </a:lvl4pPr>
      <a:lvl5pPr marL="679450" algn="l" defTabSz="339725" rtl="0" eaLnBrk="1" latinLnBrk="0" hangingPunct="1">
        <a:defRPr sz="700" kern="1200">
          <a:solidFill>
            <a:schemeClr val="tx1"/>
          </a:solidFill>
          <a:latin typeface="+mn-lt"/>
          <a:ea typeface="+mn-ea"/>
          <a:cs typeface="+mn-cs"/>
        </a:defRPr>
      </a:lvl5pPr>
      <a:lvl6pPr marL="849630" algn="l" defTabSz="339725" rtl="0" eaLnBrk="1" latinLnBrk="0" hangingPunct="1">
        <a:defRPr sz="700" kern="1200">
          <a:solidFill>
            <a:schemeClr val="tx1"/>
          </a:solidFill>
          <a:latin typeface="+mn-lt"/>
          <a:ea typeface="+mn-ea"/>
          <a:cs typeface="+mn-cs"/>
        </a:defRPr>
      </a:lvl6pPr>
      <a:lvl7pPr marL="1019175" algn="l" defTabSz="339725" rtl="0" eaLnBrk="1" latinLnBrk="0" hangingPunct="1">
        <a:defRPr sz="700" kern="1200">
          <a:solidFill>
            <a:schemeClr val="tx1"/>
          </a:solidFill>
          <a:latin typeface="+mn-lt"/>
          <a:ea typeface="+mn-ea"/>
          <a:cs typeface="+mn-cs"/>
        </a:defRPr>
      </a:lvl7pPr>
      <a:lvl8pPr marL="1189355" algn="l" defTabSz="339725" rtl="0" eaLnBrk="1" latinLnBrk="0" hangingPunct="1">
        <a:defRPr sz="700" kern="1200">
          <a:solidFill>
            <a:schemeClr val="tx1"/>
          </a:solidFill>
          <a:latin typeface="+mn-lt"/>
          <a:ea typeface="+mn-ea"/>
          <a:cs typeface="+mn-cs"/>
        </a:defRPr>
      </a:lvl8pPr>
      <a:lvl9pPr marL="1358900" algn="l" defTabSz="339725"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5000" r="-5000"/>
          </a:stretch>
        </a:blipFill>
        <a:effectLst/>
      </p:bgPr>
    </p:bg>
    <p:spTree>
      <p:nvGrpSpPr>
        <p:cNvPr id="1" name=""/>
        <p:cNvGrpSpPr/>
        <p:nvPr/>
      </p:nvGrpSpPr>
      <p:grpSpPr>
        <a:xfrm>
          <a:off x="0" y="0"/>
          <a:ext cx="0" cy="0"/>
          <a:chOff x="0" y="0"/>
          <a:chExt cx="0" cy="0"/>
        </a:xfrm>
      </p:grpSpPr>
      <p:sp>
        <p:nvSpPr>
          <p:cNvPr id="3074" name="Rectangle 3"/>
          <p:cNvSpPr>
            <a:spLocks noGrp="1"/>
          </p:cNvSpPr>
          <p:nvPr>
            <p:ph type="body"/>
          </p:nvPr>
        </p:nvSpPr>
        <p:spPr>
          <a:xfrm>
            <a:off x="457200" y="1676400"/>
            <a:ext cx="8267700" cy="4648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3"/>
            <a:r>
              <a:rPr lang="zh-CN" altLang="en-US" dirty="0"/>
              <a:t>第五级</a:t>
            </a:r>
          </a:p>
        </p:txBody>
      </p:sp>
      <p:sp>
        <p:nvSpPr>
          <p:cNvPr id="2" name="Rectangle 5"/>
          <p:cNvSpPr>
            <a:spLocks noGrp="1" noChangeArrowheads="1"/>
          </p:cNvSpPr>
          <p:nvPr>
            <p:ph type="ftr" sz="quarter" idx="3"/>
          </p:nvPr>
        </p:nvSpPr>
        <p:spPr bwMode="gray">
          <a:xfrm>
            <a:off x="6553200" y="6553200"/>
            <a:ext cx="2133600" cy="244475"/>
          </a:xfrm>
          <a:prstGeom prst="rect">
            <a:avLst/>
          </a:prstGeom>
          <a:noFill/>
          <a:ln>
            <a:noFill/>
          </a:ln>
          <a:effectLst/>
        </p:spPr>
        <p:txBody>
          <a:bodyPr vert="horz" wrap="square" lIns="91440" tIns="45720" rIns="91440" bIns="45720" numCol="1" anchor="t" anchorCtr="0" compatLnSpc="1"/>
          <a:lstStyle>
            <a:lvl1pPr algn="r" eaLnBrk="0" hangingPunct="0">
              <a:defRPr sz="1000" b="0">
                <a:solidFill>
                  <a:srgbClr val="000000"/>
                </a:solidFill>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76" name="Rectangle 2"/>
          <p:cNvSpPr>
            <a:spLocks noGrp="1"/>
          </p:cNvSpPr>
          <p:nvPr>
            <p:ph type="title"/>
          </p:nvPr>
        </p:nvSpPr>
        <p:spPr>
          <a:xfrm>
            <a:off x="2057400" y="609600"/>
            <a:ext cx="6019800" cy="487363"/>
          </a:xfrm>
          <a:prstGeom prst="rect">
            <a:avLst/>
          </a:prstGeom>
          <a:noFill/>
          <a:ln w="9525">
            <a:noFill/>
          </a:ln>
        </p:spPr>
        <p:txBody>
          <a:bodyPr anchor="ctr"/>
          <a:lstStyle/>
          <a:p>
            <a:pPr lvl="0"/>
            <a:r>
              <a:rPr lang="zh-CN" altLang="en-US" dirty="0"/>
              <a:t>单击此处编辑母版标题样式</a:t>
            </a:r>
          </a:p>
        </p:txBody>
      </p:sp>
      <p:sp>
        <p:nvSpPr>
          <p:cNvPr id="4" name="Rectangle 4"/>
          <p:cNvSpPr>
            <a:spLocks noGrp="1" noChangeArrowheads="1"/>
          </p:cNvSpPr>
          <p:nvPr>
            <p:ph type="dt" sz="half" idx="2"/>
          </p:nvPr>
        </p:nvSpPr>
        <p:spPr bwMode="gray">
          <a:xfrm>
            <a:off x="381000" y="6534150"/>
            <a:ext cx="1905000" cy="261938"/>
          </a:xfrm>
          <a:prstGeom prst="rect">
            <a:avLst/>
          </a:prstGeom>
          <a:noFill/>
          <a:ln>
            <a:noFill/>
          </a:ln>
          <a:effectLst/>
        </p:spPr>
        <p:txBody>
          <a:bodyPr vert="horz" wrap="square" lIns="91440" tIns="45720" rIns="91440" bIns="45720" numCol="1" anchor="t" anchorCtr="0" compatLnSpc="1"/>
          <a:lstStyle>
            <a:lvl1pPr eaLnBrk="0" hangingPunct="0">
              <a:defRPr sz="1000" b="0">
                <a:solidFill>
                  <a:srgbClr val="000000"/>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5"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03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9"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3081" name="Picture 3" descr="使用CCLOGO"/>
          <p:cNvPicPr>
            <a:picLocks noChangeAspect="1"/>
          </p:cNvPicPr>
          <p:nvPr userDrawn="1"/>
        </p:nvPicPr>
        <p:blipFill>
          <a:blip r:embed="rId16"/>
          <a:stretch>
            <a:fillRect/>
          </a:stretch>
        </p:blipFill>
        <p:spPr>
          <a:xfrm>
            <a:off x="179388" y="188913"/>
            <a:ext cx="360362" cy="344487"/>
          </a:xfrm>
          <a:prstGeom prst="rect">
            <a:avLst/>
          </a:prstGeom>
          <a:noFill/>
          <a:ln w="9525">
            <a:noFill/>
          </a:ln>
        </p:spPr>
      </p:pic>
      <p:sp>
        <p:nvSpPr>
          <p:cNvPr id="21"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Franklin Gothic Medium" panose="020B0603020102020204" pitchFamily="34" charset="0"/>
        </a:defRPr>
      </a:lvl2pPr>
      <a:lvl3pPr algn="ctr" rtl="0" eaLnBrk="0" fontAlgn="base" hangingPunct="0">
        <a:spcBef>
          <a:spcPct val="0"/>
        </a:spcBef>
        <a:spcAft>
          <a:spcPct val="0"/>
        </a:spcAft>
        <a:defRPr sz="3200" b="1">
          <a:solidFill>
            <a:schemeClr val="tx1"/>
          </a:solidFill>
          <a:latin typeface="Franklin Gothic Medium" panose="020B0603020102020204" pitchFamily="34" charset="0"/>
        </a:defRPr>
      </a:lvl3pPr>
      <a:lvl4pPr algn="ctr" rtl="0" eaLnBrk="0" fontAlgn="base" hangingPunct="0">
        <a:spcBef>
          <a:spcPct val="0"/>
        </a:spcBef>
        <a:spcAft>
          <a:spcPct val="0"/>
        </a:spcAft>
        <a:defRPr sz="3200" b="1">
          <a:solidFill>
            <a:schemeClr val="tx1"/>
          </a:solidFill>
          <a:latin typeface="Franklin Gothic Medium" panose="020B0603020102020204" pitchFamily="34" charset="0"/>
        </a:defRPr>
      </a:lvl4pPr>
      <a:lvl5pPr algn="ctr" rtl="0" eaLnBrk="0" fontAlgn="base" hangingPunct="0">
        <a:spcBef>
          <a:spcPct val="0"/>
        </a:spcBef>
        <a:spcAft>
          <a:spcPct val="0"/>
        </a:spcAft>
        <a:defRPr sz="3200" b="1">
          <a:solidFill>
            <a:schemeClr val="tx1"/>
          </a:solidFill>
          <a:latin typeface="Franklin Gothic Medium" panose="020B06030201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5000" r="-5000"/>
          </a:stretch>
        </a:blipFill>
        <a:effectLst/>
      </p:bgPr>
    </p:bg>
    <p:spTree>
      <p:nvGrpSpPr>
        <p:cNvPr id="1" name=""/>
        <p:cNvGrpSpPr/>
        <p:nvPr/>
      </p:nvGrpSpPr>
      <p:grpSpPr>
        <a:xfrm>
          <a:off x="0" y="0"/>
          <a:ext cx="0" cy="0"/>
          <a:chOff x="0" y="0"/>
          <a:chExt cx="0" cy="0"/>
        </a:xfrm>
      </p:grpSpPr>
      <p:sp>
        <p:nvSpPr>
          <p:cNvPr id="4098" name="Rectangle 3"/>
          <p:cNvSpPr>
            <a:spLocks noGrp="1"/>
          </p:cNvSpPr>
          <p:nvPr>
            <p:ph type="body"/>
          </p:nvPr>
        </p:nvSpPr>
        <p:spPr>
          <a:xfrm>
            <a:off x="457200" y="1676400"/>
            <a:ext cx="8267700" cy="4648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3"/>
            <a:r>
              <a:rPr lang="zh-CN" altLang="en-US" dirty="0"/>
              <a:t>第五级</a:t>
            </a:r>
          </a:p>
        </p:txBody>
      </p:sp>
      <p:sp>
        <p:nvSpPr>
          <p:cNvPr id="2" name="Rectangle 5"/>
          <p:cNvSpPr>
            <a:spLocks noGrp="1" noChangeArrowheads="1"/>
          </p:cNvSpPr>
          <p:nvPr>
            <p:ph type="ftr" sz="quarter" idx="3"/>
          </p:nvPr>
        </p:nvSpPr>
        <p:spPr bwMode="gray">
          <a:xfrm>
            <a:off x="6553200" y="6553200"/>
            <a:ext cx="2133600" cy="244475"/>
          </a:xfrm>
          <a:prstGeom prst="rect">
            <a:avLst/>
          </a:prstGeom>
          <a:noFill/>
          <a:ln>
            <a:noFill/>
          </a:ln>
          <a:effectLst/>
        </p:spPr>
        <p:txBody>
          <a:bodyPr vert="horz" wrap="square" lIns="91440" tIns="45720" rIns="91440" bIns="45720" numCol="1" anchor="t" anchorCtr="0" compatLnSpc="1"/>
          <a:lstStyle>
            <a:lvl1pPr algn="r" eaLnBrk="0" hangingPunct="0">
              <a:defRPr sz="1000" b="0">
                <a:solidFill>
                  <a:srgbClr val="000000"/>
                </a:solidFill>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2"/>
          <p:cNvSpPr>
            <a:spLocks noGrp="1"/>
          </p:cNvSpPr>
          <p:nvPr>
            <p:ph type="title"/>
          </p:nvPr>
        </p:nvSpPr>
        <p:spPr>
          <a:xfrm>
            <a:off x="2057400" y="609600"/>
            <a:ext cx="6019800" cy="487363"/>
          </a:xfrm>
          <a:prstGeom prst="rect">
            <a:avLst/>
          </a:prstGeom>
          <a:noFill/>
          <a:ln w="9525">
            <a:noFill/>
          </a:ln>
        </p:spPr>
        <p:txBody>
          <a:bodyPr anchor="ctr"/>
          <a:lstStyle/>
          <a:p>
            <a:pPr lvl="0"/>
            <a:r>
              <a:rPr lang="zh-CN" altLang="en-US" dirty="0"/>
              <a:t>单击此处编辑母版标题样式</a:t>
            </a:r>
          </a:p>
        </p:txBody>
      </p:sp>
      <p:sp>
        <p:nvSpPr>
          <p:cNvPr id="4" name="Rectangle 4"/>
          <p:cNvSpPr>
            <a:spLocks noGrp="1" noChangeArrowheads="1"/>
          </p:cNvSpPr>
          <p:nvPr>
            <p:ph type="dt" sz="half" idx="2"/>
          </p:nvPr>
        </p:nvSpPr>
        <p:spPr bwMode="gray">
          <a:xfrm>
            <a:off x="381000" y="6534150"/>
            <a:ext cx="1905000" cy="261938"/>
          </a:xfrm>
          <a:prstGeom prst="rect">
            <a:avLst/>
          </a:prstGeom>
          <a:noFill/>
          <a:ln>
            <a:noFill/>
          </a:ln>
          <a:effectLst/>
        </p:spPr>
        <p:txBody>
          <a:bodyPr vert="horz" wrap="square" lIns="91440" tIns="45720" rIns="91440" bIns="45720" numCol="1" anchor="t" anchorCtr="0" compatLnSpc="1"/>
          <a:lstStyle>
            <a:lvl1pPr eaLnBrk="0" hangingPunct="0">
              <a:defRPr sz="1000" b="0">
                <a:solidFill>
                  <a:srgbClr val="000000"/>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5"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03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9"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r>
              <a:rPr kumimoji="0" lang="en-US" altLang="zh-CN" sz="100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4105" name="Picture 3" descr="使用CCLOGO"/>
          <p:cNvPicPr>
            <a:picLocks noChangeAspect="1"/>
          </p:cNvPicPr>
          <p:nvPr userDrawn="1"/>
        </p:nvPicPr>
        <p:blipFill>
          <a:blip r:embed="rId16"/>
          <a:stretch>
            <a:fillRect/>
          </a:stretch>
        </p:blipFill>
        <p:spPr>
          <a:xfrm>
            <a:off x="179388" y="188913"/>
            <a:ext cx="360362" cy="344487"/>
          </a:xfrm>
          <a:prstGeom prst="rect">
            <a:avLst/>
          </a:prstGeom>
          <a:noFill/>
          <a:ln w="9525">
            <a:noFill/>
          </a:ln>
        </p:spPr>
      </p:pic>
      <p:sp>
        <p:nvSpPr>
          <p:cNvPr id="21"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rgbClr val="5E9CDA">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Franklin Gothic Medium" panose="020B0603020102020204" pitchFamily="34" charset="0"/>
        </a:defRPr>
      </a:lvl2pPr>
      <a:lvl3pPr algn="ctr" rtl="0" eaLnBrk="0" fontAlgn="base" hangingPunct="0">
        <a:spcBef>
          <a:spcPct val="0"/>
        </a:spcBef>
        <a:spcAft>
          <a:spcPct val="0"/>
        </a:spcAft>
        <a:defRPr sz="3200" b="1">
          <a:solidFill>
            <a:schemeClr val="tx1"/>
          </a:solidFill>
          <a:latin typeface="Franklin Gothic Medium" panose="020B0603020102020204" pitchFamily="34" charset="0"/>
        </a:defRPr>
      </a:lvl3pPr>
      <a:lvl4pPr algn="ctr" rtl="0" eaLnBrk="0" fontAlgn="base" hangingPunct="0">
        <a:spcBef>
          <a:spcPct val="0"/>
        </a:spcBef>
        <a:spcAft>
          <a:spcPct val="0"/>
        </a:spcAft>
        <a:defRPr sz="3200" b="1">
          <a:solidFill>
            <a:schemeClr val="tx1"/>
          </a:solidFill>
          <a:latin typeface="Franklin Gothic Medium" panose="020B0603020102020204" pitchFamily="34" charset="0"/>
        </a:defRPr>
      </a:lvl4pPr>
      <a:lvl5pPr algn="ctr" rtl="0" eaLnBrk="0" fontAlgn="base" hangingPunct="0">
        <a:spcBef>
          <a:spcPct val="0"/>
        </a:spcBef>
        <a:spcAft>
          <a:spcPct val="0"/>
        </a:spcAft>
        <a:defRPr sz="3200" b="1">
          <a:solidFill>
            <a:schemeClr val="tx1"/>
          </a:solidFill>
          <a:latin typeface="Franklin Gothic Medium" panose="020B06030201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1676400"/>
            <a:ext cx="8267700" cy="4648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3"/>
            <a:r>
              <a:rPr lang="zh-CN" altLang="en-US" dirty="0"/>
              <a:t>第五级</a:t>
            </a:r>
          </a:p>
        </p:txBody>
      </p:sp>
      <p:sp>
        <p:nvSpPr>
          <p:cNvPr id="2" name="Rectangle 5"/>
          <p:cNvSpPr>
            <a:spLocks noGrp="1" noChangeArrowheads="1"/>
          </p:cNvSpPr>
          <p:nvPr>
            <p:ph type="ftr" sz="quarter" idx="3"/>
          </p:nvPr>
        </p:nvSpPr>
        <p:spPr bwMode="gray">
          <a:xfrm>
            <a:off x="6553200" y="6553200"/>
            <a:ext cx="2133600" cy="244475"/>
          </a:xfrm>
          <a:prstGeom prst="rect">
            <a:avLst/>
          </a:prstGeom>
          <a:noFill/>
          <a:ln>
            <a:noFill/>
          </a:ln>
          <a:effectLst/>
        </p:spPr>
        <p:txBody>
          <a:bodyPr vert="horz" wrap="square" lIns="91440" tIns="45720" rIns="91440" bIns="45720" numCol="1" anchor="t" anchorCtr="0" compatLnSpc="1"/>
          <a:lstStyle>
            <a:lvl1pPr algn="r" eaLnBrk="0" hangingPunct="0">
              <a:defRPr sz="1000" b="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2"/>
          <p:cNvSpPr>
            <a:spLocks noGrp="1"/>
          </p:cNvSpPr>
          <p:nvPr>
            <p:ph type="title"/>
          </p:nvPr>
        </p:nvSpPr>
        <p:spPr>
          <a:xfrm>
            <a:off x="2057400" y="609600"/>
            <a:ext cx="6019800" cy="487363"/>
          </a:xfrm>
          <a:prstGeom prst="rect">
            <a:avLst/>
          </a:prstGeom>
          <a:noFill/>
          <a:ln w="9525">
            <a:noFill/>
          </a:ln>
        </p:spPr>
        <p:txBody>
          <a:bodyPr anchor="ctr"/>
          <a:lstStyle/>
          <a:p>
            <a:pPr lvl="0"/>
            <a:r>
              <a:rPr lang="zh-CN" altLang="en-US" dirty="0"/>
              <a:t>单击此处编辑母版标题样式</a:t>
            </a:r>
          </a:p>
        </p:txBody>
      </p:sp>
      <p:sp>
        <p:nvSpPr>
          <p:cNvPr id="4" name="Rectangle 4"/>
          <p:cNvSpPr>
            <a:spLocks noGrp="1" noChangeArrowheads="1"/>
          </p:cNvSpPr>
          <p:nvPr>
            <p:ph type="dt" sz="half" idx="2"/>
          </p:nvPr>
        </p:nvSpPr>
        <p:spPr bwMode="gray">
          <a:xfrm>
            <a:off x="381000" y="6534150"/>
            <a:ext cx="1905000" cy="261938"/>
          </a:xfrm>
          <a:prstGeom prst="rect">
            <a:avLst/>
          </a:prstGeom>
          <a:noFill/>
          <a:ln>
            <a:noFill/>
          </a:ln>
          <a:effectLst/>
        </p:spPr>
        <p:txBody>
          <a:bodyPr vert="horz" wrap="square" lIns="91440" tIns="45720" rIns="91440" bIns="45720" numCol="1" anchor="t" anchorCtr="0" compatLnSpc="1"/>
          <a:lstStyle>
            <a:lvl1pPr eaLnBrk="0" hangingPunct="0">
              <a:defRPr sz="10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15" name="Conector recto 9"/>
          <p:cNvCxnSpPr/>
          <p:nvPr/>
        </p:nvCxnSpPr>
        <p:spPr>
          <a:xfrm>
            <a:off x="196850" y="6453188"/>
            <a:ext cx="87503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032" name="42 Título"/>
          <p:cNvSpPr txBox="1"/>
          <p:nvPr/>
        </p:nvSpPr>
        <p:spPr bwMode="gray">
          <a:xfrm>
            <a:off x="179388" y="115888"/>
            <a:ext cx="2349500" cy="273050"/>
          </a:xfrm>
          <a:prstGeom prst="rect">
            <a:avLst/>
          </a:prstGeom>
          <a:noFill/>
          <a:ln>
            <a:noFill/>
          </a:ln>
        </p:spPr>
        <p:txBody>
          <a:bodyPr anchor="ctr"/>
          <a:lstStyle>
            <a:lvl1pPr defTabSz="339725" eaLnBrk="0" hangingPunct="0">
              <a:defRPr b="1">
                <a:solidFill>
                  <a:schemeClr val="tx1"/>
                </a:solidFill>
                <a:latin typeface="Arial" panose="020B0604020202020204" pitchFamily="34" charset="0"/>
              </a:defRPr>
            </a:lvl1pPr>
            <a:lvl2pPr marL="742950" indent="-285750" defTabSz="339725" eaLnBrk="0" hangingPunct="0">
              <a:defRPr b="1">
                <a:solidFill>
                  <a:schemeClr val="tx1"/>
                </a:solidFill>
                <a:latin typeface="Arial" panose="020B0604020202020204" pitchFamily="34" charset="0"/>
              </a:defRPr>
            </a:lvl2pPr>
            <a:lvl3pPr marL="1143000" indent="-228600" defTabSz="339725" eaLnBrk="0" hangingPunct="0">
              <a:defRPr b="1">
                <a:solidFill>
                  <a:schemeClr val="tx1"/>
                </a:solidFill>
                <a:latin typeface="Arial" panose="020B0604020202020204" pitchFamily="34" charset="0"/>
              </a:defRPr>
            </a:lvl3pPr>
            <a:lvl4pPr marL="1600200" indent="-228600" defTabSz="339725" eaLnBrk="0" hangingPunct="0">
              <a:defRPr b="1">
                <a:solidFill>
                  <a:schemeClr val="tx1"/>
                </a:solidFill>
                <a:latin typeface="Arial" panose="020B0604020202020204" pitchFamily="34" charset="0"/>
              </a:defRPr>
            </a:lvl4pPr>
            <a:lvl5pPr marL="2057400" indent="-228600" defTabSz="339725" eaLnBrk="0" hangingPunct="0">
              <a:defRPr b="1">
                <a:solidFill>
                  <a:schemeClr val="tx1"/>
                </a:solidFill>
                <a:latin typeface="Arial" panose="020B0604020202020204" pitchFamily="34" charset="0"/>
              </a:defRPr>
            </a:lvl5pPr>
            <a:lvl6pPr marL="2514600" indent="-228600" defTabSz="339725" eaLnBrk="0" fontAlgn="base" hangingPunct="0">
              <a:spcBef>
                <a:spcPct val="0"/>
              </a:spcBef>
              <a:spcAft>
                <a:spcPct val="0"/>
              </a:spcAft>
              <a:defRPr b="1">
                <a:solidFill>
                  <a:schemeClr val="tx1"/>
                </a:solidFill>
                <a:latin typeface="Arial" panose="020B0604020202020204" pitchFamily="34" charset="0"/>
              </a:defRPr>
            </a:lvl6pPr>
            <a:lvl7pPr marL="2971800" indent="-228600" defTabSz="339725" eaLnBrk="0" fontAlgn="base" hangingPunct="0">
              <a:spcBef>
                <a:spcPct val="0"/>
              </a:spcBef>
              <a:spcAft>
                <a:spcPct val="0"/>
              </a:spcAft>
              <a:defRPr b="1">
                <a:solidFill>
                  <a:schemeClr val="tx1"/>
                </a:solidFill>
                <a:latin typeface="Arial" panose="020B0604020202020204" pitchFamily="34" charset="0"/>
              </a:defRPr>
            </a:lvl7pPr>
            <a:lvl8pPr marL="3429000" indent="-228600" defTabSz="339725" eaLnBrk="0" fontAlgn="base" hangingPunct="0">
              <a:spcBef>
                <a:spcPct val="0"/>
              </a:spcBef>
              <a:spcAft>
                <a:spcPct val="0"/>
              </a:spcAft>
              <a:defRPr b="1">
                <a:solidFill>
                  <a:schemeClr val="tx1"/>
                </a:solidFill>
                <a:latin typeface="Arial" panose="020B0604020202020204" pitchFamily="34" charset="0"/>
              </a:defRPr>
            </a:lvl8pPr>
            <a:lvl9pPr marL="3886200" indent="-228600" defTabSz="339725"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ctr" defTabSz="339725"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a:ln>
                  <a:noFill/>
                </a:ln>
                <a:solidFill>
                  <a:srgbClr val="1D4E7F"/>
                </a:solidFill>
                <a:effectLst/>
                <a:uLnTx/>
                <a:uFillTx/>
                <a:latin typeface="宋体" panose="02010600030101010101" pitchFamily="2" charset="-122"/>
                <a:ea typeface="宋体" panose="02010600030101010101" pitchFamily="2" charset="-122"/>
                <a:cs typeface="Open Sans Extrabold"/>
              </a:rPr>
              <a:t>杭州长川科技股份有限公司</a:t>
            </a:r>
          </a:p>
        </p:txBody>
      </p:sp>
      <p:sp>
        <p:nvSpPr>
          <p:cNvPr id="9" name="43 Subtítulo"/>
          <p:cNvSpPr txBox="1"/>
          <p:nvPr/>
        </p:nvSpPr>
        <p:spPr bwMode="gray">
          <a:xfrm>
            <a:off x="466725" y="325438"/>
            <a:ext cx="3600450" cy="282575"/>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altLang="zh-CN" sz="10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Hangzhou Changchuan Technology Co., Ltd.</a:t>
            </a:r>
          </a:p>
        </p:txBody>
      </p:sp>
      <p:pic>
        <p:nvPicPr>
          <p:cNvPr id="1033" name="Picture 3" descr="使用CCLOGO"/>
          <p:cNvPicPr>
            <a:picLocks noChangeAspect="1"/>
          </p:cNvPicPr>
          <p:nvPr userDrawn="1"/>
        </p:nvPicPr>
        <p:blipFill>
          <a:blip r:embed="rId14"/>
          <a:stretch>
            <a:fillRect/>
          </a:stretch>
        </p:blipFill>
        <p:spPr>
          <a:xfrm>
            <a:off x="179388" y="188913"/>
            <a:ext cx="360362" cy="344487"/>
          </a:xfrm>
          <a:prstGeom prst="rect">
            <a:avLst/>
          </a:prstGeom>
          <a:noFill/>
          <a:ln w="9525">
            <a:noFill/>
          </a:ln>
        </p:spPr>
      </p:pic>
      <p:sp>
        <p:nvSpPr>
          <p:cNvPr id="21" name="44 Marcador de pie de página"/>
          <p:cNvSpPr txBox="1"/>
          <p:nvPr/>
        </p:nvSpPr>
        <p:spPr bwMode="auto">
          <a:xfrm>
            <a:off x="466725" y="6524625"/>
            <a:ext cx="8281988" cy="193675"/>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t-IT"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http://www.hzcctech.com/</a:t>
            </a:r>
            <a:endParaRPr kumimoji="0" lang="en-US" altLang="zh-CN" sz="105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Franklin Gothic Medium" panose="020B0603020102020204" pitchFamily="34" charset="0"/>
        </a:defRPr>
      </a:lvl2pPr>
      <a:lvl3pPr algn="ctr" rtl="0" eaLnBrk="0" fontAlgn="base" hangingPunct="0">
        <a:spcBef>
          <a:spcPct val="0"/>
        </a:spcBef>
        <a:spcAft>
          <a:spcPct val="0"/>
        </a:spcAft>
        <a:defRPr sz="3200" b="1">
          <a:solidFill>
            <a:schemeClr val="tx1"/>
          </a:solidFill>
          <a:latin typeface="Franklin Gothic Medium" panose="020B0603020102020204" pitchFamily="34" charset="0"/>
        </a:defRPr>
      </a:lvl3pPr>
      <a:lvl4pPr algn="ctr" rtl="0" eaLnBrk="0" fontAlgn="base" hangingPunct="0">
        <a:spcBef>
          <a:spcPct val="0"/>
        </a:spcBef>
        <a:spcAft>
          <a:spcPct val="0"/>
        </a:spcAft>
        <a:defRPr sz="3200" b="1">
          <a:solidFill>
            <a:schemeClr val="tx1"/>
          </a:solidFill>
          <a:latin typeface="Franklin Gothic Medium" panose="020B0603020102020204" pitchFamily="34" charset="0"/>
        </a:defRPr>
      </a:lvl4pPr>
      <a:lvl5pPr algn="ctr" rtl="0" eaLnBrk="0" fontAlgn="base" hangingPunct="0">
        <a:spcBef>
          <a:spcPct val="0"/>
        </a:spcBef>
        <a:spcAft>
          <a:spcPct val="0"/>
        </a:spcAft>
        <a:defRPr sz="3200" b="1">
          <a:solidFill>
            <a:schemeClr val="tx1"/>
          </a:solidFill>
          <a:latin typeface="Franklin Gothic Medium" panose="020B06030201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755650" y="1844824"/>
            <a:ext cx="7848600" cy="1069845"/>
          </a:xfrm>
          <a:prstGeom prst="rect">
            <a:avLst/>
          </a:prstGeom>
          <a:noFill/>
          <a:ln w="9525">
            <a:noFill/>
            <a:miter lim="800000"/>
          </a:ln>
        </p:spPr>
        <p:txBody>
          <a:bodyPr>
            <a:spAutoFit/>
          </a:bodyPr>
          <a:lstStyle/>
          <a:p>
            <a:pPr algn="ctr" eaLnBrk="1" hangingPunct="1">
              <a:lnSpc>
                <a:spcPct val="150000"/>
              </a:lnSpc>
              <a:defRPr/>
            </a:pPr>
            <a:r>
              <a:rPr lang="zh-CN" altLang="en-US" sz="4800" dirty="0">
                <a:solidFill>
                  <a:schemeClr val="accent1">
                    <a:lumMod val="50000"/>
                  </a:schemeClr>
                </a:solidFill>
                <a:latin typeface="+mj-ea"/>
                <a:ea typeface="+mj-ea"/>
                <a:cs typeface="+mj-cs"/>
              </a:rPr>
              <a:t>三阶交调截止点</a:t>
            </a:r>
            <a:endParaRPr lang="zh-CN" altLang="zh-CN" sz="4800" dirty="0">
              <a:solidFill>
                <a:schemeClr val="accent1">
                  <a:lumMod val="50000"/>
                </a:schemeClr>
              </a:solidFill>
              <a:latin typeface="+mj-ea"/>
              <a:ea typeface="+mj-ea"/>
              <a:cs typeface="+mj-cs"/>
            </a:endParaRPr>
          </a:p>
        </p:txBody>
      </p:sp>
      <p:sp>
        <p:nvSpPr>
          <p:cNvPr id="2" name="矩形 1"/>
          <p:cNvSpPr/>
          <p:nvPr/>
        </p:nvSpPr>
        <p:spPr>
          <a:xfrm>
            <a:off x="5491981" y="4565650"/>
            <a:ext cx="2621230" cy="581057"/>
          </a:xfrm>
          <a:prstGeom prst="rect">
            <a:avLst/>
          </a:prstGeom>
        </p:spPr>
        <p:txBody>
          <a:bodyPr wrap="none">
            <a:spAutoFit/>
          </a:bodyPr>
          <a:lstStyle/>
          <a:p>
            <a:pPr algn="ctr">
              <a:lnSpc>
                <a:spcPct val="150000"/>
              </a:lnSpc>
              <a:defRPr/>
            </a:pPr>
            <a:r>
              <a:rPr lang="en-US" altLang="zh-CN" sz="2400" dirty="0">
                <a:solidFill>
                  <a:schemeClr val="accent1">
                    <a:lumMod val="50000"/>
                  </a:schemeClr>
                </a:solidFill>
                <a:latin typeface="+mj-ea"/>
                <a:ea typeface="+mj-ea"/>
              </a:rPr>
              <a:t>2022</a:t>
            </a:r>
            <a:r>
              <a:rPr lang="zh-CN" altLang="en-US" sz="2400" dirty="0">
                <a:solidFill>
                  <a:schemeClr val="accent1">
                    <a:lumMod val="50000"/>
                  </a:schemeClr>
                </a:solidFill>
                <a:latin typeface="+mj-ea"/>
                <a:ea typeface="+mj-ea"/>
              </a:rPr>
              <a:t>年</a:t>
            </a:r>
            <a:r>
              <a:rPr lang="en-US" altLang="zh-CN" sz="2400" dirty="0">
                <a:solidFill>
                  <a:schemeClr val="accent1">
                    <a:lumMod val="50000"/>
                  </a:schemeClr>
                </a:solidFill>
                <a:latin typeface="+mj-ea"/>
                <a:ea typeface="+mj-ea"/>
              </a:rPr>
              <a:t>09</a:t>
            </a:r>
            <a:r>
              <a:rPr lang="zh-CN" altLang="en-US" sz="2400" dirty="0">
                <a:solidFill>
                  <a:schemeClr val="accent1">
                    <a:lumMod val="50000"/>
                  </a:schemeClr>
                </a:solidFill>
                <a:latin typeface="+mj-ea"/>
                <a:ea typeface="+mj-ea"/>
              </a:rPr>
              <a:t>月</a:t>
            </a:r>
            <a:r>
              <a:rPr lang="en-US" altLang="zh-CN" sz="2400" dirty="0">
                <a:solidFill>
                  <a:schemeClr val="accent1">
                    <a:lumMod val="50000"/>
                  </a:schemeClr>
                </a:solidFill>
                <a:latin typeface="+mj-ea"/>
                <a:ea typeface="+mj-ea"/>
              </a:rPr>
              <a:t>21</a:t>
            </a:r>
            <a:r>
              <a:rPr lang="zh-CN" altLang="en-US" sz="2400" dirty="0">
                <a:solidFill>
                  <a:schemeClr val="accent1">
                    <a:lumMod val="50000"/>
                  </a:schemeClr>
                </a:solidFill>
                <a:latin typeface="+mj-ea"/>
                <a:ea typeface="+mj-ea"/>
              </a:rPr>
              <a:t>日</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30FEE7-595E-4720-88B4-D5570C1B9BDB}"/>
              </a:ext>
            </a:extLst>
          </p:cNvPr>
          <p:cNvSpPr>
            <a:spLocks noGrp="1"/>
          </p:cNvSpPr>
          <p:nvPr>
            <p:ph idx="1"/>
          </p:nvPr>
        </p:nvSpPr>
        <p:spPr>
          <a:xfrm>
            <a:off x="539552" y="1556792"/>
            <a:ext cx="7931224" cy="4344888"/>
          </a:xfrm>
        </p:spPr>
        <p:txBody>
          <a:bodyPr/>
          <a:lstStyle/>
          <a:p>
            <a:pPr marL="0" indent="0">
              <a:buNone/>
            </a:pPr>
            <a:r>
              <a:rPr lang="en-US" altLang="zh-CN" dirty="0"/>
              <a:t>     </a:t>
            </a:r>
            <a:r>
              <a:rPr lang="zh-CN" altLang="en-US" dirty="0"/>
              <a:t>交调失真对于模拟微波通信而言，会产生邻近信道的串扰对数字通信来说，会减低系统的频谱利用率，并使误码率恶化率化。</a:t>
            </a:r>
            <a:endParaRPr lang="en-US" altLang="zh-CN" dirty="0"/>
          </a:p>
          <a:p>
            <a:pPr marL="0" indent="0">
              <a:buNone/>
            </a:pPr>
            <a:r>
              <a:rPr lang="en-US" altLang="zh-CN" dirty="0"/>
              <a:t>     </a:t>
            </a:r>
            <a:r>
              <a:rPr lang="zh-CN" altLang="en-US" dirty="0"/>
              <a:t>当给放大器的输入单音信号（单频点信号）时，放大器将输出基频及其谐波分量。当输入双音或多音信号时，放大器的非线性将导致不同频率之间进行组合而产生不同的频率成分，这些称为交调失真产物。</a:t>
            </a:r>
            <a:endParaRPr lang="en-US" altLang="zh-CN" dirty="0"/>
          </a:p>
          <a:p>
            <a:pPr marL="0" indent="0">
              <a:buNone/>
            </a:pPr>
            <a:r>
              <a:rPr lang="en-US" altLang="zh-CN" dirty="0"/>
              <a:t>     </a:t>
            </a:r>
          </a:p>
        </p:txBody>
      </p:sp>
      <p:sp>
        <p:nvSpPr>
          <p:cNvPr id="3" name="标题 2">
            <a:extLst>
              <a:ext uri="{FF2B5EF4-FFF2-40B4-BE49-F238E27FC236}">
                <a16:creationId xmlns:a16="http://schemas.microsoft.com/office/drawing/2014/main" id="{76717839-1B20-4D8E-999A-BB0FEE9D4958}"/>
              </a:ext>
            </a:extLst>
          </p:cNvPr>
          <p:cNvSpPr>
            <a:spLocks noGrp="1"/>
          </p:cNvSpPr>
          <p:nvPr>
            <p:ph type="title"/>
          </p:nvPr>
        </p:nvSpPr>
        <p:spPr>
          <a:xfrm>
            <a:off x="1562100" y="712638"/>
            <a:ext cx="6019800" cy="487363"/>
          </a:xfrm>
        </p:spPr>
        <p:txBody>
          <a:bodyPr/>
          <a:lstStyle/>
          <a:p>
            <a:r>
              <a:rPr lang="zh-CN" altLang="en-US" dirty="0"/>
              <a:t>交调失真简介：</a:t>
            </a:r>
          </a:p>
        </p:txBody>
      </p:sp>
    </p:spTree>
    <p:extLst>
      <p:ext uri="{BB962C8B-B14F-4D97-AF65-F5344CB8AC3E}">
        <p14:creationId xmlns:p14="http://schemas.microsoft.com/office/powerpoint/2010/main" val="8587167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3520D4-D5FC-BB25-F2D6-D190EC4FD43A}"/>
              </a:ext>
            </a:extLst>
          </p:cNvPr>
          <p:cNvSpPr>
            <a:spLocks noGrp="1"/>
          </p:cNvSpPr>
          <p:nvPr>
            <p:ph idx="1"/>
          </p:nvPr>
        </p:nvSpPr>
        <p:spPr>
          <a:xfrm>
            <a:off x="539552" y="1256556"/>
            <a:ext cx="7931224" cy="4344888"/>
          </a:xfrm>
        </p:spPr>
        <p:txBody>
          <a:bodyPr/>
          <a:lstStyle/>
          <a:p>
            <a:pPr marL="0" indent="0">
              <a:buNone/>
            </a:pPr>
            <a:r>
              <a:rPr lang="en-US" altLang="zh-CN" dirty="0"/>
              <a:t>    </a:t>
            </a:r>
            <a:r>
              <a:rPr lang="zh-CN" altLang="en-US" dirty="0"/>
              <a:t>以输入等幅双音信号</a:t>
            </a:r>
            <a:r>
              <a:rPr lang="en-US" altLang="zh-CN" dirty="0"/>
              <a:t>w1</a:t>
            </a:r>
            <a:r>
              <a:rPr lang="zh-CN" altLang="en-US" dirty="0"/>
              <a:t>，</a:t>
            </a:r>
            <a:r>
              <a:rPr lang="en-US" altLang="zh-CN" dirty="0"/>
              <a:t>w2</a:t>
            </a:r>
            <a:r>
              <a:rPr lang="zh-CN" altLang="en-US" dirty="0"/>
              <a:t>为例：</a:t>
            </a:r>
            <a:endParaRPr lang="en-US" altLang="zh-CN" dirty="0"/>
          </a:p>
          <a:p>
            <a:pPr marL="0" indent="0">
              <a:buNone/>
            </a:pPr>
            <a:r>
              <a:rPr lang="en-US" altLang="zh-CN" dirty="0"/>
              <a:t>w1</a:t>
            </a:r>
            <a:r>
              <a:rPr lang="zh-CN" altLang="en-US" dirty="0"/>
              <a:t>和</a:t>
            </a:r>
            <a:r>
              <a:rPr lang="en-US" altLang="zh-CN" dirty="0"/>
              <a:t>w2</a:t>
            </a:r>
            <a:r>
              <a:rPr lang="zh-CN" altLang="en-US" dirty="0"/>
              <a:t>的组合频率：</a:t>
            </a:r>
            <a:r>
              <a:rPr lang="en-US" altLang="zh-CN" dirty="0"/>
              <a:t>mw1±mw2</a:t>
            </a:r>
            <a:r>
              <a:rPr lang="zh-CN" altLang="en-US" dirty="0"/>
              <a:t>（</a:t>
            </a:r>
            <a:r>
              <a:rPr lang="en-US" altLang="zh-CN" dirty="0"/>
              <a:t>m</a:t>
            </a:r>
            <a:r>
              <a:rPr lang="zh-CN" altLang="en-US" dirty="0"/>
              <a:t>，</a:t>
            </a:r>
            <a:r>
              <a:rPr lang="en-US" altLang="zh-CN" dirty="0"/>
              <a:t>n</a:t>
            </a:r>
            <a:r>
              <a:rPr lang="zh-CN" altLang="en-US" dirty="0"/>
              <a:t>为正整数）</a:t>
            </a:r>
            <a:endParaRPr lang="en-US" altLang="zh-CN" dirty="0"/>
          </a:p>
          <a:p>
            <a:pPr marL="0" indent="0">
              <a:buNone/>
            </a:pPr>
            <a:r>
              <a:rPr lang="zh-CN" altLang="en-US" dirty="0"/>
              <a:t>如 </a:t>
            </a:r>
            <a:r>
              <a:rPr lang="en-US" altLang="zh-CN" dirty="0"/>
              <a:t>3w1±w2 </a:t>
            </a:r>
            <a:r>
              <a:rPr lang="zh-CN" altLang="en-US" dirty="0"/>
              <a:t>：</a:t>
            </a:r>
            <a:r>
              <a:rPr lang="en-US" altLang="zh-CN" dirty="0"/>
              <a:t>m=3</a:t>
            </a:r>
            <a:r>
              <a:rPr lang="zh-CN" altLang="en-US" dirty="0"/>
              <a:t>，</a:t>
            </a:r>
            <a:r>
              <a:rPr lang="en-US" altLang="zh-CN" dirty="0"/>
              <a:t>n=1</a:t>
            </a:r>
            <a:r>
              <a:rPr lang="zh-CN" altLang="en-US" dirty="0"/>
              <a:t>，即为四阶交调产物</a:t>
            </a:r>
            <a:endParaRPr lang="en-US" altLang="zh-CN" dirty="0"/>
          </a:p>
          <a:p>
            <a:pPr marL="0" indent="0">
              <a:buNone/>
            </a:pPr>
            <a:r>
              <a:rPr lang="en-US" altLang="zh-CN" dirty="0"/>
              <a:t>     2w1±w2 </a:t>
            </a:r>
            <a:r>
              <a:rPr lang="zh-CN" altLang="en-US" dirty="0"/>
              <a:t>：</a:t>
            </a:r>
            <a:r>
              <a:rPr lang="en-US" altLang="zh-CN" dirty="0"/>
              <a:t>m=2</a:t>
            </a:r>
            <a:r>
              <a:rPr lang="zh-CN" altLang="en-US" dirty="0"/>
              <a:t>，</a:t>
            </a:r>
            <a:r>
              <a:rPr lang="en-US" altLang="zh-CN" dirty="0"/>
              <a:t>n=1</a:t>
            </a:r>
            <a:r>
              <a:rPr lang="zh-CN" altLang="en-US" dirty="0"/>
              <a:t>，即为三阶交调产物</a:t>
            </a:r>
            <a:endParaRPr lang="en-US" altLang="zh-CN" dirty="0"/>
          </a:p>
        </p:txBody>
      </p:sp>
    </p:spTree>
    <p:extLst>
      <p:ext uri="{BB962C8B-B14F-4D97-AF65-F5344CB8AC3E}">
        <p14:creationId xmlns:p14="http://schemas.microsoft.com/office/powerpoint/2010/main" val="375431842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30FEE7-595E-4720-88B4-D5570C1B9BDB}"/>
              </a:ext>
            </a:extLst>
          </p:cNvPr>
          <p:cNvSpPr>
            <a:spLocks noGrp="1"/>
          </p:cNvSpPr>
          <p:nvPr>
            <p:ph idx="1"/>
          </p:nvPr>
        </p:nvSpPr>
        <p:spPr/>
        <p:txBody>
          <a:bodyPr/>
          <a:lstStyle/>
          <a:p>
            <a:r>
              <a:rPr lang="zh-CN" altLang="en-US" dirty="0"/>
              <a:t>风险点识别（如</a:t>
            </a:r>
            <a:r>
              <a:rPr lang="en-US" altLang="zh-CN" dirty="0"/>
              <a:t>, </a:t>
            </a:r>
            <a:r>
              <a:rPr lang="zh-CN" altLang="en-US" dirty="0"/>
              <a:t>精度、效率等）</a:t>
            </a:r>
            <a:endParaRPr lang="en-US" altLang="zh-CN" dirty="0"/>
          </a:p>
          <a:p>
            <a:r>
              <a:rPr lang="zh-CN" altLang="en-US" dirty="0"/>
              <a:t>测试原理图（含测试机资源）</a:t>
            </a:r>
            <a:endParaRPr lang="en-US" altLang="zh-CN" dirty="0"/>
          </a:p>
          <a:p>
            <a:r>
              <a:rPr lang="zh-CN" altLang="en-US" dirty="0"/>
              <a:t>测试方案原理</a:t>
            </a:r>
            <a:endParaRPr lang="en-US" altLang="zh-CN" dirty="0"/>
          </a:p>
          <a:p>
            <a:r>
              <a:rPr lang="zh-CN" altLang="en-US" dirty="0"/>
              <a:t>程序代码摘要</a:t>
            </a:r>
            <a:endParaRPr lang="en-US" altLang="zh-CN" dirty="0"/>
          </a:p>
        </p:txBody>
      </p:sp>
      <p:sp>
        <p:nvSpPr>
          <p:cNvPr id="3" name="标题 2">
            <a:extLst>
              <a:ext uri="{FF2B5EF4-FFF2-40B4-BE49-F238E27FC236}">
                <a16:creationId xmlns:a16="http://schemas.microsoft.com/office/drawing/2014/main" id="{76717839-1B20-4D8E-999A-BB0FEE9D4958}"/>
              </a:ext>
            </a:extLst>
          </p:cNvPr>
          <p:cNvSpPr>
            <a:spLocks noGrp="1"/>
          </p:cNvSpPr>
          <p:nvPr>
            <p:ph type="title"/>
          </p:nvPr>
        </p:nvSpPr>
        <p:spPr>
          <a:xfrm>
            <a:off x="1784387" y="764704"/>
            <a:ext cx="6019800" cy="487363"/>
          </a:xfrm>
        </p:spPr>
        <p:txBody>
          <a:bodyPr/>
          <a:lstStyle/>
          <a:p>
            <a:r>
              <a:rPr lang="zh-CN" altLang="en-US" dirty="0"/>
              <a:t>测试项目</a:t>
            </a:r>
            <a:r>
              <a:rPr lang="en-US" altLang="zh-CN" dirty="0"/>
              <a:t>2</a:t>
            </a:r>
            <a:endParaRPr lang="zh-CN" altLang="en-US" dirty="0"/>
          </a:p>
        </p:txBody>
      </p:sp>
    </p:spTree>
    <p:extLst>
      <p:ext uri="{BB962C8B-B14F-4D97-AF65-F5344CB8AC3E}">
        <p14:creationId xmlns:p14="http://schemas.microsoft.com/office/powerpoint/2010/main" val="7912991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1709738" y="2240869"/>
            <a:ext cx="5886450" cy="825419"/>
          </a:xfrm>
          <a:prstGeom prst="rect">
            <a:avLst/>
          </a:prstGeom>
          <a:noFill/>
          <a:ln w="9525">
            <a:noFill/>
            <a:miter lim="800000"/>
          </a:ln>
        </p:spPr>
        <p:txBody>
          <a:bodyPr>
            <a:spAutoFit/>
          </a:bodyPr>
          <a:lstStyle/>
          <a:p>
            <a:pPr algn="ctr" defTabSz="685800">
              <a:lnSpc>
                <a:spcPct val="150000"/>
              </a:lnSpc>
              <a:defRPr/>
            </a:pPr>
            <a:r>
              <a:rPr lang="zh-CN" altLang="en-US" sz="3600" dirty="0">
                <a:solidFill>
                  <a:srgbClr val="5E9CDA">
                    <a:lumMod val="50000"/>
                  </a:srgbClr>
                </a:solidFill>
                <a:latin typeface="微软雅黑" panose="020B0503020204020204" pitchFamily="34" charset="-122"/>
                <a:ea typeface="微软雅黑" panose="020B0503020204020204" pitchFamily="34" charset="-122"/>
              </a:rPr>
              <a:t>谢谢！</a:t>
            </a:r>
            <a:endParaRPr lang="zh-CN" altLang="zh-CN" sz="3600" dirty="0">
              <a:solidFill>
                <a:srgbClr val="5E9CDA">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8090922"/>
      </p:ext>
    </p:extLst>
  </p:cSld>
  <p:clrMapOvr>
    <a:masterClrMapping/>
  </p:clrMapOvr>
  <p:transition/>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9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17.07.24 公司介绍（模板1）</Template>
  <TotalTime>911</TotalTime>
  <Words>207</Words>
  <Application>Microsoft Office PowerPoint</Application>
  <PresentationFormat>全屏显示(4:3)</PresentationFormat>
  <Paragraphs>16</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5</vt:i4>
      </vt:variant>
    </vt:vector>
  </HeadingPairs>
  <TitlesOfParts>
    <vt:vector size="21" baseType="lpstr">
      <vt:lpstr>宋体</vt:lpstr>
      <vt:lpstr>微软雅黑</vt:lpstr>
      <vt:lpstr>Arial</vt:lpstr>
      <vt:lpstr>Calibri</vt:lpstr>
      <vt:lpstr>Calibri Light</vt:lpstr>
      <vt:lpstr>Franklin Gothic Book</vt:lpstr>
      <vt:lpstr>Franklin Gothic Medium</vt:lpstr>
      <vt:lpstr>Open Sans Extrabold</vt:lpstr>
      <vt:lpstr>Source Sans Pro</vt:lpstr>
      <vt:lpstr>Times New Roman</vt:lpstr>
      <vt:lpstr>Wingdings</vt:lpstr>
      <vt:lpstr>213TGp_natural_light_v2</vt:lpstr>
      <vt:lpstr>19_Diseño personalizado</vt:lpstr>
      <vt:lpstr>1_213TGp_natural_light_v2</vt:lpstr>
      <vt:lpstr>2_213TGp_natural_light_v2</vt:lpstr>
      <vt:lpstr>3_213TGp_natural_light_v2</vt:lpstr>
      <vt:lpstr>PowerPoint 演示文稿</vt:lpstr>
      <vt:lpstr>交调失真简介：</vt:lpstr>
      <vt:lpstr>PowerPoint 演示文稿</vt:lpstr>
      <vt:lpstr>测试项目2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网络实验室</dc:creator>
  <cp:lastModifiedBy>wu jun</cp:lastModifiedBy>
  <cp:revision>1506</cp:revision>
  <dcterms:created xsi:type="dcterms:W3CDTF">1900-01-01T00:00:00Z</dcterms:created>
  <dcterms:modified xsi:type="dcterms:W3CDTF">2022-09-21T09:59:46Z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y fmtid="{D5CDD505-2E9C-101B-9397-08002B2CF9AE}" pid="3" name="ICV">
    <vt:lpwstr>6B71352E92E24A99AF8A13D5C5E43B3F</vt:lpwstr>
  </property>
  <property fmtid="{D5CDD505-2E9C-101B-9397-08002B2CF9AE}" pid="4" name="_KSOProductBuildMID">
    <vt:lpwstr>DPWFP6GC7RRQ069GQKR8RL057NM0OYYREJ0XBJDUXGI8TQCTZ7BRPCJTFY5HPC8RXJM6EOLYZH5D8PNJQXFTYFFW89C0WI5B8XODPHB324FF8D4BAA6478EF80335242EE8570E2</vt:lpwstr>
  </property>
  <property fmtid="{D5CDD505-2E9C-101B-9397-08002B2CF9AE}" pid="5" name="_KSOProductBuildSID">
    <vt:lpwstr>CYWFK6GC796Q0THGQAR8QLJM7NL0OXYRQO0XNJD8XF88TDWTZ6BRRC0HFY5TP8RRXEMXCOZGZH078MEJQSFAQFFA8RF0WHLBBJOOZHB34DB8AE59A9FC6576785634F6CD6BDF83</vt:lpwstr>
  </property>
</Properties>
</file>