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7335D-C210-40BE-D996-65E735C8E02B}" v="94" dt="2024-12-19T18:40:09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77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38944A-0A9A-4AE1-9CF9-EC8AB929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3998C-F742-4F79-9315-A66C8A7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675086" cy="6858000"/>
          </a:xfrm>
          <a:custGeom>
            <a:avLst/>
            <a:gdLst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1307510 w 6355531"/>
              <a:gd name="connsiteY2" fmla="*/ 0 h 6858000"/>
              <a:gd name="connsiteX3" fmla="*/ 6355531 w 6355531"/>
              <a:gd name="connsiteY3" fmla="*/ 0 h 6858000"/>
              <a:gd name="connsiteX4" fmla="*/ 6355531 w 6355531"/>
              <a:gd name="connsiteY4" fmla="*/ 6858000 h 6858000"/>
              <a:gd name="connsiteX5" fmla="*/ 1307510 w 6355531"/>
              <a:gd name="connsiteY5" fmla="*/ 6858000 h 6858000"/>
              <a:gd name="connsiteX6" fmla="*/ 1077543 w 6355531"/>
              <a:gd name="connsiteY6" fmla="*/ 6858000 h 6858000"/>
              <a:gd name="connsiteX7" fmla="*/ 1077543 w 6355531"/>
              <a:gd name="connsiteY7" fmla="*/ 6857951 h 6858000"/>
              <a:gd name="connsiteX8" fmla="*/ 76819 w 6355531"/>
              <a:gd name="connsiteY8" fmla="*/ 6857735 h 6858000"/>
              <a:gd name="connsiteX9" fmla="*/ 112467 w 6355531"/>
              <a:gd name="connsiteY9" fmla="*/ 6776847 h 6858000"/>
              <a:gd name="connsiteX10" fmla="*/ 123670 w 6355531"/>
              <a:gd name="connsiteY10" fmla="*/ 6737706 h 6858000"/>
              <a:gd name="connsiteX11" fmla="*/ 140628 w 6355531"/>
              <a:gd name="connsiteY11" fmla="*/ 6686827 h 6858000"/>
              <a:gd name="connsiteX12" fmla="*/ 151907 w 6355531"/>
              <a:gd name="connsiteY12" fmla="*/ 6633777 h 6858000"/>
              <a:gd name="connsiteX13" fmla="*/ 222869 w 6355531"/>
              <a:gd name="connsiteY13" fmla="*/ 6492130 h 6858000"/>
              <a:gd name="connsiteX14" fmla="*/ 238151 w 6355531"/>
              <a:gd name="connsiteY14" fmla="*/ 6431610 h 6858000"/>
              <a:gd name="connsiteX15" fmla="*/ 256505 w 6355531"/>
              <a:gd name="connsiteY15" fmla="*/ 6294334 h 6858000"/>
              <a:gd name="connsiteX16" fmla="*/ 244595 w 6355531"/>
              <a:gd name="connsiteY16" fmla="*/ 6231403 h 6858000"/>
              <a:gd name="connsiteX17" fmla="*/ 237442 w 6355531"/>
              <a:gd name="connsiteY17" fmla="*/ 6202459 h 6858000"/>
              <a:gd name="connsiteX18" fmla="*/ 236271 w 6355531"/>
              <a:gd name="connsiteY18" fmla="*/ 6153037 h 6858000"/>
              <a:gd name="connsiteX19" fmla="*/ 243660 w 6355531"/>
              <a:gd name="connsiteY19" fmla="*/ 5905303 h 6858000"/>
              <a:gd name="connsiteX20" fmla="*/ 272845 w 6355531"/>
              <a:gd name="connsiteY20" fmla="*/ 5712857 h 6858000"/>
              <a:gd name="connsiteX21" fmla="*/ 301874 w 6355531"/>
              <a:gd name="connsiteY21" fmla="*/ 5660491 h 6858000"/>
              <a:gd name="connsiteX22" fmla="*/ 315524 w 6355531"/>
              <a:gd name="connsiteY22" fmla="*/ 5553910 h 6858000"/>
              <a:gd name="connsiteX23" fmla="*/ 339324 w 6355531"/>
              <a:gd name="connsiteY23" fmla="*/ 5449031 h 6858000"/>
              <a:gd name="connsiteX24" fmla="*/ 375255 w 6355531"/>
              <a:gd name="connsiteY24" fmla="*/ 5341916 h 6858000"/>
              <a:gd name="connsiteX25" fmla="*/ 412645 w 6355531"/>
              <a:gd name="connsiteY25" fmla="*/ 5264214 h 6858000"/>
              <a:gd name="connsiteX26" fmla="*/ 418645 w 6355531"/>
              <a:gd name="connsiteY26" fmla="*/ 5225268 h 6858000"/>
              <a:gd name="connsiteX27" fmla="*/ 426713 w 6355531"/>
              <a:gd name="connsiteY27" fmla="*/ 5159961 h 6858000"/>
              <a:gd name="connsiteX28" fmla="*/ 430230 w 6355531"/>
              <a:gd name="connsiteY28" fmla="*/ 5125185 h 6858000"/>
              <a:gd name="connsiteX29" fmla="*/ 443738 w 6355531"/>
              <a:gd name="connsiteY29" fmla="*/ 5067850 h 6858000"/>
              <a:gd name="connsiteX30" fmla="*/ 446398 w 6355531"/>
              <a:gd name="connsiteY30" fmla="*/ 5060861 h 6858000"/>
              <a:gd name="connsiteX31" fmla="*/ 444701 w 6355531"/>
              <a:gd name="connsiteY31" fmla="*/ 4993030 h 6858000"/>
              <a:gd name="connsiteX32" fmla="*/ 451432 w 6355531"/>
              <a:gd name="connsiteY32" fmla="*/ 4946844 h 6858000"/>
              <a:gd name="connsiteX33" fmla="*/ 462400 w 6355531"/>
              <a:gd name="connsiteY33" fmla="*/ 4858827 h 6858000"/>
              <a:gd name="connsiteX34" fmla="*/ 468151 w 6355531"/>
              <a:gd name="connsiteY34" fmla="*/ 4821170 h 6858000"/>
              <a:gd name="connsiteX35" fmla="*/ 467482 w 6355531"/>
              <a:gd name="connsiteY35" fmla="*/ 4584173 h 6858000"/>
              <a:gd name="connsiteX36" fmla="*/ 459345 w 6355531"/>
              <a:gd name="connsiteY36" fmla="*/ 4375228 h 6858000"/>
              <a:gd name="connsiteX37" fmla="*/ 440498 w 6355531"/>
              <a:gd name="connsiteY37" fmla="*/ 4214165 h 6858000"/>
              <a:gd name="connsiteX38" fmla="*/ 442085 w 6355531"/>
              <a:gd name="connsiteY38" fmla="*/ 4076008 h 6858000"/>
              <a:gd name="connsiteX39" fmla="*/ 430102 w 6355531"/>
              <a:gd name="connsiteY39" fmla="*/ 4033999 h 6858000"/>
              <a:gd name="connsiteX40" fmla="*/ 429834 w 6355531"/>
              <a:gd name="connsiteY40" fmla="*/ 4013953 h 6858000"/>
              <a:gd name="connsiteX41" fmla="*/ 434022 w 6355531"/>
              <a:gd name="connsiteY41" fmla="*/ 3872886 h 6858000"/>
              <a:gd name="connsiteX42" fmla="*/ 444128 w 6355531"/>
              <a:gd name="connsiteY42" fmla="*/ 3813873 h 6858000"/>
              <a:gd name="connsiteX43" fmla="*/ 454742 w 6355531"/>
              <a:gd name="connsiteY43" fmla="*/ 3738082 h 6858000"/>
              <a:gd name="connsiteX44" fmla="*/ 461899 w 6355531"/>
              <a:gd name="connsiteY44" fmla="*/ 3673397 h 6858000"/>
              <a:gd name="connsiteX45" fmla="*/ 461213 w 6355531"/>
              <a:gd name="connsiteY45" fmla="*/ 3637109 h 6858000"/>
              <a:gd name="connsiteX46" fmla="*/ 464567 w 6355531"/>
              <a:gd name="connsiteY46" fmla="*/ 3536883 h 6858000"/>
              <a:gd name="connsiteX47" fmla="*/ 485444 w 6355531"/>
              <a:gd name="connsiteY47" fmla="*/ 3295862 h 6858000"/>
              <a:gd name="connsiteX48" fmla="*/ 468421 w 6355531"/>
              <a:gd name="connsiteY48" fmla="*/ 3158586 h 6858000"/>
              <a:gd name="connsiteX49" fmla="*/ 444464 w 6355531"/>
              <a:gd name="connsiteY49" fmla="*/ 3112365 h 6858000"/>
              <a:gd name="connsiteX50" fmla="*/ 430314 w 6355531"/>
              <a:gd name="connsiteY50" fmla="*/ 3072935 h 6858000"/>
              <a:gd name="connsiteX51" fmla="*/ 406129 w 6355531"/>
              <a:gd name="connsiteY51" fmla="*/ 2958185 h 6858000"/>
              <a:gd name="connsiteX52" fmla="*/ 364512 w 6355531"/>
              <a:gd name="connsiteY52" fmla="*/ 2843952 h 6858000"/>
              <a:gd name="connsiteX53" fmla="*/ 300461 w 6355531"/>
              <a:gd name="connsiteY53" fmla="*/ 2554718 h 6858000"/>
              <a:gd name="connsiteX54" fmla="*/ 272031 w 6355531"/>
              <a:gd name="connsiteY54" fmla="*/ 2447068 h 6858000"/>
              <a:gd name="connsiteX55" fmla="*/ 275996 w 6355531"/>
              <a:gd name="connsiteY55" fmla="*/ 2423438 h 6858000"/>
              <a:gd name="connsiteX56" fmla="*/ 244658 w 6355531"/>
              <a:gd name="connsiteY56" fmla="*/ 2261920 h 6858000"/>
              <a:gd name="connsiteX57" fmla="*/ 234806 w 6355531"/>
              <a:gd name="connsiteY57" fmla="*/ 2195378 h 6858000"/>
              <a:gd name="connsiteX58" fmla="*/ 219430 w 6355531"/>
              <a:gd name="connsiteY58" fmla="*/ 2155135 h 6858000"/>
              <a:gd name="connsiteX59" fmla="*/ 216954 w 6355531"/>
              <a:gd name="connsiteY59" fmla="*/ 2118008 h 6858000"/>
              <a:gd name="connsiteX60" fmla="*/ 217921 w 6355531"/>
              <a:gd name="connsiteY60" fmla="*/ 2050531 h 6858000"/>
              <a:gd name="connsiteX61" fmla="*/ 191603 w 6355531"/>
              <a:gd name="connsiteY61" fmla="*/ 1906352 h 6858000"/>
              <a:gd name="connsiteX62" fmla="*/ 168765 w 6355531"/>
              <a:gd name="connsiteY62" fmla="*/ 1861531 h 6858000"/>
              <a:gd name="connsiteX63" fmla="*/ 123757 w 6355531"/>
              <a:gd name="connsiteY63" fmla="*/ 1732919 h 6858000"/>
              <a:gd name="connsiteX64" fmla="*/ 95931 w 6355531"/>
              <a:gd name="connsiteY64" fmla="*/ 1615777 h 6858000"/>
              <a:gd name="connsiteX65" fmla="*/ 77222 w 6355531"/>
              <a:gd name="connsiteY65" fmla="*/ 1563678 h 6858000"/>
              <a:gd name="connsiteX66" fmla="*/ 82894 w 6355531"/>
              <a:gd name="connsiteY66" fmla="*/ 1477995 h 6858000"/>
              <a:gd name="connsiteX67" fmla="*/ 77431 w 6355531"/>
              <a:gd name="connsiteY67" fmla="*/ 1307086 h 6858000"/>
              <a:gd name="connsiteX68" fmla="*/ 83152 w 6355531"/>
              <a:gd name="connsiteY68" fmla="*/ 1168288 h 6858000"/>
              <a:gd name="connsiteX69" fmla="*/ 65215 w 6355531"/>
              <a:gd name="connsiteY69" fmla="*/ 1088484 h 6858000"/>
              <a:gd name="connsiteX70" fmla="*/ 54242 w 6355531"/>
              <a:gd name="connsiteY70" fmla="*/ 1016103 h 6858000"/>
              <a:gd name="connsiteX71" fmla="*/ 55661 w 6355531"/>
              <a:gd name="connsiteY71" fmla="*/ 954054 h 6858000"/>
              <a:gd name="connsiteX72" fmla="*/ 50658 w 6355531"/>
              <a:gd name="connsiteY72" fmla="*/ 896999 h 6858000"/>
              <a:gd name="connsiteX73" fmla="*/ 11825 w 6355531"/>
              <a:gd name="connsiteY73" fmla="*/ 711705 h 6858000"/>
              <a:gd name="connsiteX74" fmla="*/ 8815 w 6355531"/>
              <a:gd name="connsiteY74" fmla="*/ 619315 h 6858000"/>
              <a:gd name="connsiteX75" fmla="*/ 2635 w 6355531"/>
              <a:gd name="connsiteY75" fmla="*/ 585934 h 6858000"/>
              <a:gd name="connsiteX76" fmla="*/ 1 w 6355531"/>
              <a:gd name="connsiteY76" fmla="*/ 538948 h 6858000"/>
              <a:gd name="connsiteX77" fmla="*/ 3808 w 6355531"/>
              <a:gd name="connsiteY77" fmla="*/ 525163 h 6858000"/>
              <a:gd name="connsiteX78" fmla="*/ 28525 w 6355531"/>
              <a:gd name="connsiteY78" fmla="*/ 393828 h 6858000"/>
              <a:gd name="connsiteX79" fmla="*/ 28359 w 6355531"/>
              <a:gd name="connsiteY79" fmla="*/ 353137 h 6858000"/>
              <a:gd name="connsiteX80" fmla="*/ 33905 w 6355531"/>
              <a:gd name="connsiteY80" fmla="*/ 275771 h 6858000"/>
              <a:gd name="connsiteX81" fmla="*/ 43349 w 6355531"/>
              <a:gd name="connsiteY81" fmla="*/ 236673 h 6858000"/>
              <a:gd name="connsiteX82" fmla="*/ 42417 w 6355531"/>
              <a:gd name="connsiteY82" fmla="*/ 144983 h 6858000"/>
              <a:gd name="connsiteX83" fmla="*/ 32952 w 6355531"/>
              <a:gd name="connsiteY83" fmla="*/ 33857 h 6858000"/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6355531 w 6355531"/>
              <a:gd name="connsiteY2" fmla="*/ 0 h 6858000"/>
              <a:gd name="connsiteX3" fmla="*/ 6355531 w 6355531"/>
              <a:gd name="connsiteY3" fmla="*/ 6858000 h 6858000"/>
              <a:gd name="connsiteX4" fmla="*/ 1307510 w 6355531"/>
              <a:gd name="connsiteY4" fmla="*/ 6858000 h 6858000"/>
              <a:gd name="connsiteX5" fmla="*/ 1077543 w 6355531"/>
              <a:gd name="connsiteY5" fmla="*/ 6858000 h 6858000"/>
              <a:gd name="connsiteX6" fmla="*/ 1077543 w 6355531"/>
              <a:gd name="connsiteY6" fmla="*/ 6857951 h 6858000"/>
              <a:gd name="connsiteX7" fmla="*/ 76819 w 6355531"/>
              <a:gd name="connsiteY7" fmla="*/ 6857735 h 6858000"/>
              <a:gd name="connsiteX8" fmla="*/ 112467 w 6355531"/>
              <a:gd name="connsiteY8" fmla="*/ 6776847 h 6858000"/>
              <a:gd name="connsiteX9" fmla="*/ 123670 w 6355531"/>
              <a:gd name="connsiteY9" fmla="*/ 6737706 h 6858000"/>
              <a:gd name="connsiteX10" fmla="*/ 140628 w 6355531"/>
              <a:gd name="connsiteY10" fmla="*/ 6686827 h 6858000"/>
              <a:gd name="connsiteX11" fmla="*/ 151907 w 6355531"/>
              <a:gd name="connsiteY11" fmla="*/ 6633777 h 6858000"/>
              <a:gd name="connsiteX12" fmla="*/ 222869 w 6355531"/>
              <a:gd name="connsiteY12" fmla="*/ 6492130 h 6858000"/>
              <a:gd name="connsiteX13" fmla="*/ 238151 w 6355531"/>
              <a:gd name="connsiteY13" fmla="*/ 6431610 h 6858000"/>
              <a:gd name="connsiteX14" fmla="*/ 256505 w 6355531"/>
              <a:gd name="connsiteY14" fmla="*/ 6294334 h 6858000"/>
              <a:gd name="connsiteX15" fmla="*/ 244595 w 6355531"/>
              <a:gd name="connsiteY15" fmla="*/ 6231403 h 6858000"/>
              <a:gd name="connsiteX16" fmla="*/ 237442 w 6355531"/>
              <a:gd name="connsiteY16" fmla="*/ 6202459 h 6858000"/>
              <a:gd name="connsiteX17" fmla="*/ 236271 w 6355531"/>
              <a:gd name="connsiteY17" fmla="*/ 6153037 h 6858000"/>
              <a:gd name="connsiteX18" fmla="*/ 243660 w 6355531"/>
              <a:gd name="connsiteY18" fmla="*/ 5905303 h 6858000"/>
              <a:gd name="connsiteX19" fmla="*/ 272845 w 6355531"/>
              <a:gd name="connsiteY19" fmla="*/ 5712857 h 6858000"/>
              <a:gd name="connsiteX20" fmla="*/ 301874 w 6355531"/>
              <a:gd name="connsiteY20" fmla="*/ 5660491 h 6858000"/>
              <a:gd name="connsiteX21" fmla="*/ 315524 w 6355531"/>
              <a:gd name="connsiteY21" fmla="*/ 5553910 h 6858000"/>
              <a:gd name="connsiteX22" fmla="*/ 339324 w 6355531"/>
              <a:gd name="connsiteY22" fmla="*/ 5449031 h 6858000"/>
              <a:gd name="connsiteX23" fmla="*/ 375255 w 6355531"/>
              <a:gd name="connsiteY23" fmla="*/ 5341916 h 6858000"/>
              <a:gd name="connsiteX24" fmla="*/ 412645 w 6355531"/>
              <a:gd name="connsiteY24" fmla="*/ 5264214 h 6858000"/>
              <a:gd name="connsiteX25" fmla="*/ 418645 w 6355531"/>
              <a:gd name="connsiteY25" fmla="*/ 5225268 h 6858000"/>
              <a:gd name="connsiteX26" fmla="*/ 426713 w 6355531"/>
              <a:gd name="connsiteY26" fmla="*/ 5159961 h 6858000"/>
              <a:gd name="connsiteX27" fmla="*/ 430230 w 6355531"/>
              <a:gd name="connsiteY27" fmla="*/ 5125185 h 6858000"/>
              <a:gd name="connsiteX28" fmla="*/ 443738 w 6355531"/>
              <a:gd name="connsiteY28" fmla="*/ 5067850 h 6858000"/>
              <a:gd name="connsiteX29" fmla="*/ 446398 w 6355531"/>
              <a:gd name="connsiteY29" fmla="*/ 5060861 h 6858000"/>
              <a:gd name="connsiteX30" fmla="*/ 444701 w 6355531"/>
              <a:gd name="connsiteY30" fmla="*/ 4993030 h 6858000"/>
              <a:gd name="connsiteX31" fmla="*/ 451432 w 6355531"/>
              <a:gd name="connsiteY31" fmla="*/ 4946844 h 6858000"/>
              <a:gd name="connsiteX32" fmla="*/ 462400 w 6355531"/>
              <a:gd name="connsiteY32" fmla="*/ 4858827 h 6858000"/>
              <a:gd name="connsiteX33" fmla="*/ 468151 w 6355531"/>
              <a:gd name="connsiteY33" fmla="*/ 4821170 h 6858000"/>
              <a:gd name="connsiteX34" fmla="*/ 467482 w 6355531"/>
              <a:gd name="connsiteY34" fmla="*/ 4584173 h 6858000"/>
              <a:gd name="connsiteX35" fmla="*/ 459345 w 6355531"/>
              <a:gd name="connsiteY35" fmla="*/ 4375228 h 6858000"/>
              <a:gd name="connsiteX36" fmla="*/ 440498 w 6355531"/>
              <a:gd name="connsiteY36" fmla="*/ 4214165 h 6858000"/>
              <a:gd name="connsiteX37" fmla="*/ 442085 w 6355531"/>
              <a:gd name="connsiteY37" fmla="*/ 4076008 h 6858000"/>
              <a:gd name="connsiteX38" fmla="*/ 430102 w 6355531"/>
              <a:gd name="connsiteY38" fmla="*/ 4033999 h 6858000"/>
              <a:gd name="connsiteX39" fmla="*/ 429834 w 6355531"/>
              <a:gd name="connsiteY39" fmla="*/ 4013953 h 6858000"/>
              <a:gd name="connsiteX40" fmla="*/ 434022 w 6355531"/>
              <a:gd name="connsiteY40" fmla="*/ 3872886 h 6858000"/>
              <a:gd name="connsiteX41" fmla="*/ 444128 w 6355531"/>
              <a:gd name="connsiteY41" fmla="*/ 3813873 h 6858000"/>
              <a:gd name="connsiteX42" fmla="*/ 454742 w 6355531"/>
              <a:gd name="connsiteY42" fmla="*/ 3738082 h 6858000"/>
              <a:gd name="connsiteX43" fmla="*/ 461899 w 6355531"/>
              <a:gd name="connsiteY43" fmla="*/ 3673397 h 6858000"/>
              <a:gd name="connsiteX44" fmla="*/ 461213 w 6355531"/>
              <a:gd name="connsiteY44" fmla="*/ 3637109 h 6858000"/>
              <a:gd name="connsiteX45" fmla="*/ 464567 w 6355531"/>
              <a:gd name="connsiteY45" fmla="*/ 3536883 h 6858000"/>
              <a:gd name="connsiteX46" fmla="*/ 485444 w 6355531"/>
              <a:gd name="connsiteY46" fmla="*/ 3295862 h 6858000"/>
              <a:gd name="connsiteX47" fmla="*/ 468421 w 6355531"/>
              <a:gd name="connsiteY47" fmla="*/ 3158586 h 6858000"/>
              <a:gd name="connsiteX48" fmla="*/ 444464 w 6355531"/>
              <a:gd name="connsiteY48" fmla="*/ 3112365 h 6858000"/>
              <a:gd name="connsiteX49" fmla="*/ 430314 w 6355531"/>
              <a:gd name="connsiteY49" fmla="*/ 3072935 h 6858000"/>
              <a:gd name="connsiteX50" fmla="*/ 406129 w 6355531"/>
              <a:gd name="connsiteY50" fmla="*/ 2958185 h 6858000"/>
              <a:gd name="connsiteX51" fmla="*/ 364512 w 6355531"/>
              <a:gd name="connsiteY51" fmla="*/ 2843952 h 6858000"/>
              <a:gd name="connsiteX52" fmla="*/ 300461 w 6355531"/>
              <a:gd name="connsiteY52" fmla="*/ 2554718 h 6858000"/>
              <a:gd name="connsiteX53" fmla="*/ 272031 w 6355531"/>
              <a:gd name="connsiteY53" fmla="*/ 2447068 h 6858000"/>
              <a:gd name="connsiteX54" fmla="*/ 275996 w 6355531"/>
              <a:gd name="connsiteY54" fmla="*/ 2423438 h 6858000"/>
              <a:gd name="connsiteX55" fmla="*/ 244658 w 6355531"/>
              <a:gd name="connsiteY55" fmla="*/ 2261920 h 6858000"/>
              <a:gd name="connsiteX56" fmla="*/ 234806 w 6355531"/>
              <a:gd name="connsiteY56" fmla="*/ 2195378 h 6858000"/>
              <a:gd name="connsiteX57" fmla="*/ 219430 w 6355531"/>
              <a:gd name="connsiteY57" fmla="*/ 2155135 h 6858000"/>
              <a:gd name="connsiteX58" fmla="*/ 216954 w 6355531"/>
              <a:gd name="connsiteY58" fmla="*/ 2118008 h 6858000"/>
              <a:gd name="connsiteX59" fmla="*/ 217921 w 6355531"/>
              <a:gd name="connsiteY59" fmla="*/ 2050531 h 6858000"/>
              <a:gd name="connsiteX60" fmla="*/ 191603 w 6355531"/>
              <a:gd name="connsiteY60" fmla="*/ 1906352 h 6858000"/>
              <a:gd name="connsiteX61" fmla="*/ 168765 w 6355531"/>
              <a:gd name="connsiteY61" fmla="*/ 1861531 h 6858000"/>
              <a:gd name="connsiteX62" fmla="*/ 123757 w 6355531"/>
              <a:gd name="connsiteY62" fmla="*/ 1732919 h 6858000"/>
              <a:gd name="connsiteX63" fmla="*/ 95931 w 6355531"/>
              <a:gd name="connsiteY63" fmla="*/ 1615777 h 6858000"/>
              <a:gd name="connsiteX64" fmla="*/ 77222 w 6355531"/>
              <a:gd name="connsiteY64" fmla="*/ 1563678 h 6858000"/>
              <a:gd name="connsiteX65" fmla="*/ 82894 w 6355531"/>
              <a:gd name="connsiteY65" fmla="*/ 1477995 h 6858000"/>
              <a:gd name="connsiteX66" fmla="*/ 77431 w 6355531"/>
              <a:gd name="connsiteY66" fmla="*/ 1307086 h 6858000"/>
              <a:gd name="connsiteX67" fmla="*/ 83152 w 6355531"/>
              <a:gd name="connsiteY67" fmla="*/ 1168288 h 6858000"/>
              <a:gd name="connsiteX68" fmla="*/ 65215 w 6355531"/>
              <a:gd name="connsiteY68" fmla="*/ 1088484 h 6858000"/>
              <a:gd name="connsiteX69" fmla="*/ 54242 w 6355531"/>
              <a:gd name="connsiteY69" fmla="*/ 1016103 h 6858000"/>
              <a:gd name="connsiteX70" fmla="*/ 55661 w 6355531"/>
              <a:gd name="connsiteY70" fmla="*/ 954054 h 6858000"/>
              <a:gd name="connsiteX71" fmla="*/ 50658 w 6355531"/>
              <a:gd name="connsiteY71" fmla="*/ 896999 h 6858000"/>
              <a:gd name="connsiteX72" fmla="*/ 11825 w 6355531"/>
              <a:gd name="connsiteY72" fmla="*/ 711705 h 6858000"/>
              <a:gd name="connsiteX73" fmla="*/ 8815 w 6355531"/>
              <a:gd name="connsiteY73" fmla="*/ 619315 h 6858000"/>
              <a:gd name="connsiteX74" fmla="*/ 2635 w 6355531"/>
              <a:gd name="connsiteY74" fmla="*/ 585934 h 6858000"/>
              <a:gd name="connsiteX75" fmla="*/ 1 w 6355531"/>
              <a:gd name="connsiteY75" fmla="*/ 538948 h 6858000"/>
              <a:gd name="connsiteX76" fmla="*/ 3808 w 6355531"/>
              <a:gd name="connsiteY76" fmla="*/ 525163 h 6858000"/>
              <a:gd name="connsiteX77" fmla="*/ 28525 w 6355531"/>
              <a:gd name="connsiteY77" fmla="*/ 393828 h 6858000"/>
              <a:gd name="connsiteX78" fmla="*/ 28359 w 6355531"/>
              <a:gd name="connsiteY78" fmla="*/ 353137 h 6858000"/>
              <a:gd name="connsiteX79" fmla="*/ 33905 w 6355531"/>
              <a:gd name="connsiteY79" fmla="*/ 275771 h 6858000"/>
              <a:gd name="connsiteX80" fmla="*/ 43349 w 6355531"/>
              <a:gd name="connsiteY80" fmla="*/ 236673 h 6858000"/>
              <a:gd name="connsiteX81" fmla="*/ 42417 w 6355531"/>
              <a:gd name="connsiteY81" fmla="*/ 144983 h 6858000"/>
              <a:gd name="connsiteX82" fmla="*/ 32952 w 6355531"/>
              <a:gd name="connsiteY82" fmla="*/ 33857 h 6858000"/>
              <a:gd name="connsiteX83" fmla="*/ 14982 w 6355531"/>
              <a:gd name="connsiteY83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1077543 w 6355531"/>
              <a:gd name="connsiteY5" fmla="*/ 6857951 h 6858000"/>
              <a:gd name="connsiteX6" fmla="*/ 76819 w 6355531"/>
              <a:gd name="connsiteY6" fmla="*/ 6857735 h 6858000"/>
              <a:gd name="connsiteX7" fmla="*/ 112467 w 6355531"/>
              <a:gd name="connsiteY7" fmla="*/ 6776847 h 6858000"/>
              <a:gd name="connsiteX8" fmla="*/ 123670 w 6355531"/>
              <a:gd name="connsiteY8" fmla="*/ 6737706 h 6858000"/>
              <a:gd name="connsiteX9" fmla="*/ 140628 w 6355531"/>
              <a:gd name="connsiteY9" fmla="*/ 6686827 h 6858000"/>
              <a:gd name="connsiteX10" fmla="*/ 151907 w 6355531"/>
              <a:gd name="connsiteY10" fmla="*/ 6633777 h 6858000"/>
              <a:gd name="connsiteX11" fmla="*/ 222869 w 6355531"/>
              <a:gd name="connsiteY11" fmla="*/ 6492130 h 6858000"/>
              <a:gd name="connsiteX12" fmla="*/ 238151 w 6355531"/>
              <a:gd name="connsiteY12" fmla="*/ 6431610 h 6858000"/>
              <a:gd name="connsiteX13" fmla="*/ 256505 w 6355531"/>
              <a:gd name="connsiteY13" fmla="*/ 6294334 h 6858000"/>
              <a:gd name="connsiteX14" fmla="*/ 244595 w 6355531"/>
              <a:gd name="connsiteY14" fmla="*/ 6231403 h 6858000"/>
              <a:gd name="connsiteX15" fmla="*/ 237442 w 6355531"/>
              <a:gd name="connsiteY15" fmla="*/ 6202459 h 6858000"/>
              <a:gd name="connsiteX16" fmla="*/ 236271 w 6355531"/>
              <a:gd name="connsiteY16" fmla="*/ 6153037 h 6858000"/>
              <a:gd name="connsiteX17" fmla="*/ 243660 w 6355531"/>
              <a:gd name="connsiteY17" fmla="*/ 5905303 h 6858000"/>
              <a:gd name="connsiteX18" fmla="*/ 272845 w 6355531"/>
              <a:gd name="connsiteY18" fmla="*/ 5712857 h 6858000"/>
              <a:gd name="connsiteX19" fmla="*/ 301874 w 6355531"/>
              <a:gd name="connsiteY19" fmla="*/ 5660491 h 6858000"/>
              <a:gd name="connsiteX20" fmla="*/ 315524 w 6355531"/>
              <a:gd name="connsiteY20" fmla="*/ 5553910 h 6858000"/>
              <a:gd name="connsiteX21" fmla="*/ 339324 w 6355531"/>
              <a:gd name="connsiteY21" fmla="*/ 5449031 h 6858000"/>
              <a:gd name="connsiteX22" fmla="*/ 375255 w 6355531"/>
              <a:gd name="connsiteY22" fmla="*/ 5341916 h 6858000"/>
              <a:gd name="connsiteX23" fmla="*/ 412645 w 6355531"/>
              <a:gd name="connsiteY23" fmla="*/ 5264214 h 6858000"/>
              <a:gd name="connsiteX24" fmla="*/ 418645 w 6355531"/>
              <a:gd name="connsiteY24" fmla="*/ 5225268 h 6858000"/>
              <a:gd name="connsiteX25" fmla="*/ 426713 w 6355531"/>
              <a:gd name="connsiteY25" fmla="*/ 5159961 h 6858000"/>
              <a:gd name="connsiteX26" fmla="*/ 430230 w 6355531"/>
              <a:gd name="connsiteY26" fmla="*/ 5125185 h 6858000"/>
              <a:gd name="connsiteX27" fmla="*/ 443738 w 6355531"/>
              <a:gd name="connsiteY27" fmla="*/ 5067850 h 6858000"/>
              <a:gd name="connsiteX28" fmla="*/ 446398 w 6355531"/>
              <a:gd name="connsiteY28" fmla="*/ 5060861 h 6858000"/>
              <a:gd name="connsiteX29" fmla="*/ 444701 w 6355531"/>
              <a:gd name="connsiteY29" fmla="*/ 4993030 h 6858000"/>
              <a:gd name="connsiteX30" fmla="*/ 451432 w 6355531"/>
              <a:gd name="connsiteY30" fmla="*/ 4946844 h 6858000"/>
              <a:gd name="connsiteX31" fmla="*/ 462400 w 6355531"/>
              <a:gd name="connsiteY31" fmla="*/ 4858827 h 6858000"/>
              <a:gd name="connsiteX32" fmla="*/ 468151 w 6355531"/>
              <a:gd name="connsiteY32" fmla="*/ 4821170 h 6858000"/>
              <a:gd name="connsiteX33" fmla="*/ 467482 w 6355531"/>
              <a:gd name="connsiteY33" fmla="*/ 4584173 h 6858000"/>
              <a:gd name="connsiteX34" fmla="*/ 459345 w 6355531"/>
              <a:gd name="connsiteY34" fmla="*/ 4375228 h 6858000"/>
              <a:gd name="connsiteX35" fmla="*/ 440498 w 6355531"/>
              <a:gd name="connsiteY35" fmla="*/ 4214165 h 6858000"/>
              <a:gd name="connsiteX36" fmla="*/ 442085 w 6355531"/>
              <a:gd name="connsiteY36" fmla="*/ 4076008 h 6858000"/>
              <a:gd name="connsiteX37" fmla="*/ 430102 w 6355531"/>
              <a:gd name="connsiteY37" fmla="*/ 4033999 h 6858000"/>
              <a:gd name="connsiteX38" fmla="*/ 429834 w 6355531"/>
              <a:gd name="connsiteY38" fmla="*/ 4013953 h 6858000"/>
              <a:gd name="connsiteX39" fmla="*/ 434022 w 6355531"/>
              <a:gd name="connsiteY39" fmla="*/ 3872886 h 6858000"/>
              <a:gd name="connsiteX40" fmla="*/ 444128 w 6355531"/>
              <a:gd name="connsiteY40" fmla="*/ 3813873 h 6858000"/>
              <a:gd name="connsiteX41" fmla="*/ 454742 w 6355531"/>
              <a:gd name="connsiteY41" fmla="*/ 3738082 h 6858000"/>
              <a:gd name="connsiteX42" fmla="*/ 461899 w 6355531"/>
              <a:gd name="connsiteY42" fmla="*/ 3673397 h 6858000"/>
              <a:gd name="connsiteX43" fmla="*/ 461213 w 6355531"/>
              <a:gd name="connsiteY43" fmla="*/ 3637109 h 6858000"/>
              <a:gd name="connsiteX44" fmla="*/ 464567 w 6355531"/>
              <a:gd name="connsiteY44" fmla="*/ 3536883 h 6858000"/>
              <a:gd name="connsiteX45" fmla="*/ 485444 w 6355531"/>
              <a:gd name="connsiteY45" fmla="*/ 3295862 h 6858000"/>
              <a:gd name="connsiteX46" fmla="*/ 468421 w 6355531"/>
              <a:gd name="connsiteY46" fmla="*/ 3158586 h 6858000"/>
              <a:gd name="connsiteX47" fmla="*/ 444464 w 6355531"/>
              <a:gd name="connsiteY47" fmla="*/ 3112365 h 6858000"/>
              <a:gd name="connsiteX48" fmla="*/ 430314 w 6355531"/>
              <a:gd name="connsiteY48" fmla="*/ 3072935 h 6858000"/>
              <a:gd name="connsiteX49" fmla="*/ 406129 w 6355531"/>
              <a:gd name="connsiteY49" fmla="*/ 2958185 h 6858000"/>
              <a:gd name="connsiteX50" fmla="*/ 364512 w 6355531"/>
              <a:gd name="connsiteY50" fmla="*/ 2843952 h 6858000"/>
              <a:gd name="connsiteX51" fmla="*/ 300461 w 6355531"/>
              <a:gd name="connsiteY51" fmla="*/ 2554718 h 6858000"/>
              <a:gd name="connsiteX52" fmla="*/ 272031 w 6355531"/>
              <a:gd name="connsiteY52" fmla="*/ 2447068 h 6858000"/>
              <a:gd name="connsiteX53" fmla="*/ 275996 w 6355531"/>
              <a:gd name="connsiteY53" fmla="*/ 2423438 h 6858000"/>
              <a:gd name="connsiteX54" fmla="*/ 244658 w 6355531"/>
              <a:gd name="connsiteY54" fmla="*/ 2261920 h 6858000"/>
              <a:gd name="connsiteX55" fmla="*/ 234806 w 6355531"/>
              <a:gd name="connsiteY55" fmla="*/ 2195378 h 6858000"/>
              <a:gd name="connsiteX56" fmla="*/ 219430 w 6355531"/>
              <a:gd name="connsiteY56" fmla="*/ 2155135 h 6858000"/>
              <a:gd name="connsiteX57" fmla="*/ 216954 w 6355531"/>
              <a:gd name="connsiteY57" fmla="*/ 2118008 h 6858000"/>
              <a:gd name="connsiteX58" fmla="*/ 217921 w 6355531"/>
              <a:gd name="connsiteY58" fmla="*/ 2050531 h 6858000"/>
              <a:gd name="connsiteX59" fmla="*/ 191603 w 6355531"/>
              <a:gd name="connsiteY59" fmla="*/ 1906352 h 6858000"/>
              <a:gd name="connsiteX60" fmla="*/ 168765 w 6355531"/>
              <a:gd name="connsiteY60" fmla="*/ 1861531 h 6858000"/>
              <a:gd name="connsiteX61" fmla="*/ 123757 w 6355531"/>
              <a:gd name="connsiteY61" fmla="*/ 1732919 h 6858000"/>
              <a:gd name="connsiteX62" fmla="*/ 95931 w 6355531"/>
              <a:gd name="connsiteY62" fmla="*/ 1615777 h 6858000"/>
              <a:gd name="connsiteX63" fmla="*/ 77222 w 6355531"/>
              <a:gd name="connsiteY63" fmla="*/ 1563678 h 6858000"/>
              <a:gd name="connsiteX64" fmla="*/ 82894 w 6355531"/>
              <a:gd name="connsiteY64" fmla="*/ 1477995 h 6858000"/>
              <a:gd name="connsiteX65" fmla="*/ 77431 w 6355531"/>
              <a:gd name="connsiteY65" fmla="*/ 1307086 h 6858000"/>
              <a:gd name="connsiteX66" fmla="*/ 83152 w 6355531"/>
              <a:gd name="connsiteY66" fmla="*/ 1168288 h 6858000"/>
              <a:gd name="connsiteX67" fmla="*/ 65215 w 6355531"/>
              <a:gd name="connsiteY67" fmla="*/ 1088484 h 6858000"/>
              <a:gd name="connsiteX68" fmla="*/ 54242 w 6355531"/>
              <a:gd name="connsiteY68" fmla="*/ 1016103 h 6858000"/>
              <a:gd name="connsiteX69" fmla="*/ 55661 w 6355531"/>
              <a:gd name="connsiteY69" fmla="*/ 954054 h 6858000"/>
              <a:gd name="connsiteX70" fmla="*/ 50658 w 6355531"/>
              <a:gd name="connsiteY70" fmla="*/ 896999 h 6858000"/>
              <a:gd name="connsiteX71" fmla="*/ 11825 w 6355531"/>
              <a:gd name="connsiteY71" fmla="*/ 711705 h 6858000"/>
              <a:gd name="connsiteX72" fmla="*/ 8815 w 6355531"/>
              <a:gd name="connsiteY72" fmla="*/ 619315 h 6858000"/>
              <a:gd name="connsiteX73" fmla="*/ 2635 w 6355531"/>
              <a:gd name="connsiteY73" fmla="*/ 585934 h 6858000"/>
              <a:gd name="connsiteX74" fmla="*/ 1 w 6355531"/>
              <a:gd name="connsiteY74" fmla="*/ 538948 h 6858000"/>
              <a:gd name="connsiteX75" fmla="*/ 3808 w 6355531"/>
              <a:gd name="connsiteY75" fmla="*/ 525163 h 6858000"/>
              <a:gd name="connsiteX76" fmla="*/ 28525 w 6355531"/>
              <a:gd name="connsiteY76" fmla="*/ 393828 h 6858000"/>
              <a:gd name="connsiteX77" fmla="*/ 28359 w 6355531"/>
              <a:gd name="connsiteY77" fmla="*/ 353137 h 6858000"/>
              <a:gd name="connsiteX78" fmla="*/ 33905 w 6355531"/>
              <a:gd name="connsiteY78" fmla="*/ 275771 h 6858000"/>
              <a:gd name="connsiteX79" fmla="*/ 43349 w 6355531"/>
              <a:gd name="connsiteY79" fmla="*/ 236673 h 6858000"/>
              <a:gd name="connsiteX80" fmla="*/ 42417 w 6355531"/>
              <a:gd name="connsiteY80" fmla="*/ 144983 h 6858000"/>
              <a:gd name="connsiteX81" fmla="*/ 32952 w 6355531"/>
              <a:gd name="connsiteY81" fmla="*/ 33857 h 6858000"/>
              <a:gd name="connsiteX82" fmla="*/ 14982 w 6355531"/>
              <a:gd name="connsiteY82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76819 w 6355531"/>
              <a:gd name="connsiteY5" fmla="*/ 6857735 h 6858000"/>
              <a:gd name="connsiteX6" fmla="*/ 112467 w 6355531"/>
              <a:gd name="connsiteY6" fmla="*/ 6776847 h 6858000"/>
              <a:gd name="connsiteX7" fmla="*/ 123670 w 6355531"/>
              <a:gd name="connsiteY7" fmla="*/ 6737706 h 6858000"/>
              <a:gd name="connsiteX8" fmla="*/ 140628 w 6355531"/>
              <a:gd name="connsiteY8" fmla="*/ 6686827 h 6858000"/>
              <a:gd name="connsiteX9" fmla="*/ 151907 w 6355531"/>
              <a:gd name="connsiteY9" fmla="*/ 6633777 h 6858000"/>
              <a:gd name="connsiteX10" fmla="*/ 222869 w 6355531"/>
              <a:gd name="connsiteY10" fmla="*/ 6492130 h 6858000"/>
              <a:gd name="connsiteX11" fmla="*/ 238151 w 6355531"/>
              <a:gd name="connsiteY11" fmla="*/ 6431610 h 6858000"/>
              <a:gd name="connsiteX12" fmla="*/ 256505 w 6355531"/>
              <a:gd name="connsiteY12" fmla="*/ 6294334 h 6858000"/>
              <a:gd name="connsiteX13" fmla="*/ 244595 w 6355531"/>
              <a:gd name="connsiteY13" fmla="*/ 6231403 h 6858000"/>
              <a:gd name="connsiteX14" fmla="*/ 237442 w 6355531"/>
              <a:gd name="connsiteY14" fmla="*/ 6202459 h 6858000"/>
              <a:gd name="connsiteX15" fmla="*/ 236271 w 6355531"/>
              <a:gd name="connsiteY15" fmla="*/ 6153037 h 6858000"/>
              <a:gd name="connsiteX16" fmla="*/ 243660 w 6355531"/>
              <a:gd name="connsiteY16" fmla="*/ 5905303 h 6858000"/>
              <a:gd name="connsiteX17" fmla="*/ 272845 w 6355531"/>
              <a:gd name="connsiteY17" fmla="*/ 5712857 h 6858000"/>
              <a:gd name="connsiteX18" fmla="*/ 301874 w 6355531"/>
              <a:gd name="connsiteY18" fmla="*/ 5660491 h 6858000"/>
              <a:gd name="connsiteX19" fmla="*/ 315524 w 6355531"/>
              <a:gd name="connsiteY19" fmla="*/ 5553910 h 6858000"/>
              <a:gd name="connsiteX20" fmla="*/ 339324 w 6355531"/>
              <a:gd name="connsiteY20" fmla="*/ 5449031 h 6858000"/>
              <a:gd name="connsiteX21" fmla="*/ 375255 w 6355531"/>
              <a:gd name="connsiteY21" fmla="*/ 5341916 h 6858000"/>
              <a:gd name="connsiteX22" fmla="*/ 412645 w 6355531"/>
              <a:gd name="connsiteY22" fmla="*/ 5264214 h 6858000"/>
              <a:gd name="connsiteX23" fmla="*/ 418645 w 6355531"/>
              <a:gd name="connsiteY23" fmla="*/ 5225268 h 6858000"/>
              <a:gd name="connsiteX24" fmla="*/ 426713 w 6355531"/>
              <a:gd name="connsiteY24" fmla="*/ 5159961 h 6858000"/>
              <a:gd name="connsiteX25" fmla="*/ 430230 w 6355531"/>
              <a:gd name="connsiteY25" fmla="*/ 5125185 h 6858000"/>
              <a:gd name="connsiteX26" fmla="*/ 443738 w 6355531"/>
              <a:gd name="connsiteY26" fmla="*/ 5067850 h 6858000"/>
              <a:gd name="connsiteX27" fmla="*/ 446398 w 6355531"/>
              <a:gd name="connsiteY27" fmla="*/ 5060861 h 6858000"/>
              <a:gd name="connsiteX28" fmla="*/ 444701 w 6355531"/>
              <a:gd name="connsiteY28" fmla="*/ 4993030 h 6858000"/>
              <a:gd name="connsiteX29" fmla="*/ 451432 w 6355531"/>
              <a:gd name="connsiteY29" fmla="*/ 4946844 h 6858000"/>
              <a:gd name="connsiteX30" fmla="*/ 462400 w 6355531"/>
              <a:gd name="connsiteY30" fmla="*/ 4858827 h 6858000"/>
              <a:gd name="connsiteX31" fmla="*/ 468151 w 6355531"/>
              <a:gd name="connsiteY31" fmla="*/ 4821170 h 6858000"/>
              <a:gd name="connsiteX32" fmla="*/ 467482 w 6355531"/>
              <a:gd name="connsiteY32" fmla="*/ 4584173 h 6858000"/>
              <a:gd name="connsiteX33" fmla="*/ 459345 w 6355531"/>
              <a:gd name="connsiteY33" fmla="*/ 4375228 h 6858000"/>
              <a:gd name="connsiteX34" fmla="*/ 440498 w 6355531"/>
              <a:gd name="connsiteY34" fmla="*/ 4214165 h 6858000"/>
              <a:gd name="connsiteX35" fmla="*/ 442085 w 6355531"/>
              <a:gd name="connsiteY35" fmla="*/ 4076008 h 6858000"/>
              <a:gd name="connsiteX36" fmla="*/ 430102 w 6355531"/>
              <a:gd name="connsiteY36" fmla="*/ 4033999 h 6858000"/>
              <a:gd name="connsiteX37" fmla="*/ 429834 w 6355531"/>
              <a:gd name="connsiteY37" fmla="*/ 4013953 h 6858000"/>
              <a:gd name="connsiteX38" fmla="*/ 434022 w 6355531"/>
              <a:gd name="connsiteY38" fmla="*/ 3872886 h 6858000"/>
              <a:gd name="connsiteX39" fmla="*/ 444128 w 6355531"/>
              <a:gd name="connsiteY39" fmla="*/ 3813873 h 6858000"/>
              <a:gd name="connsiteX40" fmla="*/ 454742 w 6355531"/>
              <a:gd name="connsiteY40" fmla="*/ 3738082 h 6858000"/>
              <a:gd name="connsiteX41" fmla="*/ 461899 w 6355531"/>
              <a:gd name="connsiteY41" fmla="*/ 3673397 h 6858000"/>
              <a:gd name="connsiteX42" fmla="*/ 461213 w 6355531"/>
              <a:gd name="connsiteY42" fmla="*/ 3637109 h 6858000"/>
              <a:gd name="connsiteX43" fmla="*/ 464567 w 6355531"/>
              <a:gd name="connsiteY43" fmla="*/ 3536883 h 6858000"/>
              <a:gd name="connsiteX44" fmla="*/ 485444 w 6355531"/>
              <a:gd name="connsiteY44" fmla="*/ 3295862 h 6858000"/>
              <a:gd name="connsiteX45" fmla="*/ 468421 w 6355531"/>
              <a:gd name="connsiteY45" fmla="*/ 3158586 h 6858000"/>
              <a:gd name="connsiteX46" fmla="*/ 444464 w 6355531"/>
              <a:gd name="connsiteY46" fmla="*/ 3112365 h 6858000"/>
              <a:gd name="connsiteX47" fmla="*/ 430314 w 6355531"/>
              <a:gd name="connsiteY47" fmla="*/ 3072935 h 6858000"/>
              <a:gd name="connsiteX48" fmla="*/ 406129 w 6355531"/>
              <a:gd name="connsiteY48" fmla="*/ 2958185 h 6858000"/>
              <a:gd name="connsiteX49" fmla="*/ 364512 w 6355531"/>
              <a:gd name="connsiteY49" fmla="*/ 2843952 h 6858000"/>
              <a:gd name="connsiteX50" fmla="*/ 300461 w 6355531"/>
              <a:gd name="connsiteY50" fmla="*/ 2554718 h 6858000"/>
              <a:gd name="connsiteX51" fmla="*/ 272031 w 6355531"/>
              <a:gd name="connsiteY51" fmla="*/ 2447068 h 6858000"/>
              <a:gd name="connsiteX52" fmla="*/ 275996 w 6355531"/>
              <a:gd name="connsiteY52" fmla="*/ 2423438 h 6858000"/>
              <a:gd name="connsiteX53" fmla="*/ 244658 w 6355531"/>
              <a:gd name="connsiteY53" fmla="*/ 2261920 h 6858000"/>
              <a:gd name="connsiteX54" fmla="*/ 234806 w 6355531"/>
              <a:gd name="connsiteY54" fmla="*/ 2195378 h 6858000"/>
              <a:gd name="connsiteX55" fmla="*/ 219430 w 6355531"/>
              <a:gd name="connsiteY55" fmla="*/ 2155135 h 6858000"/>
              <a:gd name="connsiteX56" fmla="*/ 216954 w 6355531"/>
              <a:gd name="connsiteY56" fmla="*/ 2118008 h 6858000"/>
              <a:gd name="connsiteX57" fmla="*/ 217921 w 6355531"/>
              <a:gd name="connsiteY57" fmla="*/ 2050531 h 6858000"/>
              <a:gd name="connsiteX58" fmla="*/ 191603 w 6355531"/>
              <a:gd name="connsiteY58" fmla="*/ 1906352 h 6858000"/>
              <a:gd name="connsiteX59" fmla="*/ 168765 w 6355531"/>
              <a:gd name="connsiteY59" fmla="*/ 1861531 h 6858000"/>
              <a:gd name="connsiteX60" fmla="*/ 123757 w 6355531"/>
              <a:gd name="connsiteY60" fmla="*/ 1732919 h 6858000"/>
              <a:gd name="connsiteX61" fmla="*/ 95931 w 6355531"/>
              <a:gd name="connsiteY61" fmla="*/ 1615777 h 6858000"/>
              <a:gd name="connsiteX62" fmla="*/ 77222 w 6355531"/>
              <a:gd name="connsiteY62" fmla="*/ 1563678 h 6858000"/>
              <a:gd name="connsiteX63" fmla="*/ 82894 w 6355531"/>
              <a:gd name="connsiteY63" fmla="*/ 1477995 h 6858000"/>
              <a:gd name="connsiteX64" fmla="*/ 77431 w 6355531"/>
              <a:gd name="connsiteY64" fmla="*/ 1307086 h 6858000"/>
              <a:gd name="connsiteX65" fmla="*/ 83152 w 6355531"/>
              <a:gd name="connsiteY65" fmla="*/ 1168288 h 6858000"/>
              <a:gd name="connsiteX66" fmla="*/ 65215 w 6355531"/>
              <a:gd name="connsiteY66" fmla="*/ 1088484 h 6858000"/>
              <a:gd name="connsiteX67" fmla="*/ 54242 w 6355531"/>
              <a:gd name="connsiteY67" fmla="*/ 1016103 h 6858000"/>
              <a:gd name="connsiteX68" fmla="*/ 55661 w 6355531"/>
              <a:gd name="connsiteY68" fmla="*/ 954054 h 6858000"/>
              <a:gd name="connsiteX69" fmla="*/ 50658 w 6355531"/>
              <a:gd name="connsiteY69" fmla="*/ 896999 h 6858000"/>
              <a:gd name="connsiteX70" fmla="*/ 11825 w 6355531"/>
              <a:gd name="connsiteY70" fmla="*/ 711705 h 6858000"/>
              <a:gd name="connsiteX71" fmla="*/ 8815 w 6355531"/>
              <a:gd name="connsiteY71" fmla="*/ 619315 h 6858000"/>
              <a:gd name="connsiteX72" fmla="*/ 2635 w 6355531"/>
              <a:gd name="connsiteY72" fmla="*/ 585934 h 6858000"/>
              <a:gd name="connsiteX73" fmla="*/ 1 w 6355531"/>
              <a:gd name="connsiteY73" fmla="*/ 538948 h 6858000"/>
              <a:gd name="connsiteX74" fmla="*/ 3808 w 6355531"/>
              <a:gd name="connsiteY74" fmla="*/ 525163 h 6858000"/>
              <a:gd name="connsiteX75" fmla="*/ 28525 w 6355531"/>
              <a:gd name="connsiteY75" fmla="*/ 393828 h 6858000"/>
              <a:gd name="connsiteX76" fmla="*/ 28359 w 6355531"/>
              <a:gd name="connsiteY76" fmla="*/ 353137 h 6858000"/>
              <a:gd name="connsiteX77" fmla="*/ 33905 w 6355531"/>
              <a:gd name="connsiteY77" fmla="*/ 275771 h 6858000"/>
              <a:gd name="connsiteX78" fmla="*/ 43349 w 6355531"/>
              <a:gd name="connsiteY78" fmla="*/ 236673 h 6858000"/>
              <a:gd name="connsiteX79" fmla="*/ 42417 w 6355531"/>
              <a:gd name="connsiteY79" fmla="*/ 144983 h 6858000"/>
              <a:gd name="connsiteX80" fmla="*/ 32952 w 6355531"/>
              <a:gd name="connsiteY80" fmla="*/ 33857 h 6858000"/>
              <a:gd name="connsiteX81" fmla="*/ 14982 w 6355531"/>
              <a:gd name="connsiteY81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077543 w 6355531"/>
              <a:gd name="connsiteY3" fmla="*/ 6858000 h 6858000"/>
              <a:gd name="connsiteX4" fmla="*/ 76819 w 6355531"/>
              <a:gd name="connsiteY4" fmla="*/ 6857735 h 6858000"/>
              <a:gd name="connsiteX5" fmla="*/ 112467 w 6355531"/>
              <a:gd name="connsiteY5" fmla="*/ 6776847 h 6858000"/>
              <a:gd name="connsiteX6" fmla="*/ 123670 w 6355531"/>
              <a:gd name="connsiteY6" fmla="*/ 6737706 h 6858000"/>
              <a:gd name="connsiteX7" fmla="*/ 140628 w 6355531"/>
              <a:gd name="connsiteY7" fmla="*/ 6686827 h 6858000"/>
              <a:gd name="connsiteX8" fmla="*/ 151907 w 6355531"/>
              <a:gd name="connsiteY8" fmla="*/ 6633777 h 6858000"/>
              <a:gd name="connsiteX9" fmla="*/ 222869 w 6355531"/>
              <a:gd name="connsiteY9" fmla="*/ 6492130 h 6858000"/>
              <a:gd name="connsiteX10" fmla="*/ 238151 w 6355531"/>
              <a:gd name="connsiteY10" fmla="*/ 6431610 h 6858000"/>
              <a:gd name="connsiteX11" fmla="*/ 256505 w 6355531"/>
              <a:gd name="connsiteY11" fmla="*/ 6294334 h 6858000"/>
              <a:gd name="connsiteX12" fmla="*/ 244595 w 6355531"/>
              <a:gd name="connsiteY12" fmla="*/ 6231403 h 6858000"/>
              <a:gd name="connsiteX13" fmla="*/ 237442 w 6355531"/>
              <a:gd name="connsiteY13" fmla="*/ 6202459 h 6858000"/>
              <a:gd name="connsiteX14" fmla="*/ 236271 w 6355531"/>
              <a:gd name="connsiteY14" fmla="*/ 6153037 h 6858000"/>
              <a:gd name="connsiteX15" fmla="*/ 243660 w 6355531"/>
              <a:gd name="connsiteY15" fmla="*/ 5905303 h 6858000"/>
              <a:gd name="connsiteX16" fmla="*/ 272845 w 6355531"/>
              <a:gd name="connsiteY16" fmla="*/ 5712857 h 6858000"/>
              <a:gd name="connsiteX17" fmla="*/ 301874 w 6355531"/>
              <a:gd name="connsiteY17" fmla="*/ 5660491 h 6858000"/>
              <a:gd name="connsiteX18" fmla="*/ 315524 w 6355531"/>
              <a:gd name="connsiteY18" fmla="*/ 5553910 h 6858000"/>
              <a:gd name="connsiteX19" fmla="*/ 339324 w 6355531"/>
              <a:gd name="connsiteY19" fmla="*/ 5449031 h 6858000"/>
              <a:gd name="connsiteX20" fmla="*/ 375255 w 6355531"/>
              <a:gd name="connsiteY20" fmla="*/ 5341916 h 6858000"/>
              <a:gd name="connsiteX21" fmla="*/ 412645 w 6355531"/>
              <a:gd name="connsiteY21" fmla="*/ 5264214 h 6858000"/>
              <a:gd name="connsiteX22" fmla="*/ 418645 w 6355531"/>
              <a:gd name="connsiteY22" fmla="*/ 5225268 h 6858000"/>
              <a:gd name="connsiteX23" fmla="*/ 426713 w 6355531"/>
              <a:gd name="connsiteY23" fmla="*/ 5159961 h 6858000"/>
              <a:gd name="connsiteX24" fmla="*/ 430230 w 6355531"/>
              <a:gd name="connsiteY24" fmla="*/ 5125185 h 6858000"/>
              <a:gd name="connsiteX25" fmla="*/ 443738 w 6355531"/>
              <a:gd name="connsiteY25" fmla="*/ 5067850 h 6858000"/>
              <a:gd name="connsiteX26" fmla="*/ 446398 w 6355531"/>
              <a:gd name="connsiteY26" fmla="*/ 5060861 h 6858000"/>
              <a:gd name="connsiteX27" fmla="*/ 444701 w 6355531"/>
              <a:gd name="connsiteY27" fmla="*/ 4993030 h 6858000"/>
              <a:gd name="connsiteX28" fmla="*/ 451432 w 6355531"/>
              <a:gd name="connsiteY28" fmla="*/ 4946844 h 6858000"/>
              <a:gd name="connsiteX29" fmla="*/ 462400 w 6355531"/>
              <a:gd name="connsiteY29" fmla="*/ 4858827 h 6858000"/>
              <a:gd name="connsiteX30" fmla="*/ 468151 w 6355531"/>
              <a:gd name="connsiteY30" fmla="*/ 4821170 h 6858000"/>
              <a:gd name="connsiteX31" fmla="*/ 467482 w 6355531"/>
              <a:gd name="connsiteY31" fmla="*/ 4584173 h 6858000"/>
              <a:gd name="connsiteX32" fmla="*/ 459345 w 6355531"/>
              <a:gd name="connsiteY32" fmla="*/ 4375228 h 6858000"/>
              <a:gd name="connsiteX33" fmla="*/ 440498 w 6355531"/>
              <a:gd name="connsiteY33" fmla="*/ 4214165 h 6858000"/>
              <a:gd name="connsiteX34" fmla="*/ 442085 w 6355531"/>
              <a:gd name="connsiteY34" fmla="*/ 4076008 h 6858000"/>
              <a:gd name="connsiteX35" fmla="*/ 430102 w 6355531"/>
              <a:gd name="connsiteY35" fmla="*/ 4033999 h 6858000"/>
              <a:gd name="connsiteX36" fmla="*/ 429834 w 6355531"/>
              <a:gd name="connsiteY36" fmla="*/ 4013953 h 6858000"/>
              <a:gd name="connsiteX37" fmla="*/ 434022 w 6355531"/>
              <a:gd name="connsiteY37" fmla="*/ 3872886 h 6858000"/>
              <a:gd name="connsiteX38" fmla="*/ 444128 w 6355531"/>
              <a:gd name="connsiteY38" fmla="*/ 3813873 h 6858000"/>
              <a:gd name="connsiteX39" fmla="*/ 454742 w 6355531"/>
              <a:gd name="connsiteY39" fmla="*/ 3738082 h 6858000"/>
              <a:gd name="connsiteX40" fmla="*/ 461899 w 6355531"/>
              <a:gd name="connsiteY40" fmla="*/ 3673397 h 6858000"/>
              <a:gd name="connsiteX41" fmla="*/ 461213 w 6355531"/>
              <a:gd name="connsiteY41" fmla="*/ 3637109 h 6858000"/>
              <a:gd name="connsiteX42" fmla="*/ 464567 w 6355531"/>
              <a:gd name="connsiteY42" fmla="*/ 3536883 h 6858000"/>
              <a:gd name="connsiteX43" fmla="*/ 485444 w 6355531"/>
              <a:gd name="connsiteY43" fmla="*/ 3295862 h 6858000"/>
              <a:gd name="connsiteX44" fmla="*/ 468421 w 6355531"/>
              <a:gd name="connsiteY44" fmla="*/ 3158586 h 6858000"/>
              <a:gd name="connsiteX45" fmla="*/ 444464 w 6355531"/>
              <a:gd name="connsiteY45" fmla="*/ 3112365 h 6858000"/>
              <a:gd name="connsiteX46" fmla="*/ 430314 w 6355531"/>
              <a:gd name="connsiteY46" fmla="*/ 3072935 h 6858000"/>
              <a:gd name="connsiteX47" fmla="*/ 406129 w 6355531"/>
              <a:gd name="connsiteY47" fmla="*/ 2958185 h 6858000"/>
              <a:gd name="connsiteX48" fmla="*/ 364512 w 6355531"/>
              <a:gd name="connsiteY48" fmla="*/ 2843952 h 6858000"/>
              <a:gd name="connsiteX49" fmla="*/ 300461 w 6355531"/>
              <a:gd name="connsiteY49" fmla="*/ 2554718 h 6858000"/>
              <a:gd name="connsiteX50" fmla="*/ 272031 w 6355531"/>
              <a:gd name="connsiteY50" fmla="*/ 2447068 h 6858000"/>
              <a:gd name="connsiteX51" fmla="*/ 275996 w 6355531"/>
              <a:gd name="connsiteY51" fmla="*/ 2423438 h 6858000"/>
              <a:gd name="connsiteX52" fmla="*/ 244658 w 6355531"/>
              <a:gd name="connsiteY52" fmla="*/ 2261920 h 6858000"/>
              <a:gd name="connsiteX53" fmla="*/ 234806 w 6355531"/>
              <a:gd name="connsiteY53" fmla="*/ 2195378 h 6858000"/>
              <a:gd name="connsiteX54" fmla="*/ 219430 w 6355531"/>
              <a:gd name="connsiteY54" fmla="*/ 2155135 h 6858000"/>
              <a:gd name="connsiteX55" fmla="*/ 216954 w 6355531"/>
              <a:gd name="connsiteY55" fmla="*/ 2118008 h 6858000"/>
              <a:gd name="connsiteX56" fmla="*/ 217921 w 6355531"/>
              <a:gd name="connsiteY56" fmla="*/ 2050531 h 6858000"/>
              <a:gd name="connsiteX57" fmla="*/ 191603 w 6355531"/>
              <a:gd name="connsiteY57" fmla="*/ 1906352 h 6858000"/>
              <a:gd name="connsiteX58" fmla="*/ 168765 w 6355531"/>
              <a:gd name="connsiteY58" fmla="*/ 1861531 h 6858000"/>
              <a:gd name="connsiteX59" fmla="*/ 123757 w 6355531"/>
              <a:gd name="connsiteY59" fmla="*/ 1732919 h 6858000"/>
              <a:gd name="connsiteX60" fmla="*/ 95931 w 6355531"/>
              <a:gd name="connsiteY60" fmla="*/ 1615777 h 6858000"/>
              <a:gd name="connsiteX61" fmla="*/ 77222 w 6355531"/>
              <a:gd name="connsiteY61" fmla="*/ 1563678 h 6858000"/>
              <a:gd name="connsiteX62" fmla="*/ 82894 w 6355531"/>
              <a:gd name="connsiteY62" fmla="*/ 1477995 h 6858000"/>
              <a:gd name="connsiteX63" fmla="*/ 77431 w 6355531"/>
              <a:gd name="connsiteY63" fmla="*/ 1307086 h 6858000"/>
              <a:gd name="connsiteX64" fmla="*/ 83152 w 6355531"/>
              <a:gd name="connsiteY64" fmla="*/ 1168288 h 6858000"/>
              <a:gd name="connsiteX65" fmla="*/ 65215 w 6355531"/>
              <a:gd name="connsiteY65" fmla="*/ 1088484 h 6858000"/>
              <a:gd name="connsiteX66" fmla="*/ 54242 w 6355531"/>
              <a:gd name="connsiteY66" fmla="*/ 1016103 h 6858000"/>
              <a:gd name="connsiteX67" fmla="*/ 55661 w 6355531"/>
              <a:gd name="connsiteY67" fmla="*/ 954054 h 6858000"/>
              <a:gd name="connsiteX68" fmla="*/ 50658 w 6355531"/>
              <a:gd name="connsiteY68" fmla="*/ 896999 h 6858000"/>
              <a:gd name="connsiteX69" fmla="*/ 11825 w 6355531"/>
              <a:gd name="connsiteY69" fmla="*/ 711705 h 6858000"/>
              <a:gd name="connsiteX70" fmla="*/ 8815 w 6355531"/>
              <a:gd name="connsiteY70" fmla="*/ 619315 h 6858000"/>
              <a:gd name="connsiteX71" fmla="*/ 2635 w 6355531"/>
              <a:gd name="connsiteY71" fmla="*/ 585934 h 6858000"/>
              <a:gd name="connsiteX72" fmla="*/ 1 w 6355531"/>
              <a:gd name="connsiteY72" fmla="*/ 538948 h 6858000"/>
              <a:gd name="connsiteX73" fmla="*/ 3808 w 6355531"/>
              <a:gd name="connsiteY73" fmla="*/ 525163 h 6858000"/>
              <a:gd name="connsiteX74" fmla="*/ 28525 w 6355531"/>
              <a:gd name="connsiteY74" fmla="*/ 393828 h 6858000"/>
              <a:gd name="connsiteX75" fmla="*/ 28359 w 6355531"/>
              <a:gd name="connsiteY75" fmla="*/ 353137 h 6858000"/>
              <a:gd name="connsiteX76" fmla="*/ 33905 w 6355531"/>
              <a:gd name="connsiteY76" fmla="*/ 275771 h 6858000"/>
              <a:gd name="connsiteX77" fmla="*/ 43349 w 6355531"/>
              <a:gd name="connsiteY77" fmla="*/ 236673 h 6858000"/>
              <a:gd name="connsiteX78" fmla="*/ 42417 w 6355531"/>
              <a:gd name="connsiteY78" fmla="*/ 144983 h 6858000"/>
              <a:gd name="connsiteX79" fmla="*/ 32952 w 6355531"/>
              <a:gd name="connsiteY79" fmla="*/ 33857 h 6858000"/>
              <a:gd name="connsiteX80" fmla="*/ 14982 w 6355531"/>
              <a:gd name="connsiteY80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5661 w 6355531"/>
              <a:gd name="connsiteY66" fmla="*/ 954054 h 6858000"/>
              <a:gd name="connsiteX67" fmla="*/ 50658 w 6355531"/>
              <a:gd name="connsiteY67" fmla="*/ 896999 h 6858000"/>
              <a:gd name="connsiteX68" fmla="*/ 11825 w 6355531"/>
              <a:gd name="connsiteY68" fmla="*/ 711705 h 6858000"/>
              <a:gd name="connsiteX69" fmla="*/ 8815 w 6355531"/>
              <a:gd name="connsiteY69" fmla="*/ 619315 h 6858000"/>
              <a:gd name="connsiteX70" fmla="*/ 2635 w 6355531"/>
              <a:gd name="connsiteY70" fmla="*/ 585934 h 6858000"/>
              <a:gd name="connsiteX71" fmla="*/ 1 w 6355531"/>
              <a:gd name="connsiteY71" fmla="*/ 538948 h 6858000"/>
              <a:gd name="connsiteX72" fmla="*/ 3808 w 6355531"/>
              <a:gd name="connsiteY72" fmla="*/ 525163 h 6858000"/>
              <a:gd name="connsiteX73" fmla="*/ 28525 w 6355531"/>
              <a:gd name="connsiteY73" fmla="*/ 393828 h 6858000"/>
              <a:gd name="connsiteX74" fmla="*/ 28359 w 6355531"/>
              <a:gd name="connsiteY74" fmla="*/ 353137 h 6858000"/>
              <a:gd name="connsiteX75" fmla="*/ 33905 w 6355531"/>
              <a:gd name="connsiteY75" fmla="*/ 275771 h 6858000"/>
              <a:gd name="connsiteX76" fmla="*/ 43349 w 6355531"/>
              <a:gd name="connsiteY76" fmla="*/ 236673 h 6858000"/>
              <a:gd name="connsiteX77" fmla="*/ 42417 w 6355531"/>
              <a:gd name="connsiteY77" fmla="*/ 144983 h 6858000"/>
              <a:gd name="connsiteX78" fmla="*/ 32952 w 6355531"/>
              <a:gd name="connsiteY78" fmla="*/ 33857 h 6858000"/>
              <a:gd name="connsiteX79" fmla="*/ 14982 w 6355531"/>
              <a:gd name="connsiteY79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0658 w 6355531"/>
              <a:gd name="connsiteY66" fmla="*/ 896999 h 6858000"/>
              <a:gd name="connsiteX67" fmla="*/ 11825 w 6355531"/>
              <a:gd name="connsiteY67" fmla="*/ 711705 h 6858000"/>
              <a:gd name="connsiteX68" fmla="*/ 8815 w 6355531"/>
              <a:gd name="connsiteY68" fmla="*/ 619315 h 6858000"/>
              <a:gd name="connsiteX69" fmla="*/ 2635 w 6355531"/>
              <a:gd name="connsiteY69" fmla="*/ 585934 h 6858000"/>
              <a:gd name="connsiteX70" fmla="*/ 1 w 6355531"/>
              <a:gd name="connsiteY70" fmla="*/ 538948 h 6858000"/>
              <a:gd name="connsiteX71" fmla="*/ 3808 w 6355531"/>
              <a:gd name="connsiteY71" fmla="*/ 525163 h 6858000"/>
              <a:gd name="connsiteX72" fmla="*/ 28525 w 6355531"/>
              <a:gd name="connsiteY72" fmla="*/ 393828 h 6858000"/>
              <a:gd name="connsiteX73" fmla="*/ 28359 w 6355531"/>
              <a:gd name="connsiteY73" fmla="*/ 353137 h 6858000"/>
              <a:gd name="connsiteX74" fmla="*/ 33905 w 6355531"/>
              <a:gd name="connsiteY74" fmla="*/ 275771 h 6858000"/>
              <a:gd name="connsiteX75" fmla="*/ 43349 w 6355531"/>
              <a:gd name="connsiteY75" fmla="*/ 236673 h 6858000"/>
              <a:gd name="connsiteX76" fmla="*/ 42417 w 6355531"/>
              <a:gd name="connsiteY76" fmla="*/ 144983 h 6858000"/>
              <a:gd name="connsiteX77" fmla="*/ 32952 w 6355531"/>
              <a:gd name="connsiteY77" fmla="*/ 33857 h 6858000"/>
              <a:gd name="connsiteX78" fmla="*/ 14982 w 6355531"/>
              <a:gd name="connsiteY7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42081 w 6354263"/>
              <a:gd name="connsiteY73" fmla="*/ 236673 h 6858000"/>
              <a:gd name="connsiteX74" fmla="*/ 41149 w 6354263"/>
              <a:gd name="connsiteY74" fmla="*/ 144983 h 6858000"/>
              <a:gd name="connsiteX75" fmla="*/ 31684 w 6354263"/>
              <a:gd name="connsiteY75" fmla="*/ 33857 h 6858000"/>
              <a:gd name="connsiteX76" fmla="*/ 13714 w 6354263"/>
              <a:gd name="connsiteY7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18162 w 6354263"/>
              <a:gd name="connsiteY52" fmla="*/ 2155135 h 6858000"/>
              <a:gd name="connsiteX53" fmla="*/ 215686 w 6354263"/>
              <a:gd name="connsiteY53" fmla="*/ 2118008 h 6858000"/>
              <a:gd name="connsiteX54" fmla="*/ 216653 w 6354263"/>
              <a:gd name="connsiteY54" fmla="*/ 2050531 h 6858000"/>
              <a:gd name="connsiteX55" fmla="*/ 190335 w 6354263"/>
              <a:gd name="connsiteY55" fmla="*/ 1906352 h 6858000"/>
              <a:gd name="connsiteX56" fmla="*/ 167497 w 6354263"/>
              <a:gd name="connsiteY56" fmla="*/ 1861531 h 6858000"/>
              <a:gd name="connsiteX57" fmla="*/ 122489 w 6354263"/>
              <a:gd name="connsiteY57" fmla="*/ 1732919 h 6858000"/>
              <a:gd name="connsiteX58" fmla="*/ 94663 w 6354263"/>
              <a:gd name="connsiteY58" fmla="*/ 1615777 h 6858000"/>
              <a:gd name="connsiteX59" fmla="*/ 75954 w 6354263"/>
              <a:gd name="connsiteY59" fmla="*/ 1563678 h 6858000"/>
              <a:gd name="connsiteX60" fmla="*/ 81626 w 6354263"/>
              <a:gd name="connsiteY60" fmla="*/ 1477995 h 6858000"/>
              <a:gd name="connsiteX61" fmla="*/ 76163 w 6354263"/>
              <a:gd name="connsiteY61" fmla="*/ 1307086 h 6858000"/>
              <a:gd name="connsiteX62" fmla="*/ 81884 w 6354263"/>
              <a:gd name="connsiteY62" fmla="*/ 1168288 h 6858000"/>
              <a:gd name="connsiteX63" fmla="*/ 63947 w 6354263"/>
              <a:gd name="connsiteY63" fmla="*/ 1088484 h 6858000"/>
              <a:gd name="connsiteX64" fmla="*/ 52974 w 6354263"/>
              <a:gd name="connsiteY64" fmla="*/ 1016103 h 6858000"/>
              <a:gd name="connsiteX65" fmla="*/ 49390 w 6354263"/>
              <a:gd name="connsiteY65" fmla="*/ 896999 h 6858000"/>
              <a:gd name="connsiteX66" fmla="*/ 10557 w 6354263"/>
              <a:gd name="connsiteY66" fmla="*/ 711705 h 6858000"/>
              <a:gd name="connsiteX67" fmla="*/ 7547 w 6354263"/>
              <a:gd name="connsiteY67" fmla="*/ 619315 h 6858000"/>
              <a:gd name="connsiteX68" fmla="*/ 1367 w 6354263"/>
              <a:gd name="connsiteY68" fmla="*/ 585934 h 6858000"/>
              <a:gd name="connsiteX69" fmla="*/ 2540 w 6354263"/>
              <a:gd name="connsiteY69" fmla="*/ 525163 h 6858000"/>
              <a:gd name="connsiteX70" fmla="*/ 27257 w 6354263"/>
              <a:gd name="connsiteY70" fmla="*/ 393828 h 6858000"/>
              <a:gd name="connsiteX71" fmla="*/ 42081 w 6354263"/>
              <a:gd name="connsiteY71" fmla="*/ 236673 h 6858000"/>
              <a:gd name="connsiteX72" fmla="*/ 41149 w 6354263"/>
              <a:gd name="connsiteY72" fmla="*/ 144983 h 6858000"/>
              <a:gd name="connsiteX73" fmla="*/ 31684 w 6354263"/>
              <a:gd name="connsiteY73" fmla="*/ 33857 h 6858000"/>
              <a:gd name="connsiteX74" fmla="*/ 13714 w 6354263"/>
              <a:gd name="connsiteY7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53474 w 6354263"/>
              <a:gd name="connsiteY37" fmla="*/ 3738082 h 6858000"/>
              <a:gd name="connsiteX38" fmla="*/ 460631 w 6354263"/>
              <a:gd name="connsiteY38" fmla="*/ 3673397 h 6858000"/>
              <a:gd name="connsiteX39" fmla="*/ 459945 w 6354263"/>
              <a:gd name="connsiteY39" fmla="*/ 3637109 h 6858000"/>
              <a:gd name="connsiteX40" fmla="*/ 463299 w 6354263"/>
              <a:gd name="connsiteY40" fmla="*/ 3536883 h 6858000"/>
              <a:gd name="connsiteX41" fmla="*/ 484176 w 6354263"/>
              <a:gd name="connsiteY41" fmla="*/ 3295862 h 6858000"/>
              <a:gd name="connsiteX42" fmla="*/ 467153 w 6354263"/>
              <a:gd name="connsiteY42" fmla="*/ 3158586 h 6858000"/>
              <a:gd name="connsiteX43" fmla="*/ 443196 w 6354263"/>
              <a:gd name="connsiteY43" fmla="*/ 3112365 h 6858000"/>
              <a:gd name="connsiteX44" fmla="*/ 429046 w 6354263"/>
              <a:gd name="connsiteY44" fmla="*/ 3072935 h 6858000"/>
              <a:gd name="connsiteX45" fmla="*/ 404861 w 6354263"/>
              <a:gd name="connsiteY45" fmla="*/ 2958185 h 6858000"/>
              <a:gd name="connsiteX46" fmla="*/ 363244 w 6354263"/>
              <a:gd name="connsiteY46" fmla="*/ 2843952 h 6858000"/>
              <a:gd name="connsiteX47" fmla="*/ 299193 w 6354263"/>
              <a:gd name="connsiteY47" fmla="*/ 2554718 h 6858000"/>
              <a:gd name="connsiteX48" fmla="*/ 270763 w 6354263"/>
              <a:gd name="connsiteY48" fmla="*/ 2447068 h 6858000"/>
              <a:gd name="connsiteX49" fmla="*/ 274728 w 6354263"/>
              <a:gd name="connsiteY49" fmla="*/ 2423438 h 6858000"/>
              <a:gd name="connsiteX50" fmla="*/ 243390 w 6354263"/>
              <a:gd name="connsiteY50" fmla="*/ 2261920 h 6858000"/>
              <a:gd name="connsiteX51" fmla="*/ 218162 w 6354263"/>
              <a:gd name="connsiteY51" fmla="*/ 2155135 h 6858000"/>
              <a:gd name="connsiteX52" fmla="*/ 215686 w 6354263"/>
              <a:gd name="connsiteY52" fmla="*/ 2118008 h 6858000"/>
              <a:gd name="connsiteX53" fmla="*/ 216653 w 6354263"/>
              <a:gd name="connsiteY53" fmla="*/ 2050531 h 6858000"/>
              <a:gd name="connsiteX54" fmla="*/ 190335 w 6354263"/>
              <a:gd name="connsiteY54" fmla="*/ 1906352 h 6858000"/>
              <a:gd name="connsiteX55" fmla="*/ 167497 w 6354263"/>
              <a:gd name="connsiteY55" fmla="*/ 1861531 h 6858000"/>
              <a:gd name="connsiteX56" fmla="*/ 122489 w 6354263"/>
              <a:gd name="connsiteY56" fmla="*/ 1732919 h 6858000"/>
              <a:gd name="connsiteX57" fmla="*/ 94663 w 6354263"/>
              <a:gd name="connsiteY57" fmla="*/ 1615777 h 6858000"/>
              <a:gd name="connsiteX58" fmla="*/ 75954 w 6354263"/>
              <a:gd name="connsiteY58" fmla="*/ 1563678 h 6858000"/>
              <a:gd name="connsiteX59" fmla="*/ 81626 w 6354263"/>
              <a:gd name="connsiteY59" fmla="*/ 1477995 h 6858000"/>
              <a:gd name="connsiteX60" fmla="*/ 76163 w 6354263"/>
              <a:gd name="connsiteY60" fmla="*/ 1307086 h 6858000"/>
              <a:gd name="connsiteX61" fmla="*/ 81884 w 6354263"/>
              <a:gd name="connsiteY61" fmla="*/ 1168288 h 6858000"/>
              <a:gd name="connsiteX62" fmla="*/ 63947 w 6354263"/>
              <a:gd name="connsiteY62" fmla="*/ 1088484 h 6858000"/>
              <a:gd name="connsiteX63" fmla="*/ 52974 w 6354263"/>
              <a:gd name="connsiteY63" fmla="*/ 1016103 h 6858000"/>
              <a:gd name="connsiteX64" fmla="*/ 49390 w 6354263"/>
              <a:gd name="connsiteY64" fmla="*/ 896999 h 6858000"/>
              <a:gd name="connsiteX65" fmla="*/ 10557 w 6354263"/>
              <a:gd name="connsiteY65" fmla="*/ 711705 h 6858000"/>
              <a:gd name="connsiteX66" fmla="*/ 7547 w 6354263"/>
              <a:gd name="connsiteY66" fmla="*/ 619315 h 6858000"/>
              <a:gd name="connsiteX67" fmla="*/ 1367 w 6354263"/>
              <a:gd name="connsiteY67" fmla="*/ 585934 h 6858000"/>
              <a:gd name="connsiteX68" fmla="*/ 2540 w 6354263"/>
              <a:gd name="connsiteY68" fmla="*/ 525163 h 6858000"/>
              <a:gd name="connsiteX69" fmla="*/ 27257 w 6354263"/>
              <a:gd name="connsiteY69" fmla="*/ 393828 h 6858000"/>
              <a:gd name="connsiteX70" fmla="*/ 42081 w 6354263"/>
              <a:gd name="connsiteY70" fmla="*/ 236673 h 6858000"/>
              <a:gd name="connsiteX71" fmla="*/ 41149 w 6354263"/>
              <a:gd name="connsiteY71" fmla="*/ 144983 h 6858000"/>
              <a:gd name="connsiteX72" fmla="*/ 31684 w 6354263"/>
              <a:gd name="connsiteY72" fmla="*/ 33857 h 6858000"/>
              <a:gd name="connsiteX73" fmla="*/ 13714 w 6354263"/>
              <a:gd name="connsiteY7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3433 w 6354263"/>
              <a:gd name="connsiteY25" fmla="*/ 4993030 h 6858000"/>
              <a:gd name="connsiteX26" fmla="*/ 450164 w 6354263"/>
              <a:gd name="connsiteY26" fmla="*/ 4946844 h 6858000"/>
              <a:gd name="connsiteX27" fmla="*/ 461132 w 6354263"/>
              <a:gd name="connsiteY27" fmla="*/ 4858827 h 6858000"/>
              <a:gd name="connsiteX28" fmla="*/ 466883 w 6354263"/>
              <a:gd name="connsiteY28" fmla="*/ 4821170 h 6858000"/>
              <a:gd name="connsiteX29" fmla="*/ 466214 w 6354263"/>
              <a:gd name="connsiteY29" fmla="*/ 4584173 h 6858000"/>
              <a:gd name="connsiteX30" fmla="*/ 458077 w 6354263"/>
              <a:gd name="connsiteY30" fmla="*/ 4375228 h 6858000"/>
              <a:gd name="connsiteX31" fmla="*/ 439230 w 6354263"/>
              <a:gd name="connsiteY31" fmla="*/ 4214165 h 6858000"/>
              <a:gd name="connsiteX32" fmla="*/ 440817 w 6354263"/>
              <a:gd name="connsiteY32" fmla="*/ 4076008 h 6858000"/>
              <a:gd name="connsiteX33" fmla="*/ 428834 w 6354263"/>
              <a:gd name="connsiteY33" fmla="*/ 4033999 h 6858000"/>
              <a:gd name="connsiteX34" fmla="*/ 428566 w 6354263"/>
              <a:gd name="connsiteY34" fmla="*/ 4013953 h 6858000"/>
              <a:gd name="connsiteX35" fmla="*/ 432754 w 6354263"/>
              <a:gd name="connsiteY35" fmla="*/ 3872886 h 6858000"/>
              <a:gd name="connsiteX36" fmla="*/ 453474 w 6354263"/>
              <a:gd name="connsiteY36" fmla="*/ 3738082 h 6858000"/>
              <a:gd name="connsiteX37" fmla="*/ 460631 w 6354263"/>
              <a:gd name="connsiteY37" fmla="*/ 3673397 h 6858000"/>
              <a:gd name="connsiteX38" fmla="*/ 459945 w 6354263"/>
              <a:gd name="connsiteY38" fmla="*/ 3637109 h 6858000"/>
              <a:gd name="connsiteX39" fmla="*/ 463299 w 6354263"/>
              <a:gd name="connsiteY39" fmla="*/ 3536883 h 6858000"/>
              <a:gd name="connsiteX40" fmla="*/ 484176 w 6354263"/>
              <a:gd name="connsiteY40" fmla="*/ 3295862 h 6858000"/>
              <a:gd name="connsiteX41" fmla="*/ 467153 w 6354263"/>
              <a:gd name="connsiteY41" fmla="*/ 3158586 h 6858000"/>
              <a:gd name="connsiteX42" fmla="*/ 443196 w 6354263"/>
              <a:gd name="connsiteY42" fmla="*/ 3112365 h 6858000"/>
              <a:gd name="connsiteX43" fmla="*/ 429046 w 6354263"/>
              <a:gd name="connsiteY43" fmla="*/ 3072935 h 6858000"/>
              <a:gd name="connsiteX44" fmla="*/ 404861 w 6354263"/>
              <a:gd name="connsiteY44" fmla="*/ 2958185 h 6858000"/>
              <a:gd name="connsiteX45" fmla="*/ 363244 w 6354263"/>
              <a:gd name="connsiteY45" fmla="*/ 2843952 h 6858000"/>
              <a:gd name="connsiteX46" fmla="*/ 299193 w 6354263"/>
              <a:gd name="connsiteY46" fmla="*/ 2554718 h 6858000"/>
              <a:gd name="connsiteX47" fmla="*/ 270763 w 6354263"/>
              <a:gd name="connsiteY47" fmla="*/ 2447068 h 6858000"/>
              <a:gd name="connsiteX48" fmla="*/ 274728 w 6354263"/>
              <a:gd name="connsiteY48" fmla="*/ 2423438 h 6858000"/>
              <a:gd name="connsiteX49" fmla="*/ 243390 w 6354263"/>
              <a:gd name="connsiteY49" fmla="*/ 2261920 h 6858000"/>
              <a:gd name="connsiteX50" fmla="*/ 218162 w 6354263"/>
              <a:gd name="connsiteY50" fmla="*/ 2155135 h 6858000"/>
              <a:gd name="connsiteX51" fmla="*/ 215686 w 6354263"/>
              <a:gd name="connsiteY51" fmla="*/ 2118008 h 6858000"/>
              <a:gd name="connsiteX52" fmla="*/ 216653 w 6354263"/>
              <a:gd name="connsiteY52" fmla="*/ 2050531 h 6858000"/>
              <a:gd name="connsiteX53" fmla="*/ 190335 w 6354263"/>
              <a:gd name="connsiteY53" fmla="*/ 1906352 h 6858000"/>
              <a:gd name="connsiteX54" fmla="*/ 167497 w 6354263"/>
              <a:gd name="connsiteY54" fmla="*/ 1861531 h 6858000"/>
              <a:gd name="connsiteX55" fmla="*/ 122489 w 6354263"/>
              <a:gd name="connsiteY55" fmla="*/ 1732919 h 6858000"/>
              <a:gd name="connsiteX56" fmla="*/ 94663 w 6354263"/>
              <a:gd name="connsiteY56" fmla="*/ 1615777 h 6858000"/>
              <a:gd name="connsiteX57" fmla="*/ 75954 w 6354263"/>
              <a:gd name="connsiteY57" fmla="*/ 1563678 h 6858000"/>
              <a:gd name="connsiteX58" fmla="*/ 81626 w 6354263"/>
              <a:gd name="connsiteY58" fmla="*/ 1477995 h 6858000"/>
              <a:gd name="connsiteX59" fmla="*/ 76163 w 6354263"/>
              <a:gd name="connsiteY59" fmla="*/ 1307086 h 6858000"/>
              <a:gd name="connsiteX60" fmla="*/ 81884 w 6354263"/>
              <a:gd name="connsiteY60" fmla="*/ 1168288 h 6858000"/>
              <a:gd name="connsiteX61" fmla="*/ 63947 w 6354263"/>
              <a:gd name="connsiteY61" fmla="*/ 1088484 h 6858000"/>
              <a:gd name="connsiteX62" fmla="*/ 52974 w 6354263"/>
              <a:gd name="connsiteY62" fmla="*/ 1016103 h 6858000"/>
              <a:gd name="connsiteX63" fmla="*/ 49390 w 6354263"/>
              <a:gd name="connsiteY63" fmla="*/ 896999 h 6858000"/>
              <a:gd name="connsiteX64" fmla="*/ 10557 w 6354263"/>
              <a:gd name="connsiteY64" fmla="*/ 711705 h 6858000"/>
              <a:gd name="connsiteX65" fmla="*/ 7547 w 6354263"/>
              <a:gd name="connsiteY65" fmla="*/ 619315 h 6858000"/>
              <a:gd name="connsiteX66" fmla="*/ 1367 w 6354263"/>
              <a:gd name="connsiteY66" fmla="*/ 585934 h 6858000"/>
              <a:gd name="connsiteX67" fmla="*/ 2540 w 6354263"/>
              <a:gd name="connsiteY67" fmla="*/ 525163 h 6858000"/>
              <a:gd name="connsiteX68" fmla="*/ 27257 w 6354263"/>
              <a:gd name="connsiteY68" fmla="*/ 393828 h 6858000"/>
              <a:gd name="connsiteX69" fmla="*/ 42081 w 6354263"/>
              <a:gd name="connsiteY69" fmla="*/ 236673 h 6858000"/>
              <a:gd name="connsiteX70" fmla="*/ 41149 w 6354263"/>
              <a:gd name="connsiteY70" fmla="*/ 144983 h 6858000"/>
              <a:gd name="connsiteX71" fmla="*/ 31684 w 6354263"/>
              <a:gd name="connsiteY71" fmla="*/ 33857 h 6858000"/>
              <a:gd name="connsiteX72" fmla="*/ 13714 w 6354263"/>
              <a:gd name="connsiteY7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52974 w 6354263"/>
              <a:gd name="connsiteY60" fmla="*/ 1016103 h 6858000"/>
              <a:gd name="connsiteX61" fmla="*/ 49390 w 6354263"/>
              <a:gd name="connsiteY61" fmla="*/ 896999 h 6858000"/>
              <a:gd name="connsiteX62" fmla="*/ 10557 w 6354263"/>
              <a:gd name="connsiteY62" fmla="*/ 711705 h 6858000"/>
              <a:gd name="connsiteX63" fmla="*/ 7547 w 6354263"/>
              <a:gd name="connsiteY63" fmla="*/ 619315 h 6858000"/>
              <a:gd name="connsiteX64" fmla="*/ 1367 w 6354263"/>
              <a:gd name="connsiteY64" fmla="*/ 585934 h 6858000"/>
              <a:gd name="connsiteX65" fmla="*/ 2540 w 6354263"/>
              <a:gd name="connsiteY65" fmla="*/ 525163 h 6858000"/>
              <a:gd name="connsiteX66" fmla="*/ 27257 w 6354263"/>
              <a:gd name="connsiteY66" fmla="*/ 393828 h 6858000"/>
              <a:gd name="connsiteX67" fmla="*/ 42081 w 6354263"/>
              <a:gd name="connsiteY67" fmla="*/ 236673 h 6858000"/>
              <a:gd name="connsiteX68" fmla="*/ 41149 w 6354263"/>
              <a:gd name="connsiteY68" fmla="*/ 144983 h 6858000"/>
              <a:gd name="connsiteX69" fmla="*/ 31684 w 6354263"/>
              <a:gd name="connsiteY69" fmla="*/ 33857 h 6858000"/>
              <a:gd name="connsiteX70" fmla="*/ 13714 w 6354263"/>
              <a:gd name="connsiteY70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14256 w 6354263"/>
              <a:gd name="connsiteY16" fmla="*/ 5553910 h 6858000"/>
              <a:gd name="connsiteX17" fmla="*/ 338056 w 6354263"/>
              <a:gd name="connsiteY17" fmla="*/ 5449031 h 6858000"/>
              <a:gd name="connsiteX18" fmla="*/ 373987 w 6354263"/>
              <a:gd name="connsiteY18" fmla="*/ 5341916 h 6858000"/>
              <a:gd name="connsiteX19" fmla="*/ 411377 w 6354263"/>
              <a:gd name="connsiteY19" fmla="*/ 5264214 h 6858000"/>
              <a:gd name="connsiteX20" fmla="*/ 417377 w 6354263"/>
              <a:gd name="connsiteY20" fmla="*/ 5225268 h 6858000"/>
              <a:gd name="connsiteX21" fmla="*/ 425445 w 6354263"/>
              <a:gd name="connsiteY21" fmla="*/ 5159961 h 6858000"/>
              <a:gd name="connsiteX22" fmla="*/ 428962 w 6354263"/>
              <a:gd name="connsiteY22" fmla="*/ 5125185 h 6858000"/>
              <a:gd name="connsiteX23" fmla="*/ 443433 w 6354263"/>
              <a:gd name="connsiteY23" fmla="*/ 4993030 h 6858000"/>
              <a:gd name="connsiteX24" fmla="*/ 450164 w 6354263"/>
              <a:gd name="connsiteY24" fmla="*/ 4946844 h 6858000"/>
              <a:gd name="connsiteX25" fmla="*/ 461132 w 6354263"/>
              <a:gd name="connsiteY25" fmla="*/ 4858827 h 6858000"/>
              <a:gd name="connsiteX26" fmla="*/ 466883 w 6354263"/>
              <a:gd name="connsiteY26" fmla="*/ 4821170 h 6858000"/>
              <a:gd name="connsiteX27" fmla="*/ 466214 w 6354263"/>
              <a:gd name="connsiteY27" fmla="*/ 4584173 h 6858000"/>
              <a:gd name="connsiteX28" fmla="*/ 458077 w 6354263"/>
              <a:gd name="connsiteY28" fmla="*/ 4375228 h 6858000"/>
              <a:gd name="connsiteX29" fmla="*/ 439230 w 6354263"/>
              <a:gd name="connsiteY29" fmla="*/ 4214165 h 6858000"/>
              <a:gd name="connsiteX30" fmla="*/ 440817 w 6354263"/>
              <a:gd name="connsiteY30" fmla="*/ 4076008 h 6858000"/>
              <a:gd name="connsiteX31" fmla="*/ 428834 w 6354263"/>
              <a:gd name="connsiteY31" fmla="*/ 4033999 h 6858000"/>
              <a:gd name="connsiteX32" fmla="*/ 428566 w 6354263"/>
              <a:gd name="connsiteY32" fmla="*/ 4013953 h 6858000"/>
              <a:gd name="connsiteX33" fmla="*/ 432754 w 6354263"/>
              <a:gd name="connsiteY33" fmla="*/ 3872886 h 6858000"/>
              <a:gd name="connsiteX34" fmla="*/ 453474 w 6354263"/>
              <a:gd name="connsiteY34" fmla="*/ 3738082 h 6858000"/>
              <a:gd name="connsiteX35" fmla="*/ 460631 w 6354263"/>
              <a:gd name="connsiteY35" fmla="*/ 3673397 h 6858000"/>
              <a:gd name="connsiteX36" fmla="*/ 459945 w 6354263"/>
              <a:gd name="connsiteY36" fmla="*/ 3637109 h 6858000"/>
              <a:gd name="connsiteX37" fmla="*/ 463299 w 6354263"/>
              <a:gd name="connsiteY37" fmla="*/ 3536883 h 6858000"/>
              <a:gd name="connsiteX38" fmla="*/ 484176 w 6354263"/>
              <a:gd name="connsiteY38" fmla="*/ 3295862 h 6858000"/>
              <a:gd name="connsiteX39" fmla="*/ 467153 w 6354263"/>
              <a:gd name="connsiteY39" fmla="*/ 3158586 h 6858000"/>
              <a:gd name="connsiteX40" fmla="*/ 443196 w 6354263"/>
              <a:gd name="connsiteY40" fmla="*/ 3112365 h 6858000"/>
              <a:gd name="connsiteX41" fmla="*/ 429046 w 6354263"/>
              <a:gd name="connsiteY41" fmla="*/ 3072935 h 6858000"/>
              <a:gd name="connsiteX42" fmla="*/ 404861 w 6354263"/>
              <a:gd name="connsiteY42" fmla="*/ 2958185 h 6858000"/>
              <a:gd name="connsiteX43" fmla="*/ 363244 w 6354263"/>
              <a:gd name="connsiteY43" fmla="*/ 2843952 h 6858000"/>
              <a:gd name="connsiteX44" fmla="*/ 299193 w 6354263"/>
              <a:gd name="connsiteY44" fmla="*/ 2554718 h 6858000"/>
              <a:gd name="connsiteX45" fmla="*/ 270763 w 6354263"/>
              <a:gd name="connsiteY45" fmla="*/ 2447068 h 6858000"/>
              <a:gd name="connsiteX46" fmla="*/ 274728 w 6354263"/>
              <a:gd name="connsiteY46" fmla="*/ 2423438 h 6858000"/>
              <a:gd name="connsiteX47" fmla="*/ 243390 w 6354263"/>
              <a:gd name="connsiteY47" fmla="*/ 2261920 h 6858000"/>
              <a:gd name="connsiteX48" fmla="*/ 218162 w 6354263"/>
              <a:gd name="connsiteY48" fmla="*/ 2155135 h 6858000"/>
              <a:gd name="connsiteX49" fmla="*/ 215686 w 6354263"/>
              <a:gd name="connsiteY49" fmla="*/ 2118008 h 6858000"/>
              <a:gd name="connsiteX50" fmla="*/ 216653 w 6354263"/>
              <a:gd name="connsiteY50" fmla="*/ 2050531 h 6858000"/>
              <a:gd name="connsiteX51" fmla="*/ 190335 w 6354263"/>
              <a:gd name="connsiteY51" fmla="*/ 1906352 h 6858000"/>
              <a:gd name="connsiteX52" fmla="*/ 167497 w 6354263"/>
              <a:gd name="connsiteY52" fmla="*/ 1861531 h 6858000"/>
              <a:gd name="connsiteX53" fmla="*/ 122489 w 6354263"/>
              <a:gd name="connsiteY53" fmla="*/ 1732919 h 6858000"/>
              <a:gd name="connsiteX54" fmla="*/ 94663 w 6354263"/>
              <a:gd name="connsiteY54" fmla="*/ 1615777 h 6858000"/>
              <a:gd name="connsiteX55" fmla="*/ 75954 w 6354263"/>
              <a:gd name="connsiteY55" fmla="*/ 1563678 h 6858000"/>
              <a:gd name="connsiteX56" fmla="*/ 81626 w 6354263"/>
              <a:gd name="connsiteY56" fmla="*/ 1477995 h 6858000"/>
              <a:gd name="connsiteX57" fmla="*/ 76163 w 6354263"/>
              <a:gd name="connsiteY57" fmla="*/ 1307086 h 6858000"/>
              <a:gd name="connsiteX58" fmla="*/ 81884 w 6354263"/>
              <a:gd name="connsiteY58" fmla="*/ 1168288 h 6858000"/>
              <a:gd name="connsiteX59" fmla="*/ 10557 w 6354263"/>
              <a:gd name="connsiteY59" fmla="*/ 711705 h 6858000"/>
              <a:gd name="connsiteX60" fmla="*/ 7547 w 6354263"/>
              <a:gd name="connsiteY60" fmla="*/ 619315 h 6858000"/>
              <a:gd name="connsiteX61" fmla="*/ 1367 w 6354263"/>
              <a:gd name="connsiteY61" fmla="*/ 585934 h 6858000"/>
              <a:gd name="connsiteX62" fmla="*/ 2540 w 6354263"/>
              <a:gd name="connsiteY62" fmla="*/ 525163 h 6858000"/>
              <a:gd name="connsiteX63" fmla="*/ 27257 w 6354263"/>
              <a:gd name="connsiteY63" fmla="*/ 393828 h 6858000"/>
              <a:gd name="connsiteX64" fmla="*/ 42081 w 6354263"/>
              <a:gd name="connsiteY64" fmla="*/ 236673 h 6858000"/>
              <a:gd name="connsiteX65" fmla="*/ 41149 w 6354263"/>
              <a:gd name="connsiteY65" fmla="*/ 144983 h 6858000"/>
              <a:gd name="connsiteX66" fmla="*/ 31684 w 6354263"/>
              <a:gd name="connsiteY66" fmla="*/ 33857 h 6858000"/>
              <a:gd name="connsiteX67" fmla="*/ 13714 w 6354263"/>
              <a:gd name="connsiteY6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90335 w 6354263"/>
              <a:gd name="connsiteY48" fmla="*/ 1906352 h 6858000"/>
              <a:gd name="connsiteX49" fmla="*/ 167497 w 6354263"/>
              <a:gd name="connsiteY49" fmla="*/ 1861531 h 6858000"/>
              <a:gd name="connsiteX50" fmla="*/ 122489 w 6354263"/>
              <a:gd name="connsiteY50" fmla="*/ 1732919 h 6858000"/>
              <a:gd name="connsiteX51" fmla="*/ 94663 w 6354263"/>
              <a:gd name="connsiteY51" fmla="*/ 1615777 h 6858000"/>
              <a:gd name="connsiteX52" fmla="*/ 75954 w 6354263"/>
              <a:gd name="connsiteY52" fmla="*/ 1563678 h 6858000"/>
              <a:gd name="connsiteX53" fmla="*/ 81626 w 6354263"/>
              <a:gd name="connsiteY53" fmla="*/ 1477995 h 6858000"/>
              <a:gd name="connsiteX54" fmla="*/ 76163 w 6354263"/>
              <a:gd name="connsiteY54" fmla="*/ 1307086 h 6858000"/>
              <a:gd name="connsiteX55" fmla="*/ 81884 w 6354263"/>
              <a:gd name="connsiteY55" fmla="*/ 1168288 h 6858000"/>
              <a:gd name="connsiteX56" fmla="*/ 10557 w 6354263"/>
              <a:gd name="connsiteY56" fmla="*/ 711705 h 6858000"/>
              <a:gd name="connsiteX57" fmla="*/ 7547 w 6354263"/>
              <a:gd name="connsiteY57" fmla="*/ 619315 h 6858000"/>
              <a:gd name="connsiteX58" fmla="*/ 1367 w 6354263"/>
              <a:gd name="connsiteY58" fmla="*/ 585934 h 6858000"/>
              <a:gd name="connsiteX59" fmla="*/ 2540 w 6354263"/>
              <a:gd name="connsiteY59" fmla="*/ 525163 h 6858000"/>
              <a:gd name="connsiteX60" fmla="*/ 27257 w 6354263"/>
              <a:gd name="connsiteY60" fmla="*/ 393828 h 6858000"/>
              <a:gd name="connsiteX61" fmla="*/ 42081 w 6354263"/>
              <a:gd name="connsiteY61" fmla="*/ 236673 h 6858000"/>
              <a:gd name="connsiteX62" fmla="*/ 41149 w 6354263"/>
              <a:gd name="connsiteY62" fmla="*/ 144983 h 6858000"/>
              <a:gd name="connsiteX63" fmla="*/ 31684 w 6354263"/>
              <a:gd name="connsiteY63" fmla="*/ 33857 h 6858000"/>
              <a:gd name="connsiteX64" fmla="*/ 13714 w 6354263"/>
              <a:gd name="connsiteY6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2347 w 6352896"/>
              <a:gd name="connsiteY0" fmla="*/ 0 h 6858000"/>
              <a:gd name="connsiteX1" fmla="*/ 6352896 w 6352896"/>
              <a:gd name="connsiteY1" fmla="*/ 0 h 6858000"/>
              <a:gd name="connsiteX2" fmla="*/ 6352896 w 6352896"/>
              <a:gd name="connsiteY2" fmla="*/ 6858000 h 6858000"/>
              <a:gd name="connsiteX3" fmla="*/ 74184 w 6352896"/>
              <a:gd name="connsiteY3" fmla="*/ 6857735 h 6858000"/>
              <a:gd name="connsiteX4" fmla="*/ 109832 w 6352896"/>
              <a:gd name="connsiteY4" fmla="*/ 6776847 h 6858000"/>
              <a:gd name="connsiteX5" fmla="*/ 121035 w 6352896"/>
              <a:gd name="connsiteY5" fmla="*/ 6737706 h 6858000"/>
              <a:gd name="connsiteX6" fmla="*/ 137993 w 6352896"/>
              <a:gd name="connsiteY6" fmla="*/ 6686827 h 6858000"/>
              <a:gd name="connsiteX7" fmla="*/ 149272 w 6352896"/>
              <a:gd name="connsiteY7" fmla="*/ 6633777 h 6858000"/>
              <a:gd name="connsiteX8" fmla="*/ 220234 w 6352896"/>
              <a:gd name="connsiteY8" fmla="*/ 6492130 h 6858000"/>
              <a:gd name="connsiteX9" fmla="*/ 235516 w 6352896"/>
              <a:gd name="connsiteY9" fmla="*/ 6431610 h 6858000"/>
              <a:gd name="connsiteX10" fmla="*/ 253870 w 6352896"/>
              <a:gd name="connsiteY10" fmla="*/ 6294334 h 6858000"/>
              <a:gd name="connsiteX11" fmla="*/ 241960 w 6352896"/>
              <a:gd name="connsiteY11" fmla="*/ 6231403 h 6858000"/>
              <a:gd name="connsiteX12" fmla="*/ 234807 w 6352896"/>
              <a:gd name="connsiteY12" fmla="*/ 6202459 h 6858000"/>
              <a:gd name="connsiteX13" fmla="*/ 233636 w 6352896"/>
              <a:gd name="connsiteY13" fmla="*/ 6153037 h 6858000"/>
              <a:gd name="connsiteX14" fmla="*/ 241025 w 6352896"/>
              <a:gd name="connsiteY14" fmla="*/ 5905303 h 6858000"/>
              <a:gd name="connsiteX15" fmla="*/ 270210 w 6352896"/>
              <a:gd name="connsiteY15" fmla="*/ 5712857 h 6858000"/>
              <a:gd name="connsiteX16" fmla="*/ 336689 w 6352896"/>
              <a:gd name="connsiteY16" fmla="*/ 5449031 h 6858000"/>
              <a:gd name="connsiteX17" fmla="*/ 372620 w 6352896"/>
              <a:gd name="connsiteY17" fmla="*/ 5341916 h 6858000"/>
              <a:gd name="connsiteX18" fmla="*/ 410010 w 6352896"/>
              <a:gd name="connsiteY18" fmla="*/ 5264214 h 6858000"/>
              <a:gd name="connsiteX19" fmla="*/ 416010 w 6352896"/>
              <a:gd name="connsiteY19" fmla="*/ 5225268 h 6858000"/>
              <a:gd name="connsiteX20" fmla="*/ 424078 w 6352896"/>
              <a:gd name="connsiteY20" fmla="*/ 5159961 h 6858000"/>
              <a:gd name="connsiteX21" fmla="*/ 427595 w 6352896"/>
              <a:gd name="connsiteY21" fmla="*/ 5125185 h 6858000"/>
              <a:gd name="connsiteX22" fmla="*/ 442066 w 6352896"/>
              <a:gd name="connsiteY22" fmla="*/ 4993030 h 6858000"/>
              <a:gd name="connsiteX23" fmla="*/ 448797 w 6352896"/>
              <a:gd name="connsiteY23" fmla="*/ 4946844 h 6858000"/>
              <a:gd name="connsiteX24" fmla="*/ 459765 w 6352896"/>
              <a:gd name="connsiteY24" fmla="*/ 4858827 h 6858000"/>
              <a:gd name="connsiteX25" fmla="*/ 465516 w 6352896"/>
              <a:gd name="connsiteY25" fmla="*/ 4808488 h 6858000"/>
              <a:gd name="connsiteX26" fmla="*/ 456710 w 6352896"/>
              <a:gd name="connsiteY26" fmla="*/ 4375228 h 6858000"/>
              <a:gd name="connsiteX27" fmla="*/ 437863 w 6352896"/>
              <a:gd name="connsiteY27" fmla="*/ 4214165 h 6858000"/>
              <a:gd name="connsiteX28" fmla="*/ 439450 w 6352896"/>
              <a:gd name="connsiteY28" fmla="*/ 4076008 h 6858000"/>
              <a:gd name="connsiteX29" fmla="*/ 427467 w 6352896"/>
              <a:gd name="connsiteY29" fmla="*/ 4033999 h 6858000"/>
              <a:gd name="connsiteX30" fmla="*/ 427199 w 6352896"/>
              <a:gd name="connsiteY30" fmla="*/ 4013953 h 6858000"/>
              <a:gd name="connsiteX31" fmla="*/ 431387 w 6352896"/>
              <a:gd name="connsiteY31" fmla="*/ 3872886 h 6858000"/>
              <a:gd name="connsiteX32" fmla="*/ 452107 w 6352896"/>
              <a:gd name="connsiteY32" fmla="*/ 3738082 h 6858000"/>
              <a:gd name="connsiteX33" fmla="*/ 459264 w 6352896"/>
              <a:gd name="connsiteY33" fmla="*/ 3673397 h 6858000"/>
              <a:gd name="connsiteX34" fmla="*/ 458578 w 6352896"/>
              <a:gd name="connsiteY34" fmla="*/ 3637109 h 6858000"/>
              <a:gd name="connsiteX35" fmla="*/ 461932 w 6352896"/>
              <a:gd name="connsiteY35" fmla="*/ 3536883 h 6858000"/>
              <a:gd name="connsiteX36" fmla="*/ 482809 w 6352896"/>
              <a:gd name="connsiteY36" fmla="*/ 3295862 h 6858000"/>
              <a:gd name="connsiteX37" fmla="*/ 465786 w 6352896"/>
              <a:gd name="connsiteY37" fmla="*/ 3158586 h 6858000"/>
              <a:gd name="connsiteX38" fmla="*/ 427679 w 6352896"/>
              <a:gd name="connsiteY38" fmla="*/ 3072935 h 6858000"/>
              <a:gd name="connsiteX39" fmla="*/ 403494 w 6352896"/>
              <a:gd name="connsiteY39" fmla="*/ 2958185 h 6858000"/>
              <a:gd name="connsiteX40" fmla="*/ 361877 w 6352896"/>
              <a:gd name="connsiteY40" fmla="*/ 2843952 h 6858000"/>
              <a:gd name="connsiteX41" fmla="*/ 297826 w 6352896"/>
              <a:gd name="connsiteY41" fmla="*/ 2554718 h 6858000"/>
              <a:gd name="connsiteX42" fmla="*/ 269396 w 6352896"/>
              <a:gd name="connsiteY42" fmla="*/ 2447068 h 6858000"/>
              <a:gd name="connsiteX43" fmla="*/ 273361 w 6352896"/>
              <a:gd name="connsiteY43" fmla="*/ 2423438 h 6858000"/>
              <a:gd name="connsiteX44" fmla="*/ 242023 w 6352896"/>
              <a:gd name="connsiteY44" fmla="*/ 2261920 h 6858000"/>
              <a:gd name="connsiteX45" fmla="*/ 216795 w 6352896"/>
              <a:gd name="connsiteY45" fmla="*/ 2155135 h 6858000"/>
              <a:gd name="connsiteX46" fmla="*/ 214319 w 6352896"/>
              <a:gd name="connsiteY46" fmla="*/ 2118008 h 6858000"/>
              <a:gd name="connsiteX47" fmla="*/ 215286 w 6352896"/>
              <a:gd name="connsiteY47" fmla="*/ 2050531 h 6858000"/>
              <a:gd name="connsiteX48" fmla="*/ 121122 w 6352896"/>
              <a:gd name="connsiteY48" fmla="*/ 1732919 h 6858000"/>
              <a:gd name="connsiteX49" fmla="*/ 93296 w 6352896"/>
              <a:gd name="connsiteY49" fmla="*/ 1615777 h 6858000"/>
              <a:gd name="connsiteX50" fmla="*/ 74587 w 6352896"/>
              <a:gd name="connsiteY50" fmla="*/ 1563678 h 6858000"/>
              <a:gd name="connsiteX51" fmla="*/ 80259 w 6352896"/>
              <a:gd name="connsiteY51" fmla="*/ 1477995 h 6858000"/>
              <a:gd name="connsiteX52" fmla="*/ 74796 w 6352896"/>
              <a:gd name="connsiteY52" fmla="*/ 1307086 h 6858000"/>
              <a:gd name="connsiteX53" fmla="*/ 80517 w 6352896"/>
              <a:gd name="connsiteY53" fmla="*/ 1168288 h 6858000"/>
              <a:gd name="connsiteX54" fmla="*/ 9190 w 6352896"/>
              <a:gd name="connsiteY54" fmla="*/ 711705 h 6858000"/>
              <a:gd name="connsiteX55" fmla="*/ 6180 w 6352896"/>
              <a:gd name="connsiteY55" fmla="*/ 619315 h 6858000"/>
              <a:gd name="connsiteX56" fmla="*/ 0 w 6352896"/>
              <a:gd name="connsiteY56" fmla="*/ 585934 h 6858000"/>
              <a:gd name="connsiteX57" fmla="*/ 25890 w 6352896"/>
              <a:gd name="connsiteY57" fmla="*/ 393828 h 6858000"/>
              <a:gd name="connsiteX58" fmla="*/ 40714 w 6352896"/>
              <a:gd name="connsiteY58" fmla="*/ 236673 h 6858000"/>
              <a:gd name="connsiteX59" fmla="*/ 39782 w 6352896"/>
              <a:gd name="connsiteY59" fmla="*/ 144983 h 6858000"/>
              <a:gd name="connsiteX60" fmla="*/ 30317 w 6352896"/>
              <a:gd name="connsiteY60" fmla="*/ 33857 h 6858000"/>
              <a:gd name="connsiteX61" fmla="*/ 12347 w 6352896"/>
              <a:gd name="connsiteY61" fmla="*/ 0 h 6858000"/>
              <a:gd name="connsiteX0" fmla="*/ 6167 w 6346716"/>
              <a:gd name="connsiteY0" fmla="*/ 0 h 6858000"/>
              <a:gd name="connsiteX1" fmla="*/ 6346716 w 6346716"/>
              <a:gd name="connsiteY1" fmla="*/ 0 h 6858000"/>
              <a:gd name="connsiteX2" fmla="*/ 6346716 w 6346716"/>
              <a:gd name="connsiteY2" fmla="*/ 6858000 h 6858000"/>
              <a:gd name="connsiteX3" fmla="*/ 68004 w 6346716"/>
              <a:gd name="connsiteY3" fmla="*/ 6857735 h 6858000"/>
              <a:gd name="connsiteX4" fmla="*/ 103652 w 6346716"/>
              <a:gd name="connsiteY4" fmla="*/ 6776847 h 6858000"/>
              <a:gd name="connsiteX5" fmla="*/ 114855 w 6346716"/>
              <a:gd name="connsiteY5" fmla="*/ 6737706 h 6858000"/>
              <a:gd name="connsiteX6" fmla="*/ 131813 w 6346716"/>
              <a:gd name="connsiteY6" fmla="*/ 6686827 h 6858000"/>
              <a:gd name="connsiteX7" fmla="*/ 143092 w 6346716"/>
              <a:gd name="connsiteY7" fmla="*/ 6633777 h 6858000"/>
              <a:gd name="connsiteX8" fmla="*/ 214054 w 6346716"/>
              <a:gd name="connsiteY8" fmla="*/ 6492130 h 6858000"/>
              <a:gd name="connsiteX9" fmla="*/ 229336 w 6346716"/>
              <a:gd name="connsiteY9" fmla="*/ 6431610 h 6858000"/>
              <a:gd name="connsiteX10" fmla="*/ 247690 w 6346716"/>
              <a:gd name="connsiteY10" fmla="*/ 6294334 h 6858000"/>
              <a:gd name="connsiteX11" fmla="*/ 235780 w 6346716"/>
              <a:gd name="connsiteY11" fmla="*/ 6231403 h 6858000"/>
              <a:gd name="connsiteX12" fmla="*/ 228627 w 6346716"/>
              <a:gd name="connsiteY12" fmla="*/ 6202459 h 6858000"/>
              <a:gd name="connsiteX13" fmla="*/ 227456 w 6346716"/>
              <a:gd name="connsiteY13" fmla="*/ 6153037 h 6858000"/>
              <a:gd name="connsiteX14" fmla="*/ 234845 w 6346716"/>
              <a:gd name="connsiteY14" fmla="*/ 5905303 h 6858000"/>
              <a:gd name="connsiteX15" fmla="*/ 264030 w 6346716"/>
              <a:gd name="connsiteY15" fmla="*/ 5712857 h 6858000"/>
              <a:gd name="connsiteX16" fmla="*/ 330509 w 6346716"/>
              <a:gd name="connsiteY16" fmla="*/ 5449031 h 6858000"/>
              <a:gd name="connsiteX17" fmla="*/ 366440 w 6346716"/>
              <a:gd name="connsiteY17" fmla="*/ 5341916 h 6858000"/>
              <a:gd name="connsiteX18" fmla="*/ 403830 w 6346716"/>
              <a:gd name="connsiteY18" fmla="*/ 5264214 h 6858000"/>
              <a:gd name="connsiteX19" fmla="*/ 409830 w 6346716"/>
              <a:gd name="connsiteY19" fmla="*/ 5225268 h 6858000"/>
              <a:gd name="connsiteX20" fmla="*/ 417898 w 6346716"/>
              <a:gd name="connsiteY20" fmla="*/ 5159961 h 6858000"/>
              <a:gd name="connsiteX21" fmla="*/ 421415 w 6346716"/>
              <a:gd name="connsiteY21" fmla="*/ 5125185 h 6858000"/>
              <a:gd name="connsiteX22" fmla="*/ 435886 w 6346716"/>
              <a:gd name="connsiteY22" fmla="*/ 4993030 h 6858000"/>
              <a:gd name="connsiteX23" fmla="*/ 442617 w 6346716"/>
              <a:gd name="connsiteY23" fmla="*/ 4946844 h 6858000"/>
              <a:gd name="connsiteX24" fmla="*/ 453585 w 6346716"/>
              <a:gd name="connsiteY24" fmla="*/ 4858827 h 6858000"/>
              <a:gd name="connsiteX25" fmla="*/ 459336 w 6346716"/>
              <a:gd name="connsiteY25" fmla="*/ 4808488 h 6858000"/>
              <a:gd name="connsiteX26" fmla="*/ 450530 w 6346716"/>
              <a:gd name="connsiteY26" fmla="*/ 4375228 h 6858000"/>
              <a:gd name="connsiteX27" fmla="*/ 431683 w 6346716"/>
              <a:gd name="connsiteY27" fmla="*/ 4214165 h 6858000"/>
              <a:gd name="connsiteX28" fmla="*/ 433270 w 6346716"/>
              <a:gd name="connsiteY28" fmla="*/ 4076008 h 6858000"/>
              <a:gd name="connsiteX29" fmla="*/ 421287 w 6346716"/>
              <a:gd name="connsiteY29" fmla="*/ 4033999 h 6858000"/>
              <a:gd name="connsiteX30" fmla="*/ 421019 w 6346716"/>
              <a:gd name="connsiteY30" fmla="*/ 4013953 h 6858000"/>
              <a:gd name="connsiteX31" fmla="*/ 425207 w 6346716"/>
              <a:gd name="connsiteY31" fmla="*/ 3872886 h 6858000"/>
              <a:gd name="connsiteX32" fmla="*/ 445927 w 6346716"/>
              <a:gd name="connsiteY32" fmla="*/ 3738082 h 6858000"/>
              <a:gd name="connsiteX33" fmla="*/ 453084 w 6346716"/>
              <a:gd name="connsiteY33" fmla="*/ 3673397 h 6858000"/>
              <a:gd name="connsiteX34" fmla="*/ 452398 w 6346716"/>
              <a:gd name="connsiteY34" fmla="*/ 3637109 h 6858000"/>
              <a:gd name="connsiteX35" fmla="*/ 455752 w 6346716"/>
              <a:gd name="connsiteY35" fmla="*/ 3536883 h 6858000"/>
              <a:gd name="connsiteX36" fmla="*/ 476629 w 6346716"/>
              <a:gd name="connsiteY36" fmla="*/ 3295862 h 6858000"/>
              <a:gd name="connsiteX37" fmla="*/ 459606 w 6346716"/>
              <a:gd name="connsiteY37" fmla="*/ 3158586 h 6858000"/>
              <a:gd name="connsiteX38" fmla="*/ 421499 w 6346716"/>
              <a:gd name="connsiteY38" fmla="*/ 3072935 h 6858000"/>
              <a:gd name="connsiteX39" fmla="*/ 397314 w 6346716"/>
              <a:gd name="connsiteY39" fmla="*/ 2958185 h 6858000"/>
              <a:gd name="connsiteX40" fmla="*/ 355697 w 6346716"/>
              <a:gd name="connsiteY40" fmla="*/ 2843952 h 6858000"/>
              <a:gd name="connsiteX41" fmla="*/ 291646 w 6346716"/>
              <a:gd name="connsiteY41" fmla="*/ 2554718 h 6858000"/>
              <a:gd name="connsiteX42" fmla="*/ 263216 w 6346716"/>
              <a:gd name="connsiteY42" fmla="*/ 2447068 h 6858000"/>
              <a:gd name="connsiteX43" fmla="*/ 267181 w 6346716"/>
              <a:gd name="connsiteY43" fmla="*/ 2423438 h 6858000"/>
              <a:gd name="connsiteX44" fmla="*/ 235843 w 6346716"/>
              <a:gd name="connsiteY44" fmla="*/ 2261920 h 6858000"/>
              <a:gd name="connsiteX45" fmla="*/ 210615 w 6346716"/>
              <a:gd name="connsiteY45" fmla="*/ 2155135 h 6858000"/>
              <a:gd name="connsiteX46" fmla="*/ 208139 w 6346716"/>
              <a:gd name="connsiteY46" fmla="*/ 2118008 h 6858000"/>
              <a:gd name="connsiteX47" fmla="*/ 209106 w 6346716"/>
              <a:gd name="connsiteY47" fmla="*/ 2050531 h 6858000"/>
              <a:gd name="connsiteX48" fmla="*/ 114942 w 6346716"/>
              <a:gd name="connsiteY48" fmla="*/ 1732919 h 6858000"/>
              <a:gd name="connsiteX49" fmla="*/ 87116 w 6346716"/>
              <a:gd name="connsiteY49" fmla="*/ 1615777 h 6858000"/>
              <a:gd name="connsiteX50" fmla="*/ 68407 w 6346716"/>
              <a:gd name="connsiteY50" fmla="*/ 1563678 h 6858000"/>
              <a:gd name="connsiteX51" fmla="*/ 74079 w 6346716"/>
              <a:gd name="connsiteY51" fmla="*/ 1477995 h 6858000"/>
              <a:gd name="connsiteX52" fmla="*/ 68616 w 6346716"/>
              <a:gd name="connsiteY52" fmla="*/ 1307086 h 6858000"/>
              <a:gd name="connsiteX53" fmla="*/ 74337 w 6346716"/>
              <a:gd name="connsiteY53" fmla="*/ 1168288 h 6858000"/>
              <a:gd name="connsiteX54" fmla="*/ 3010 w 6346716"/>
              <a:gd name="connsiteY54" fmla="*/ 711705 h 6858000"/>
              <a:gd name="connsiteX55" fmla="*/ 0 w 6346716"/>
              <a:gd name="connsiteY55" fmla="*/ 619315 h 6858000"/>
              <a:gd name="connsiteX56" fmla="*/ 19710 w 6346716"/>
              <a:gd name="connsiteY56" fmla="*/ 393828 h 6858000"/>
              <a:gd name="connsiteX57" fmla="*/ 34534 w 6346716"/>
              <a:gd name="connsiteY57" fmla="*/ 236673 h 6858000"/>
              <a:gd name="connsiteX58" fmla="*/ 33602 w 6346716"/>
              <a:gd name="connsiteY58" fmla="*/ 144983 h 6858000"/>
              <a:gd name="connsiteX59" fmla="*/ 24137 w 6346716"/>
              <a:gd name="connsiteY59" fmla="*/ 33857 h 6858000"/>
              <a:gd name="connsiteX60" fmla="*/ 6167 w 6346716"/>
              <a:gd name="connsiteY60" fmla="*/ 0 h 6858000"/>
              <a:gd name="connsiteX0" fmla="*/ 8704 w 6349253"/>
              <a:gd name="connsiteY0" fmla="*/ 0 h 6858000"/>
              <a:gd name="connsiteX1" fmla="*/ 6349253 w 6349253"/>
              <a:gd name="connsiteY1" fmla="*/ 0 h 6858000"/>
              <a:gd name="connsiteX2" fmla="*/ 6349253 w 6349253"/>
              <a:gd name="connsiteY2" fmla="*/ 6858000 h 6858000"/>
              <a:gd name="connsiteX3" fmla="*/ 70541 w 6349253"/>
              <a:gd name="connsiteY3" fmla="*/ 6857735 h 6858000"/>
              <a:gd name="connsiteX4" fmla="*/ 106189 w 6349253"/>
              <a:gd name="connsiteY4" fmla="*/ 6776847 h 6858000"/>
              <a:gd name="connsiteX5" fmla="*/ 117392 w 6349253"/>
              <a:gd name="connsiteY5" fmla="*/ 6737706 h 6858000"/>
              <a:gd name="connsiteX6" fmla="*/ 134350 w 6349253"/>
              <a:gd name="connsiteY6" fmla="*/ 6686827 h 6858000"/>
              <a:gd name="connsiteX7" fmla="*/ 145629 w 6349253"/>
              <a:gd name="connsiteY7" fmla="*/ 6633777 h 6858000"/>
              <a:gd name="connsiteX8" fmla="*/ 216591 w 6349253"/>
              <a:gd name="connsiteY8" fmla="*/ 6492130 h 6858000"/>
              <a:gd name="connsiteX9" fmla="*/ 231873 w 6349253"/>
              <a:gd name="connsiteY9" fmla="*/ 6431610 h 6858000"/>
              <a:gd name="connsiteX10" fmla="*/ 250227 w 6349253"/>
              <a:gd name="connsiteY10" fmla="*/ 6294334 h 6858000"/>
              <a:gd name="connsiteX11" fmla="*/ 238317 w 6349253"/>
              <a:gd name="connsiteY11" fmla="*/ 6231403 h 6858000"/>
              <a:gd name="connsiteX12" fmla="*/ 231164 w 6349253"/>
              <a:gd name="connsiteY12" fmla="*/ 6202459 h 6858000"/>
              <a:gd name="connsiteX13" fmla="*/ 229993 w 6349253"/>
              <a:gd name="connsiteY13" fmla="*/ 6153037 h 6858000"/>
              <a:gd name="connsiteX14" fmla="*/ 237382 w 6349253"/>
              <a:gd name="connsiteY14" fmla="*/ 5905303 h 6858000"/>
              <a:gd name="connsiteX15" fmla="*/ 266567 w 6349253"/>
              <a:gd name="connsiteY15" fmla="*/ 5712857 h 6858000"/>
              <a:gd name="connsiteX16" fmla="*/ 333046 w 6349253"/>
              <a:gd name="connsiteY16" fmla="*/ 5449031 h 6858000"/>
              <a:gd name="connsiteX17" fmla="*/ 368977 w 6349253"/>
              <a:gd name="connsiteY17" fmla="*/ 5341916 h 6858000"/>
              <a:gd name="connsiteX18" fmla="*/ 406367 w 6349253"/>
              <a:gd name="connsiteY18" fmla="*/ 5264214 h 6858000"/>
              <a:gd name="connsiteX19" fmla="*/ 412367 w 6349253"/>
              <a:gd name="connsiteY19" fmla="*/ 5225268 h 6858000"/>
              <a:gd name="connsiteX20" fmla="*/ 420435 w 6349253"/>
              <a:gd name="connsiteY20" fmla="*/ 5159961 h 6858000"/>
              <a:gd name="connsiteX21" fmla="*/ 423952 w 6349253"/>
              <a:gd name="connsiteY21" fmla="*/ 5125185 h 6858000"/>
              <a:gd name="connsiteX22" fmla="*/ 438423 w 6349253"/>
              <a:gd name="connsiteY22" fmla="*/ 4993030 h 6858000"/>
              <a:gd name="connsiteX23" fmla="*/ 445154 w 6349253"/>
              <a:gd name="connsiteY23" fmla="*/ 4946844 h 6858000"/>
              <a:gd name="connsiteX24" fmla="*/ 456122 w 6349253"/>
              <a:gd name="connsiteY24" fmla="*/ 4858827 h 6858000"/>
              <a:gd name="connsiteX25" fmla="*/ 461873 w 6349253"/>
              <a:gd name="connsiteY25" fmla="*/ 4808488 h 6858000"/>
              <a:gd name="connsiteX26" fmla="*/ 453067 w 6349253"/>
              <a:gd name="connsiteY26" fmla="*/ 4375228 h 6858000"/>
              <a:gd name="connsiteX27" fmla="*/ 434220 w 6349253"/>
              <a:gd name="connsiteY27" fmla="*/ 4214165 h 6858000"/>
              <a:gd name="connsiteX28" fmla="*/ 435807 w 6349253"/>
              <a:gd name="connsiteY28" fmla="*/ 4076008 h 6858000"/>
              <a:gd name="connsiteX29" fmla="*/ 423824 w 6349253"/>
              <a:gd name="connsiteY29" fmla="*/ 4033999 h 6858000"/>
              <a:gd name="connsiteX30" fmla="*/ 423556 w 6349253"/>
              <a:gd name="connsiteY30" fmla="*/ 4013953 h 6858000"/>
              <a:gd name="connsiteX31" fmla="*/ 427744 w 6349253"/>
              <a:gd name="connsiteY31" fmla="*/ 3872886 h 6858000"/>
              <a:gd name="connsiteX32" fmla="*/ 448464 w 6349253"/>
              <a:gd name="connsiteY32" fmla="*/ 3738082 h 6858000"/>
              <a:gd name="connsiteX33" fmla="*/ 455621 w 6349253"/>
              <a:gd name="connsiteY33" fmla="*/ 3673397 h 6858000"/>
              <a:gd name="connsiteX34" fmla="*/ 454935 w 6349253"/>
              <a:gd name="connsiteY34" fmla="*/ 3637109 h 6858000"/>
              <a:gd name="connsiteX35" fmla="*/ 458289 w 6349253"/>
              <a:gd name="connsiteY35" fmla="*/ 3536883 h 6858000"/>
              <a:gd name="connsiteX36" fmla="*/ 479166 w 6349253"/>
              <a:gd name="connsiteY36" fmla="*/ 3295862 h 6858000"/>
              <a:gd name="connsiteX37" fmla="*/ 462143 w 6349253"/>
              <a:gd name="connsiteY37" fmla="*/ 3158586 h 6858000"/>
              <a:gd name="connsiteX38" fmla="*/ 424036 w 6349253"/>
              <a:gd name="connsiteY38" fmla="*/ 3072935 h 6858000"/>
              <a:gd name="connsiteX39" fmla="*/ 399851 w 6349253"/>
              <a:gd name="connsiteY39" fmla="*/ 2958185 h 6858000"/>
              <a:gd name="connsiteX40" fmla="*/ 358234 w 6349253"/>
              <a:gd name="connsiteY40" fmla="*/ 2843952 h 6858000"/>
              <a:gd name="connsiteX41" fmla="*/ 294183 w 6349253"/>
              <a:gd name="connsiteY41" fmla="*/ 2554718 h 6858000"/>
              <a:gd name="connsiteX42" fmla="*/ 265753 w 6349253"/>
              <a:gd name="connsiteY42" fmla="*/ 2447068 h 6858000"/>
              <a:gd name="connsiteX43" fmla="*/ 269718 w 6349253"/>
              <a:gd name="connsiteY43" fmla="*/ 2423438 h 6858000"/>
              <a:gd name="connsiteX44" fmla="*/ 238380 w 6349253"/>
              <a:gd name="connsiteY44" fmla="*/ 2261920 h 6858000"/>
              <a:gd name="connsiteX45" fmla="*/ 213152 w 6349253"/>
              <a:gd name="connsiteY45" fmla="*/ 2155135 h 6858000"/>
              <a:gd name="connsiteX46" fmla="*/ 210676 w 6349253"/>
              <a:gd name="connsiteY46" fmla="*/ 2118008 h 6858000"/>
              <a:gd name="connsiteX47" fmla="*/ 211643 w 6349253"/>
              <a:gd name="connsiteY47" fmla="*/ 2050531 h 6858000"/>
              <a:gd name="connsiteX48" fmla="*/ 117479 w 6349253"/>
              <a:gd name="connsiteY48" fmla="*/ 1732919 h 6858000"/>
              <a:gd name="connsiteX49" fmla="*/ 89653 w 6349253"/>
              <a:gd name="connsiteY49" fmla="*/ 1615777 h 6858000"/>
              <a:gd name="connsiteX50" fmla="*/ 70944 w 6349253"/>
              <a:gd name="connsiteY50" fmla="*/ 1563678 h 6858000"/>
              <a:gd name="connsiteX51" fmla="*/ 76616 w 6349253"/>
              <a:gd name="connsiteY51" fmla="*/ 1477995 h 6858000"/>
              <a:gd name="connsiteX52" fmla="*/ 71153 w 6349253"/>
              <a:gd name="connsiteY52" fmla="*/ 1307086 h 6858000"/>
              <a:gd name="connsiteX53" fmla="*/ 76874 w 6349253"/>
              <a:gd name="connsiteY53" fmla="*/ 1168288 h 6858000"/>
              <a:gd name="connsiteX54" fmla="*/ 5547 w 6349253"/>
              <a:gd name="connsiteY54" fmla="*/ 711705 h 6858000"/>
              <a:gd name="connsiteX55" fmla="*/ 0 w 6349253"/>
              <a:gd name="connsiteY55" fmla="*/ 657363 h 6858000"/>
              <a:gd name="connsiteX56" fmla="*/ 22247 w 6349253"/>
              <a:gd name="connsiteY56" fmla="*/ 393828 h 6858000"/>
              <a:gd name="connsiteX57" fmla="*/ 37071 w 6349253"/>
              <a:gd name="connsiteY57" fmla="*/ 236673 h 6858000"/>
              <a:gd name="connsiteX58" fmla="*/ 36139 w 6349253"/>
              <a:gd name="connsiteY58" fmla="*/ 144983 h 6858000"/>
              <a:gd name="connsiteX59" fmla="*/ 26674 w 6349253"/>
              <a:gd name="connsiteY59" fmla="*/ 33857 h 6858000"/>
              <a:gd name="connsiteX60" fmla="*/ 8704 w 6349253"/>
              <a:gd name="connsiteY60" fmla="*/ 0 h 6858000"/>
              <a:gd name="connsiteX0" fmla="*/ 11360 w 6351909"/>
              <a:gd name="connsiteY0" fmla="*/ 0 h 6858000"/>
              <a:gd name="connsiteX1" fmla="*/ 6351909 w 6351909"/>
              <a:gd name="connsiteY1" fmla="*/ 0 h 6858000"/>
              <a:gd name="connsiteX2" fmla="*/ 6351909 w 6351909"/>
              <a:gd name="connsiteY2" fmla="*/ 6858000 h 6858000"/>
              <a:gd name="connsiteX3" fmla="*/ 73197 w 6351909"/>
              <a:gd name="connsiteY3" fmla="*/ 6857735 h 6858000"/>
              <a:gd name="connsiteX4" fmla="*/ 108845 w 6351909"/>
              <a:gd name="connsiteY4" fmla="*/ 6776847 h 6858000"/>
              <a:gd name="connsiteX5" fmla="*/ 120048 w 6351909"/>
              <a:gd name="connsiteY5" fmla="*/ 6737706 h 6858000"/>
              <a:gd name="connsiteX6" fmla="*/ 137006 w 6351909"/>
              <a:gd name="connsiteY6" fmla="*/ 6686827 h 6858000"/>
              <a:gd name="connsiteX7" fmla="*/ 148285 w 6351909"/>
              <a:gd name="connsiteY7" fmla="*/ 6633777 h 6858000"/>
              <a:gd name="connsiteX8" fmla="*/ 219247 w 6351909"/>
              <a:gd name="connsiteY8" fmla="*/ 6492130 h 6858000"/>
              <a:gd name="connsiteX9" fmla="*/ 234529 w 6351909"/>
              <a:gd name="connsiteY9" fmla="*/ 6431610 h 6858000"/>
              <a:gd name="connsiteX10" fmla="*/ 252883 w 6351909"/>
              <a:gd name="connsiteY10" fmla="*/ 6294334 h 6858000"/>
              <a:gd name="connsiteX11" fmla="*/ 240973 w 6351909"/>
              <a:gd name="connsiteY11" fmla="*/ 6231403 h 6858000"/>
              <a:gd name="connsiteX12" fmla="*/ 233820 w 6351909"/>
              <a:gd name="connsiteY12" fmla="*/ 6202459 h 6858000"/>
              <a:gd name="connsiteX13" fmla="*/ 232649 w 6351909"/>
              <a:gd name="connsiteY13" fmla="*/ 6153037 h 6858000"/>
              <a:gd name="connsiteX14" fmla="*/ 240038 w 6351909"/>
              <a:gd name="connsiteY14" fmla="*/ 5905303 h 6858000"/>
              <a:gd name="connsiteX15" fmla="*/ 269223 w 6351909"/>
              <a:gd name="connsiteY15" fmla="*/ 5712857 h 6858000"/>
              <a:gd name="connsiteX16" fmla="*/ 335702 w 6351909"/>
              <a:gd name="connsiteY16" fmla="*/ 5449031 h 6858000"/>
              <a:gd name="connsiteX17" fmla="*/ 371633 w 6351909"/>
              <a:gd name="connsiteY17" fmla="*/ 5341916 h 6858000"/>
              <a:gd name="connsiteX18" fmla="*/ 409023 w 6351909"/>
              <a:gd name="connsiteY18" fmla="*/ 5264214 h 6858000"/>
              <a:gd name="connsiteX19" fmla="*/ 415023 w 6351909"/>
              <a:gd name="connsiteY19" fmla="*/ 5225268 h 6858000"/>
              <a:gd name="connsiteX20" fmla="*/ 423091 w 6351909"/>
              <a:gd name="connsiteY20" fmla="*/ 5159961 h 6858000"/>
              <a:gd name="connsiteX21" fmla="*/ 426608 w 6351909"/>
              <a:gd name="connsiteY21" fmla="*/ 5125185 h 6858000"/>
              <a:gd name="connsiteX22" fmla="*/ 441079 w 6351909"/>
              <a:gd name="connsiteY22" fmla="*/ 4993030 h 6858000"/>
              <a:gd name="connsiteX23" fmla="*/ 447810 w 6351909"/>
              <a:gd name="connsiteY23" fmla="*/ 4946844 h 6858000"/>
              <a:gd name="connsiteX24" fmla="*/ 458778 w 6351909"/>
              <a:gd name="connsiteY24" fmla="*/ 4858827 h 6858000"/>
              <a:gd name="connsiteX25" fmla="*/ 464529 w 6351909"/>
              <a:gd name="connsiteY25" fmla="*/ 4808488 h 6858000"/>
              <a:gd name="connsiteX26" fmla="*/ 455723 w 6351909"/>
              <a:gd name="connsiteY26" fmla="*/ 4375228 h 6858000"/>
              <a:gd name="connsiteX27" fmla="*/ 436876 w 6351909"/>
              <a:gd name="connsiteY27" fmla="*/ 4214165 h 6858000"/>
              <a:gd name="connsiteX28" fmla="*/ 438463 w 6351909"/>
              <a:gd name="connsiteY28" fmla="*/ 4076008 h 6858000"/>
              <a:gd name="connsiteX29" fmla="*/ 426480 w 6351909"/>
              <a:gd name="connsiteY29" fmla="*/ 4033999 h 6858000"/>
              <a:gd name="connsiteX30" fmla="*/ 426212 w 6351909"/>
              <a:gd name="connsiteY30" fmla="*/ 4013953 h 6858000"/>
              <a:gd name="connsiteX31" fmla="*/ 430400 w 6351909"/>
              <a:gd name="connsiteY31" fmla="*/ 3872886 h 6858000"/>
              <a:gd name="connsiteX32" fmla="*/ 451120 w 6351909"/>
              <a:gd name="connsiteY32" fmla="*/ 3738082 h 6858000"/>
              <a:gd name="connsiteX33" fmla="*/ 458277 w 6351909"/>
              <a:gd name="connsiteY33" fmla="*/ 3673397 h 6858000"/>
              <a:gd name="connsiteX34" fmla="*/ 457591 w 6351909"/>
              <a:gd name="connsiteY34" fmla="*/ 3637109 h 6858000"/>
              <a:gd name="connsiteX35" fmla="*/ 460945 w 6351909"/>
              <a:gd name="connsiteY35" fmla="*/ 3536883 h 6858000"/>
              <a:gd name="connsiteX36" fmla="*/ 481822 w 6351909"/>
              <a:gd name="connsiteY36" fmla="*/ 3295862 h 6858000"/>
              <a:gd name="connsiteX37" fmla="*/ 464799 w 6351909"/>
              <a:gd name="connsiteY37" fmla="*/ 3158586 h 6858000"/>
              <a:gd name="connsiteX38" fmla="*/ 426692 w 6351909"/>
              <a:gd name="connsiteY38" fmla="*/ 3072935 h 6858000"/>
              <a:gd name="connsiteX39" fmla="*/ 402507 w 6351909"/>
              <a:gd name="connsiteY39" fmla="*/ 2958185 h 6858000"/>
              <a:gd name="connsiteX40" fmla="*/ 360890 w 6351909"/>
              <a:gd name="connsiteY40" fmla="*/ 2843952 h 6858000"/>
              <a:gd name="connsiteX41" fmla="*/ 296839 w 6351909"/>
              <a:gd name="connsiteY41" fmla="*/ 2554718 h 6858000"/>
              <a:gd name="connsiteX42" fmla="*/ 268409 w 6351909"/>
              <a:gd name="connsiteY42" fmla="*/ 2447068 h 6858000"/>
              <a:gd name="connsiteX43" fmla="*/ 272374 w 6351909"/>
              <a:gd name="connsiteY43" fmla="*/ 2423438 h 6858000"/>
              <a:gd name="connsiteX44" fmla="*/ 241036 w 6351909"/>
              <a:gd name="connsiteY44" fmla="*/ 2261920 h 6858000"/>
              <a:gd name="connsiteX45" fmla="*/ 215808 w 6351909"/>
              <a:gd name="connsiteY45" fmla="*/ 2155135 h 6858000"/>
              <a:gd name="connsiteX46" fmla="*/ 213332 w 6351909"/>
              <a:gd name="connsiteY46" fmla="*/ 2118008 h 6858000"/>
              <a:gd name="connsiteX47" fmla="*/ 214299 w 6351909"/>
              <a:gd name="connsiteY47" fmla="*/ 2050531 h 6858000"/>
              <a:gd name="connsiteX48" fmla="*/ 120135 w 6351909"/>
              <a:gd name="connsiteY48" fmla="*/ 1732919 h 6858000"/>
              <a:gd name="connsiteX49" fmla="*/ 92309 w 6351909"/>
              <a:gd name="connsiteY49" fmla="*/ 1615777 h 6858000"/>
              <a:gd name="connsiteX50" fmla="*/ 73600 w 6351909"/>
              <a:gd name="connsiteY50" fmla="*/ 1563678 h 6858000"/>
              <a:gd name="connsiteX51" fmla="*/ 79272 w 6351909"/>
              <a:gd name="connsiteY51" fmla="*/ 1477995 h 6858000"/>
              <a:gd name="connsiteX52" fmla="*/ 73809 w 6351909"/>
              <a:gd name="connsiteY52" fmla="*/ 1307086 h 6858000"/>
              <a:gd name="connsiteX53" fmla="*/ 79530 w 6351909"/>
              <a:gd name="connsiteY53" fmla="*/ 1168288 h 6858000"/>
              <a:gd name="connsiteX54" fmla="*/ 593 w 6351909"/>
              <a:gd name="connsiteY54" fmla="*/ 716778 h 6858000"/>
              <a:gd name="connsiteX55" fmla="*/ 2656 w 6351909"/>
              <a:gd name="connsiteY55" fmla="*/ 657363 h 6858000"/>
              <a:gd name="connsiteX56" fmla="*/ 24903 w 6351909"/>
              <a:gd name="connsiteY56" fmla="*/ 393828 h 6858000"/>
              <a:gd name="connsiteX57" fmla="*/ 39727 w 6351909"/>
              <a:gd name="connsiteY57" fmla="*/ 236673 h 6858000"/>
              <a:gd name="connsiteX58" fmla="*/ 38795 w 6351909"/>
              <a:gd name="connsiteY58" fmla="*/ 144983 h 6858000"/>
              <a:gd name="connsiteX59" fmla="*/ 29330 w 6351909"/>
              <a:gd name="connsiteY59" fmla="*/ 33857 h 6858000"/>
              <a:gd name="connsiteX60" fmla="*/ 11360 w 6351909"/>
              <a:gd name="connsiteY60" fmla="*/ 0 h 6858000"/>
              <a:gd name="connsiteX0" fmla="*/ 11778 w 6352327"/>
              <a:gd name="connsiteY0" fmla="*/ 0 h 6858000"/>
              <a:gd name="connsiteX1" fmla="*/ 6352327 w 6352327"/>
              <a:gd name="connsiteY1" fmla="*/ 0 h 6858000"/>
              <a:gd name="connsiteX2" fmla="*/ 6352327 w 6352327"/>
              <a:gd name="connsiteY2" fmla="*/ 6858000 h 6858000"/>
              <a:gd name="connsiteX3" fmla="*/ 73615 w 6352327"/>
              <a:gd name="connsiteY3" fmla="*/ 6857735 h 6858000"/>
              <a:gd name="connsiteX4" fmla="*/ 109263 w 6352327"/>
              <a:gd name="connsiteY4" fmla="*/ 6776847 h 6858000"/>
              <a:gd name="connsiteX5" fmla="*/ 120466 w 6352327"/>
              <a:gd name="connsiteY5" fmla="*/ 6737706 h 6858000"/>
              <a:gd name="connsiteX6" fmla="*/ 137424 w 6352327"/>
              <a:gd name="connsiteY6" fmla="*/ 6686827 h 6858000"/>
              <a:gd name="connsiteX7" fmla="*/ 148703 w 6352327"/>
              <a:gd name="connsiteY7" fmla="*/ 6633777 h 6858000"/>
              <a:gd name="connsiteX8" fmla="*/ 219665 w 6352327"/>
              <a:gd name="connsiteY8" fmla="*/ 6492130 h 6858000"/>
              <a:gd name="connsiteX9" fmla="*/ 234947 w 6352327"/>
              <a:gd name="connsiteY9" fmla="*/ 6431610 h 6858000"/>
              <a:gd name="connsiteX10" fmla="*/ 253301 w 6352327"/>
              <a:gd name="connsiteY10" fmla="*/ 6294334 h 6858000"/>
              <a:gd name="connsiteX11" fmla="*/ 241391 w 6352327"/>
              <a:gd name="connsiteY11" fmla="*/ 6231403 h 6858000"/>
              <a:gd name="connsiteX12" fmla="*/ 234238 w 6352327"/>
              <a:gd name="connsiteY12" fmla="*/ 6202459 h 6858000"/>
              <a:gd name="connsiteX13" fmla="*/ 233067 w 6352327"/>
              <a:gd name="connsiteY13" fmla="*/ 6153037 h 6858000"/>
              <a:gd name="connsiteX14" fmla="*/ 240456 w 6352327"/>
              <a:gd name="connsiteY14" fmla="*/ 5905303 h 6858000"/>
              <a:gd name="connsiteX15" fmla="*/ 269641 w 6352327"/>
              <a:gd name="connsiteY15" fmla="*/ 5712857 h 6858000"/>
              <a:gd name="connsiteX16" fmla="*/ 336120 w 6352327"/>
              <a:gd name="connsiteY16" fmla="*/ 5449031 h 6858000"/>
              <a:gd name="connsiteX17" fmla="*/ 372051 w 6352327"/>
              <a:gd name="connsiteY17" fmla="*/ 5341916 h 6858000"/>
              <a:gd name="connsiteX18" fmla="*/ 409441 w 6352327"/>
              <a:gd name="connsiteY18" fmla="*/ 5264214 h 6858000"/>
              <a:gd name="connsiteX19" fmla="*/ 415441 w 6352327"/>
              <a:gd name="connsiteY19" fmla="*/ 5225268 h 6858000"/>
              <a:gd name="connsiteX20" fmla="*/ 423509 w 6352327"/>
              <a:gd name="connsiteY20" fmla="*/ 5159961 h 6858000"/>
              <a:gd name="connsiteX21" fmla="*/ 427026 w 6352327"/>
              <a:gd name="connsiteY21" fmla="*/ 5125185 h 6858000"/>
              <a:gd name="connsiteX22" fmla="*/ 441497 w 6352327"/>
              <a:gd name="connsiteY22" fmla="*/ 4993030 h 6858000"/>
              <a:gd name="connsiteX23" fmla="*/ 448228 w 6352327"/>
              <a:gd name="connsiteY23" fmla="*/ 4946844 h 6858000"/>
              <a:gd name="connsiteX24" fmla="*/ 459196 w 6352327"/>
              <a:gd name="connsiteY24" fmla="*/ 4858827 h 6858000"/>
              <a:gd name="connsiteX25" fmla="*/ 464947 w 6352327"/>
              <a:gd name="connsiteY25" fmla="*/ 4808488 h 6858000"/>
              <a:gd name="connsiteX26" fmla="*/ 456141 w 6352327"/>
              <a:gd name="connsiteY26" fmla="*/ 4375228 h 6858000"/>
              <a:gd name="connsiteX27" fmla="*/ 437294 w 6352327"/>
              <a:gd name="connsiteY27" fmla="*/ 4214165 h 6858000"/>
              <a:gd name="connsiteX28" fmla="*/ 438881 w 6352327"/>
              <a:gd name="connsiteY28" fmla="*/ 4076008 h 6858000"/>
              <a:gd name="connsiteX29" fmla="*/ 426898 w 6352327"/>
              <a:gd name="connsiteY29" fmla="*/ 4033999 h 6858000"/>
              <a:gd name="connsiteX30" fmla="*/ 426630 w 6352327"/>
              <a:gd name="connsiteY30" fmla="*/ 4013953 h 6858000"/>
              <a:gd name="connsiteX31" fmla="*/ 430818 w 6352327"/>
              <a:gd name="connsiteY31" fmla="*/ 3872886 h 6858000"/>
              <a:gd name="connsiteX32" fmla="*/ 451538 w 6352327"/>
              <a:gd name="connsiteY32" fmla="*/ 3738082 h 6858000"/>
              <a:gd name="connsiteX33" fmla="*/ 458695 w 6352327"/>
              <a:gd name="connsiteY33" fmla="*/ 3673397 h 6858000"/>
              <a:gd name="connsiteX34" fmla="*/ 458009 w 6352327"/>
              <a:gd name="connsiteY34" fmla="*/ 3637109 h 6858000"/>
              <a:gd name="connsiteX35" fmla="*/ 461363 w 6352327"/>
              <a:gd name="connsiteY35" fmla="*/ 3536883 h 6858000"/>
              <a:gd name="connsiteX36" fmla="*/ 482240 w 6352327"/>
              <a:gd name="connsiteY36" fmla="*/ 3295862 h 6858000"/>
              <a:gd name="connsiteX37" fmla="*/ 465217 w 6352327"/>
              <a:gd name="connsiteY37" fmla="*/ 3158586 h 6858000"/>
              <a:gd name="connsiteX38" fmla="*/ 427110 w 6352327"/>
              <a:gd name="connsiteY38" fmla="*/ 3072935 h 6858000"/>
              <a:gd name="connsiteX39" fmla="*/ 402925 w 6352327"/>
              <a:gd name="connsiteY39" fmla="*/ 2958185 h 6858000"/>
              <a:gd name="connsiteX40" fmla="*/ 361308 w 6352327"/>
              <a:gd name="connsiteY40" fmla="*/ 2843952 h 6858000"/>
              <a:gd name="connsiteX41" fmla="*/ 297257 w 6352327"/>
              <a:gd name="connsiteY41" fmla="*/ 2554718 h 6858000"/>
              <a:gd name="connsiteX42" fmla="*/ 268827 w 6352327"/>
              <a:gd name="connsiteY42" fmla="*/ 2447068 h 6858000"/>
              <a:gd name="connsiteX43" fmla="*/ 272792 w 6352327"/>
              <a:gd name="connsiteY43" fmla="*/ 2423438 h 6858000"/>
              <a:gd name="connsiteX44" fmla="*/ 241454 w 6352327"/>
              <a:gd name="connsiteY44" fmla="*/ 2261920 h 6858000"/>
              <a:gd name="connsiteX45" fmla="*/ 216226 w 6352327"/>
              <a:gd name="connsiteY45" fmla="*/ 2155135 h 6858000"/>
              <a:gd name="connsiteX46" fmla="*/ 213750 w 6352327"/>
              <a:gd name="connsiteY46" fmla="*/ 2118008 h 6858000"/>
              <a:gd name="connsiteX47" fmla="*/ 214717 w 6352327"/>
              <a:gd name="connsiteY47" fmla="*/ 2050531 h 6858000"/>
              <a:gd name="connsiteX48" fmla="*/ 120553 w 6352327"/>
              <a:gd name="connsiteY48" fmla="*/ 1732919 h 6858000"/>
              <a:gd name="connsiteX49" fmla="*/ 92727 w 6352327"/>
              <a:gd name="connsiteY49" fmla="*/ 1615777 h 6858000"/>
              <a:gd name="connsiteX50" fmla="*/ 74018 w 6352327"/>
              <a:gd name="connsiteY50" fmla="*/ 1563678 h 6858000"/>
              <a:gd name="connsiteX51" fmla="*/ 79690 w 6352327"/>
              <a:gd name="connsiteY51" fmla="*/ 1477995 h 6858000"/>
              <a:gd name="connsiteX52" fmla="*/ 74227 w 6352327"/>
              <a:gd name="connsiteY52" fmla="*/ 1307086 h 6858000"/>
              <a:gd name="connsiteX53" fmla="*/ 79948 w 6352327"/>
              <a:gd name="connsiteY53" fmla="*/ 1168288 h 6858000"/>
              <a:gd name="connsiteX54" fmla="*/ 1011 w 6352327"/>
              <a:gd name="connsiteY54" fmla="*/ 716778 h 6858000"/>
              <a:gd name="connsiteX55" fmla="*/ 3074 w 6352327"/>
              <a:gd name="connsiteY55" fmla="*/ 657363 h 6858000"/>
              <a:gd name="connsiteX56" fmla="*/ 25321 w 6352327"/>
              <a:gd name="connsiteY56" fmla="*/ 393828 h 6858000"/>
              <a:gd name="connsiteX57" fmla="*/ 40145 w 6352327"/>
              <a:gd name="connsiteY57" fmla="*/ 236673 h 6858000"/>
              <a:gd name="connsiteX58" fmla="*/ 39213 w 6352327"/>
              <a:gd name="connsiteY58" fmla="*/ 144983 h 6858000"/>
              <a:gd name="connsiteX59" fmla="*/ 29748 w 6352327"/>
              <a:gd name="connsiteY59" fmla="*/ 33857 h 6858000"/>
              <a:gd name="connsiteX60" fmla="*/ 11778 w 6352327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481 w 6351910"/>
              <a:gd name="connsiteY29" fmla="*/ 4033999 h 6858000"/>
              <a:gd name="connsiteX30" fmla="*/ 426213 w 6351910"/>
              <a:gd name="connsiteY30" fmla="*/ 4013953 h 6858000"/>
              <a:gd name="connsiteX31" fmla="*/ 430401 w 6351910"/>
              <a:gd name="connsiteY31" fmla="*/ 3872886 h 6858000"/>
              <a:gd name="connsiteX32" fmla="*/ 451121 w 6351910"/>
              <a:gd name="connsiteY32" fmla="*/ 3738082 h 6858000"/>
              <a:gd name="connsiteX33" fmla="*/ 458278 w 6351910"/>
              <a:gd name="connsiteY33" fmla="*/ 3673397 h 6858000"/>
              <a:gd name="connsiteX34" fmla="*/ 457592 w 6351910"/>
              <a:gd name="connsiteY34" fmla="*/ 3637109 h 6858000"/>
              <a:gd name="connsiteX35" fmla="*/ 460946 w 6351910"/>
              <a:gd name="connsiteY35" fmla="*/ 3536883 h 6858000"/>
              <a:gd name="connsiteX36" fmla="*/ 481823 w 6351910"/>
              <a:gd name="connsiteY36" fmla="*/ 3295862 h 6858000"/>
              <a:gd name="connsiteX37" fmla="*/ 464800 w 6351910"/>
              <a:gd name="connsiteY37" fmla="*/ 3158586 h 6858000"/>
              <a:gd name="connsiteX38" fmla="*/ 426693 w 6351910"/>
              <a:gd name="connsiteY38" fmla="*/ 3072935 h 6858000"/>
              <a:gd name="connsiteX39" fmla="*/ 402508 w 6351910"/>
              <a:gd name="connsiteY39" fmla="*/ 2958185 h 6858000"/>
              <a:gd name="connsiteX40" fmla="*/ 360891 w 6351910"/>
              <a:gd name="connsiteY40" fmla="*/ 2843952 h 6858000"/>
              <a:gd name="connsiteX41" fmla="*/ 296840 w 6351910"/>
              <a:gd name="connsiteY41" fmla="*/ 2554718 h 6858000"/>
              <a:gd name="connsiteX42" fmla="*/ 268410 w 6351910"/>
              <a:gd name="connsiteY42" fmla="*/ 2447068 h 6858000"/>
              <a:gd name="connsiteX43" fmla="*/ 272375 w 6351910"/>
              <a:gd name="connsiteY43" fmla="*/ 2423438 h 6858000"/>
              <a:gd name="connsiteX44" fmla="*/ 241037 w 6351910"/>
              <a:gd name="connsiteY44" fmla="*/ 2261920 h 6858000"/>
              <a:gd name="connsiteX45" fmla="*/ 215809 w 6351910"/>
              <a:gd name="connsiteY45" fmla="*/ 2155135 h 6858000"/>
              <a:gd name="connsiteX46" fmla="*/ 213333 w 6351910"/>
              <a:gd name="connsiteY46" fmla="*/ 2118008 h 6858000"/>
              <a:gd name="connsiteX47" fmla="*/ 214300 w 6351910"/>
              <a:gd name="connsiteY47" fmla="*/ 2050531 h 6858000"/>
              <a:gd name="connsiteX48" fmla="*/ 120136 w 6351910"/>
              <a:gd name="connsiteY48" fmla="*/ 1732919 h 6858000"/>
              <a:gd name="connsiteX49" fmla="*/ 92310 w 6351910"/>
              <a:gd name="connsiteY49" fmla="*/ 1615777 h 6858000"/>
              <a:gd name="connsiteX50" fmla="*/ 73601 w 6351910"/>
              <a:gd name="connsiteY50" fmla="*/ 1563678 h 6858000"/>
              <a:gd name="connsiteX51" fmla="*/ 79273 w 6351910"/>
              <a:gd name="connsiteY51" fmla="*/ 1477995 h 6858000"/>
              <a:gd name="connsiteX52" fmla="*/ 73810 w 6351910"/>
              <a:gd name="connsiteY52" fmla="*/ 1307086 h 6858000"/>
              <a:gd name="connsiteX53" fmla="*/ 79531 w 6351910"/>
              <a:gd name="connsiteY53" fmla="*/ 1168288 h 6858000"/>
              <a:gd name="connsiteX54" fmla="*/ 594 w 6351910"/>
              <a:gd name="connsiteY54" fmla="*/ 716778 h 6858000"/>
              <a:gd name="connsiteX55" fmla="*/ 2657 w 6351910"/>
              <a:gd name="connsiteY55" fmla="*/ 657363 h 6858000"/>
              <a:gd name="connsiteX56" fmla="*/ 24904 w 6351910"/>
              <a:gd name="connsiteY56" fmla="*/ 393828 h 6858000"/>
              <a:gd name="connsiteX57" fmla="*/ 39728 w 6351910"/>
              <a:gd name="connsiteY57" fmla="*/ 236673 h 6858000"/>
              <a:gd name="connsiteX58" fmla="*/ 38796 w 6351910"/>
              <a:gd name="connsiteY58" fmla="*/ 144983 h 6858000"/>
              <a:gd name="connsiteX59" fmla="*/ 29331 w 6351910"/>
              <a:gd name="connsiteY59" fmla="*/ 33857 h 6858000"/>
              <a:gd name="connsiteX60" fmla="*/ 11361 w 6351910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213 w 6351910"/>
              <a:gd name="connsiteY29" fmla="*/ 4013953 h 6858000"/>
              <a:gd name="connsiteX30" fmla="*/ 430401 w 6351910"/>
              <a:gd name="connsiteY30" fmla="*/ 3872886 h 6858000"/>
              <a:gd name="connsiteX31" fmla="*/ 451121 w 6351910"/>
              <a:gd name="connsiteY31" fmla="*/ 3738082 h 6858000"/>
              <a:gd name="connsiteX32" fmla="*/ 458278 w 6351910"/>
              <a:gd name="connsiteY32" fmla="*/ 3673397 h 6858000"/>
              <a:gd name="connsiteX33" fmla="*/ 457592 w 6351910"/>
              <a:gd name="connsiteY33" fmla="*/ 3637109 h 6858000"/>
              <a:gd name="connsiteX34" fmla="*/ 460946 w 6351910"/>
              <a:gd name="connsiteY34" fmla="*/ 3536883 h 6858000"/>
              <a:gd name="connsiteX35" fmla="*/ 481823 w 6351910"/>
              <a:gd name="connsiteY35" fmla="*/ 3295862 h 6858000"/>
              <a:gd name="connsiteX36" fmla="*/ 464800 w 6351910"/>
              <a:gd name="connsiteY36" fmla="*/ 3158586 h 6858000"/>
              <a:gd name="connsiteX37" fmla="*/ 426693 w 6351910"/>
              <a:gd name="connsiteY37" fmla="*/ 3072935 h 6858000"/>
              <a:gd name="connsiteX38" fmla="*/ 402508 w 6351910"/>
              <a:gd name="connsiteY38" fmla="*/ 2958185 h 6858000"/>
              <a:gd name="connsiteX39" fmla="*/ 360891 w 6351910"/>
              <a:gd name="connsiteY39" fmla="*/ 2843952 h 6858000"/>
              <a:gd name="connsiteX40" fmla="*/ 296840 w 6351910"/>
              <a:gd name="connsiteY40" fmla="*/ 2554718 h 6858000"/>
              <a:gd name="connsiteX41" fmla="*/ 268410 w 6351910"/>
              <a:gd name="connsiteY41" fmla="*/ 2447068 h 6858000"/>
              <a:gd name="connsiteX42" fmla="*/ 272375 w 6351910"/>
              <a:gd name="connsiteY42" fmla="*/ 2423438 h 6858000"/>
              <a:gd name="connsiteX43" fmla="*/ 241037 w 6351910"/>
              <a:gd name="connsiteY43" fmla="*/ 2261920 h 6858000"/>
              <a:gd name="connsiteX44" fmla="*/ 215809 w 6351910"/>
              <a:gd name="connsiteY44" fmla="*/ 2155135 h 6858000"/>
              <a:gd name="connsiteX45" fmla="*/ 213333 w 6351910"/>
              <a:gd name="connsiteY45" fmla="*/ 2118008 h 6858000"/>
              <a:gd name="connsiteX46" fmla="*/ 214300 w 6351910"/>
              <a:gd name="connsiteY46" fmla="*/ 2050531 h 6858000"/>
              <a:gd name="connsiteX47" fmla="*/ 120136 w 6351910"/>
              <a:gd name="connsiteY47" fmla="*/ 1732919 h 6858000"/>
              <a:gd name="connsiteX48" fmla="*/ 92310 w 6351910"/>
              <a:gd name="connsiteY48" fmla="*/ 1615777 h 6858000"/>
              <a:gd name="connsiteX49" fmla="*/ 73601 w 6351910"/>
              <a:gd name="connsiteY49" fmla="*/ 1563678 h 6858000"/>
              <a:gd name="connsiteX50" fmla="*/ 79273 w 6351910"/>
              <a:gd name="connsiteY50" fmla="*/ 1477995 h 6858000"/>
              <a:gd name="connsiteX51" fmla="*/ 73810 w 6351910"/>
              <a:gd name="connsiteY51" fmla="*/ 1307086 h 6858000"/>
              <a:gd name="connsiteX52" fmla="*/ 79531 w 6351910"/>
              <a:gd name="connsiteY52" fmla="*/ 1168288 h 6858000"/>
              <a:gd name="connsiteX53" fmla="*/ 594 w 6351910"/>
              <a:gd name="connsiteY53" fmla="*/ 716778 h 6858000"/>
              <a:gd name="connsiteX54" fmla="*/ 2657 w 6351910"/>
              <a:gd name="connsiteY54" fmla="*/ 657363 h 6858000"/>
              <a:gd name="connsiteX55" fmla="*/ 24904 w 6351910"/>
              <a:gd name="connsiteY55" fmla="*/ 393828 h 6858000"/>
              <a:gd name="connsiteX56" fmla="*/ 39728 w 6351910"/>
              <a:gd name="connsiteY56" fmla="*/ 236673 h 6858000"/>
              <a:gd name="connsiteX57" fmla="*/ 38796 w 6351910"/>
              <a:gd name="connsiteY57" fmla="*/ 144983 h 6858000"/>
              <a:gd name="connsiteX58" fmla="*/ 29331 w 6351910"/>
              <a:gd name="connsiteY58" fmla="*/ 33857 h 6858000"/>
              <a:gd name="connsiteX59" fmla="*/ 11361 w 6351910"/>
              <a:gd name="connsiteY59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30401 w 6351910"/>
              <a:gd name="connsiteY29" fmla="*/ 3872886 h 6858000"/>
              <a:gd name="connsiteX30" fmla="*/ 451121 w 6351910"/>
              <a:gd name="connsiteY30" fmla="*/ 3738082 h 6858000"/>
              <a:gd name="connsiteX31" fmla="*/ 458278 w 6351910"/>
              <a:gd name="connsiteY31" fmla="*/ 3673397 h 6858000"/>
              <a:gd name="connsiteX32" fmla="*/ 457592 w 6351910"/>
              <a:gd name="connsiteY32" fmla="*/ 3637109 h 6858000"/>
              <a:gd name="connsiteX33" fmla="*/ 460946 w 6351910"/>
              <a:gd name="connsiteY33" fmla="*/ 3536883 h 6858000"/>
              <a:gd name="connsiteX34" fmla="*/ 481823 w 6351910"/>
              <a:gd name="connsiteY34" fmla="*/ 3295862 h 6858000"/>
              <a:gd name="connsiteX35" fmla="*/ 464800 w 6351910"/>
              <a:gd name="connsiteY35" fmla="*/ 3158586 h 6858000"/>
              <a:gd name="connsiteX36" fmla="*/ 426693 w 6351910"/>
              <a:gd name="connsiteY36" fmla="*/ 3072935 h 6858000"/>
              <a:gd name="connsiteX37" fmla="*/ 402508 w 6351910"/>
              <a:gd name="connsiteY37" fmla="*/ 2958185 h 6858000"/>
              <a:gd name="connsiteX38" fmla="*/ 360891 w 6351910"/>
              <a:gd name="connsiteY38" fmla="*/ 2843952 h 6858000"/>
              <a:gd name="connsiteX39" fmla="*/ 296840 w 6351910"/>
              <a:gd name="connsiteY39" fmla="*/ 2554718 h 6858000"/>
              <a:gd name="connsiteX40" fmla="*/ 268410 w 6351910"/>
              <a:gd name="connsiteY40" fmla="*/ 2447068 h 6858000"/>
              <a:gd name="connsiteX41" fmla="*/ 272375 w 6351910"/>
              <a:gd name="connsiteY41" fmla="*/ 2423438 h 6858000"/>
              <a:gd name="connsiteX42" fmla="*/ 241037 w 6351910"/>
              <a:gd name="connsiteY42" fmla="*/ 2261920 h 6858000"/>
              <a:gd name="connsiteX43" fmla="*/ 215809 w 6351910"/>
              <a:gd name="connsiteY43" fmla="*/ 2155135 h 6858000"/>
              <a:gd name="connsiteX44" fmla="*/ 213333 w 6351910"/>
              <a:gd name="connsiteY44" fmla="*/ 2118008 h 6858000"/>
              <a:gd name="connsiteX45" fmla="*/ 214300 w 6351910"/>
              <a:gd name="connsiteY45" fmla="*/ 2050531 h 6858000"/>
              <a:gd name="connsiteX46" fmla="*/ 120136 w 6351910"/>
              <a:gd name="connsiteY46" fmla="*/ 1732919 h 6858000"/>
              <a:gd name="connsiteX47" fmla="*/ 92310 w 6351910"/>
              <a:gd name="connsiteY47" fmla="*/ 1615777 h 6858000"/>
              <a:gd name="connsiteX48" fmla="*/ 73601 w 6351910"/>
              <a:gd name="connsiteY48" fmla="*/ 1563678 h 6858000"/>
              <a:gd name="connsiteX49" fmla="*/ 79273 w 6351910"/>
              <a:gd name="connsiteY49" fmla="*/ 1477995 h 6858000"/>
              <a:gd name="connsiteX50" fmla="*/ 73810 w 6351910"/>
              <a:gd name="connsiteY50" fmla="*/ 1307086 h 6858000"/>
              <a:gd name="connsiteX51" fmla="*/ 79531 w 6351910"/>
              <a:gd name="connsiteY51" fmla="*/ 1168288 h 6858000"/>
              <a:gd name="connsiteX52" fmla="*/ 594 w 6351910"/>
              <a:gd name="connsiteY52" fmla="*/ 716778 h 6858000"/>
              <a:gd name="connsiteX53" fmla="*/ 2657 w 6351910"/>
              <a:gd name="connsiteY53" fmla="*/ 657363 h 6858000"/>
              <a:gd name="connsiteX54" fmla="*/ 24904 w 6351910"/>
              <a:gd name="connsiteY54" fmla="*/ 393828 h 6858000"/>
              <a:gd name="connsiteX55" fmla="*/ 39728 w 6351910"/>
              <a:gd name="connsiteY55" fmla="*/ 236673 h 6858000"/>
              <a:gd name="connsiteX56" fmla="*/ 38796 w 6351910"/>
              <a:gd name="connsiteY56" fmla="*/ 144983 h 6858000"/>
              <a:gd name="connsiteX57" fmla="*/ 29331 w 6351910"/>
              <a:gd name="connsiteY57" fmla="*/ 33857 h 6858000"/>
              <a:gd name="connsiteX58" fmla="*/ 11361 w 6351910"/>
              <a:gd name="connsiteY58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0922 w 6351910"/>
              <a:gd name="connsiteY7" fmla="*/ 6684885 h 6858000"/>
              <a:gd name="connsiteX8" fmla="*/ 148286 w 6351910"/>
              <a:gd name="connsiteY8" fmla="*/ 6633777 h 6858000"/>
              <a:gd name="connsiteX9" fmla="*/ 219248 w 6351910"/>
              <a:gd name="connsiteY9" fmla="*/ 6492130 h 6858000"/>
              <a:gd name="connsiteX10" fmla="*/ 234530 w 6351910"/>
              <a:gd name="connsiteY10" fmla="*/ 6431610 h 6858000"/>
              <a:gd name="connsiteX11" fmla="*/ 252884 w 6351910"/>
              <a:gd name="connsiteY11" fmla="*/ 6294334 h 6858000"/>
              <a:gd name="connsiteX12" fmla="*/ 240974 w 6351910"/>
              <a:gd name="connsiteY12" fmla="*/ 6231403 h 6858000"/>
              <a:gd name="connsiteX13" fmla="*/ 233821 w 6351910"/>
              <a:gd name="connsiteY13" fmla="*/ 6202459 h 6858000"/>
              <a:gd name="connsiteX14" fmla="*/ 232650 w 6351910"/>
              <a:gd name="connsiteY14" fmla="*/ 6153037 h 6858000"/>
              <a:gd name="connsiteX15" fmla="*/ 240039 w 6351910"/>
              <a:gd name="connsiteY15" fmla="*/ 5905303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390209 w 6730758"/>
              <a:gd name="connsiteY0" fmla="*/ 0 h 6858000"/>
              <a:gd name="connsiteX1" fmla="*/ 6730758 w 6730758"/>
              <a:gd name="connsiteY1" fmla="*/ 0 h 6858000"/>
              <a:gd name="connsiteX2" fmla="*/ 6730758 w 6730758"/>
              <a:gd name="connsiteY2" fmla="*/ 6858000 h 6858000"/>
              <a:gd name="connsiteX3" fmla="*/ 452046 w 6730758"/>
              <a:gd name="connsiteY3" fmla="*/ 6857735 h 6858000"/>
              <a:gd name="connsiteX4" fmla="*/ 498897 w 6730758"/>
              <a:gd name="connsiteY4" fmla="*/ 6737706 h 6858000"/>
              <a:gd name="connsiteX5" fmla="*/ 515855 w 6730758"/>
              <a:gd name="connsiteY5" fmla="*/ 6686827 h 6858000"/>
              <a:gd name="connsiteX6" fmla="*/ 527134 w 6730758"/>
              <a:gd name="connsiteY6" fmla="*/ 6633777 h 6858000"/>
              <a:gd name="connsiteX7" fmla="*/ 598096 w 6730758"/>
              <a:gd name="connsiteY7" fmla="*/ 6492130 h 6858000"/>
              <a:gd name="connsiteX8" fmla="*/ 613378 w 6730758"/>
              <a:gd name="connsiteY8" fmla="*/ 6431610 h 6858000"/>
              <a:gd name="connsiteX9" fmla="*/ 631732 w 6730758"/>
              <a:gd name="connsiteY9" fmla="*/ 6294334 h 6858000"/>
              <a:gd name="connsiteX10" fmla="*/ 619822 w 6730758"/>
              <a:gd name="connsiteY10" fmla="*/ 6231403 h 6858000"/>
              <a:gd name="connsiteX11" fmla="*/ 612669 w 6730758"/>
              <a:gd name="connsiteY11" fmla="*/ 6202459 h 6858000"/>
              <a:gd name="connsiteX12" fmla="*/ 611498 w 6730758"/>
              <a:gd name="connsiteY12" fmla="*/ 6153037 h 6858000"/>
              <a:gd name="connsiteX13" fmla="*/ 618887 w 6730758"/>
              <a:gd name="connsiteY13" fmla="*/ 5905303 h 6858000"/>
              <a:gd name="connsiteX14" fmla="*/ 714551 w 6730758"/>
              <a:gd name="connsiteY14" fmla="*/ 5449031 h 6858000"/>
              <a:gd name="connsiteX15" fmla="*/ 750482 w 6730758"/>
              <a:gd name="connsiteY15" fmla="*/ 5341916 h 6858000"/>
              <a:gd name="connsiteX16" fmla="*/ 787872 w 6730758"/>
              <a:gd name="connsiteY16" fmla="*/ 5264214 h 6858000"/>
              <a:gd name="connsiteX17" fmla="*/ 793872 w 6730758"/>
              <a:gd name="connsiteY17" fmla="*/ 5225268 h 6858000"/>
              <a:gd name="connsiteX18" fmla="*/ 801940 w 6730758"/>
              <a:gd name="connsiteY18" fmla="*/ 5159961 h 6858000"/>
              <a:gd name="connsiteX19" fmla="*/ 805457 w 6730758"/>
              <a:gd name="connsiteY19" fmla="*/ 5125185 h 6858000"/>
              <a:gd name="connsiteX20" fmla="*/ 819928 w 6730758"/>
              <a:gd name="connsiteY20" fmla="*/ 4993030 h 6858000"/>
              <a:gd name="connsiteX21" fmla="*/ 826659 w 6730758"/>
              <a:gd name="connsiteY21" fmla="*/ 4946844 h 6858000"/>
              <a:gd name="connsiteX22" fmla="*/ 837627 w 6730758"/>
              <a:gd name="connsiteY22" fmla="*/ 4858827 h 6858000"/>
              <a:gd name="connsiteX23" fmla="*/ 843378 w 6730758"/>
              <a:gd name="connsiteY23" fmla="*/ 4808488 h 6858000"/>
              <a:gd name="connsiteX24" fmla="*/ 834572 w 6730758"/>
              <a:gd name="connsiteY24" fmla="*/ 4375228 h 6858000"/>
              <a:gd name="connsiteX25" fmla="*/ 815725 w 6730758"/>
              <a:gd name="connsiteY25" fmla="*/ 4214165 h 6858000"/>
              <a:gd name="connsiteX26" fmla="*/ 809249 w 6730758"/>
              <a:gd name="connsiteY26" fmla="*/ 3872886 h 6858000"/>
              <a:gd name="connsiteX27" fmla="*/ 829969 w 6730758"/>
              <a:gd name="connsiteY27" fmla="*/ 3738082 h 6858000"/>
              <a:gd name="connsiteX28" fmla="*/ 837126 w 6730758"/>
              <a:gd name="connsiteY28" fmla="*/ 3673397 h 6858000"/>
              <a:gd name="connsiteX29" fmla="*/ 836440 w 6730758"/>
              <a:gd name="connsiteY29" fmla="*/ 3637109 h 6858000"/>
              <a:gd name="connsiteX30" fmla="*/ 839794 w 6730758"/>
              <a:gd name="connsiteY30" fmla="*/ 3536883 h 6858000"/>
              <a:gd name="connsiteX31" fmla="*/ 860671 w 6730758"/>
              <a:gd name="connsiteY31" fmla="*/ 3295862 h 6858000"/>
              <a:gd name="connsiteX32" fmla="*/ 843648 w 6730758"/>
              <a:gd name="connsiteY32" fmla="*/ 3158586 h 6858000"/>
              <a:gd name="connsiteX33" fmla="*/ 805541 w 6730758"/>
              <a:gd name="connsiteY33" fmla="*/ 3072935 h 6858000"/>
              <a:gd name="connsiteX34" fmla="*/ 781356 w 6730758"/>
              <a:gd name="connsiteY34" fmla="*/ 2958185 h 6858000"/>
              <a:gd name="connsiteX35" fmla="*/ 739739 w 6730758"/>
              <a:gd name="connsiteY35" fmla="*/ 2843952 h 6858000"/>
              <a:gd name="connsiteX36" fmla="*/ 675688 w 6730758"/>
              <a:gd name="connsiteY36" fmla="*/ 2554718 h 6858000"/>
              <a:gd name="connsiteX37" fmla="*/ 647258 w 6730758"/>
              <a:gd name="connsiteY37" fmla="*/ 2447068 h 6858000"/>
              <a:gd name="connsiteX38" fmla="*/ 651223 w 6730758"/>
              <a:gd name="connsiteY38" fmla="*/ 2423438 h 6858000"/>
              <a:gd name="connsiteX39" fmla="*/ 619885 w 6730758"/>
              <a:gd name="connsiteY39" fmla="*/ 2261920 h 6858000"/>
              <a:gd name="connsiteX40" fmla="*/ 594657 w 6730758"/>
              <a:gd name="connsiteY40" fmla="*/ 2155135 h 6858000"/>
              <a:gd name="connsiteX41" fmla="*/ 592181 w 6730758"/>
              <a:gd name="connsiteY41" fmla="*/ 2118008 h 6858000"/>
              <a:gd name="connsiteX42" fmla="*/ 593148 w 6730758"/>
              <a:gd name="connsiteY42" fmla="*/ 2050531 h 6858000"/>
              <a:gd name="connsiteX43" fmla="*/ 498984 w 6730758"/>
              <a:gd name="connsiteY43" fmla="*/ 1732919 h 6858000"/>
              <a:gd name="connsiteX44" fmla="*/ 471158 w 6730758"/>
              <a:gd name="connsiteY44" fmla="*/ 1615777 h 6858000"/>
              <a:gd name="connsiteX45" fmla="*/ 452449 w 6730758"/>
              <a:gd name="connsiteY45" fmla="*/ 1563678 h 6858000"/>
              <a:gd name="connsiteX46" fmla="*/ 458121 w 6730758"/>
              <a:gd name="connsiteY46" fmla="*/ 1477995 h 6858000"/>
              <a:gd name="connsiteX47" fmla="*/ 452658 w 6730758"/>
              <a:gd name="connsiteY47" fmla="*/ 1307086 h 6858000"/>
              <a:gd name="connsiteX48" fmla="*/ 458379 w 6730758"/>
              <a:gd name="connsiteY48" fmla="*/ 1168288 h 6858000"/>
              <a:gd name="connsiteX49" fmla="*/ 379442 w 6730758"/>
              <a:gd name="connsiteY49" fmla="*/ 716778 h 6858000"/>
              <a:gd name="connsiteX50" fmla="*/ 381505 w 6730758"/>
              <a:gd name="connsiteY50" fmla="*/ 657363 h 6858000"/>
              <a:gd name="connsiteX51" fmla="*/ 403752 w 6730758"/>
              <a:gd name="connsiteY51" fmla="*/ 393828 h 6858000"/>
              <a:gd name="connsiteX52" fmla="*/ 418576 w 6730758"/>
              <a:gd name="connsiteY52" fmla="*/ 236673 h 6858000"/>
              <a:gd name="connsiteX53" fmla="*/ 417644 w 6730758"/>
              <a:gd name="connsiteY53" fmla="*/ 144983 h 6858000"/>
              <a:gd name="connsiteX54" fmla="*/ 408179 w 6730758"/>
              <a:gd name="connsiteY54" fmla="*/ 33857 h 6858000"/>
              <a:gd name="connsiteX55" fmla="*/ 390209 w 6730758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73601 w 6351910"/>
              <a:gd name="connsiteY45" fmla="*/ 1563678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88820 w 6351910"/>
              <a:gd name="connsiteY45" fmla="*/ 1525631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51910" h="6858000">
                <a:moveTo>
                  <a:pt x="11361" y="0"/>
                </a:moveTo>
                <a:lnTo>
                  <a:pt x="6351910" y="0"/>
                </a:lnTo>
                <a:lnTo>
                  <a:pt x="6351910" y="6858000"/>
                </a:ln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37536-3D0C-46D4-B90B-0C85D51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3594"/>
            <a:ext cx="8045508" cy="5888606"/>
          </a:xfrm>
          <a:custGeom>
            <a:avLst/>
            <a:gdLst>
              <a:gd name="connsiteX0" fmla="*/ 7872094 w 8045508"/>
              <a:gd name="connsiteY0" fmla="*/ 0 h 5888606"/>
              <a:gd name="connsiteX1" fmla="*/ 8045508 w 8045508"/>
              <a:gd name="connsiteY1" fmla="*/ 5641285 h 5888606"/>
              <a:gd name="connsiteX2" fmla="*/ 0 w 8045508"/>
              <a:gd name="connsiteY2" fmla="*/ 5888606 h 5888606"/>
              <a:gd name="connsiteX3" fmla="*/ 0 w 8045508"/>
              <a:gd name="connsiteY3" fmla="*/ 241990 h 58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5508" h="5888606">
                <a:moveTo>
                  <a:pt x="7872094" y="0"/>
                </a:moveTo>
                <a:lnTo>
                  <a:pt x="8045508" y="5641285"/>
                </a:lnTo>
                <a:lnTo>
                  <a:pt x="0" y="5888606"/>
                </a:lnTo>
                <a:lnTo>
                  <a:pt x="0" y="24199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E70FFB-E715-4F0B-87FB-8D8172F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62643">
            <a:off x="-184877" y="413301"/>
            <a:ext cx="8129899" cy="5642668"/>
          </a:xfrm>
          <a:custGeom>
            <a:avLst/>
            <a:gdLst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86308 h 5618388"/>
              <a:gd name="connsiteX20" fmla="*/ 5274476 w 8131698"/>
              <a:gd name="connsiteY20" fmla="*/ 5560587 h 5618388"/>
              <a:gd name="connsiteX21" fmla="*/ 5199102 w 8131698"/>
              <a:gd name="connsiteY21" fmla="*/ 5557824 h 5618388"/>
              <a:gd name="connsiteX22" fmla="*/ 54573 w 8131698"/>
              <a:gd name="connsiteY22" fmla="*/ 5366007 h 5618388"/>
              <a:gd name="connsiteX23" fmla="*/ 0 w 8131698"/>
              <a:gd name="connsiteY23" fmla="*/ 5362432 h 5618388"/>
              <a:gd name="connsiteX24" fmla="*/ 370836 w 8131698"/>
              <a:gd name="connsiteY24" fmla="*/ 0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60587 h 5618388"/>
              <a:gd name="connsiteX20" fmla="*/ 5199102 w 8131698"/>
              <a:gd name="connsiteY20" fmla="*/ 5557824 h 5618388"/>
              <a:gd name="connsiteX21" fmla="*/ 54573 w 8131698"/>
              <a:gd name="connsiteY21" fmla="*/ 5366007 h 5618388"/>
              <a:gd name="connsiteX22" fmla="*/ 0 w 8131698"/>
              <a:gd name="connsiteY22" fmla="*/ 5362432 h 5618388"/>
              <a:gd name="connsiteX23" fmla="*/ 370836 w 8131698"/>
              <a:gd name="connsiteY23" fmla="*/ 0 h 5618388"/>
              <a:gd name="connsiteX24" fmla="*/ 8131698 w 8131698"/>
              <a:gd name="connsiteY2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199102 w 8131698"/>
              <a:gd name="connsiteY19" fmla="*/ 5557824 h 5618388"/>
              <a:gd name="connsiteX20" fmla="*/ 54573 w 8131698"/>
              <a:gd name="connsiteY20" fmla="*/ 5366007 h 5618388"/>
              <a:gd name="connsiteX21" fmla="*/ 0 w 8131698"/>
              <a:gd name="connsiteY21" fmla="*/ 5362432 h 5618388"/>
              <a:gd name="connsiteX22" fmla="*/ 370836 w 8131698"/>
              <a:gd name="connsiteY22" fmla="*/ 0 h 5618388"/>
              <a:gd name="connsiteX23" fmla="*/ 8131698 w 8131698"/>
              <a:gd name="connsiteY2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4573 w 8131698"/>
              <a:gd name="connsiteY19" fmla="*/ 5366007 h 5618388"/>
              <a:gd name="connsiteX20" fmla="*/ 0 w 8131698"/>
              <a:gd name="connsiteY20" fmla="*/ 5362432 h 5618388"/>
              <a:gd name="connsiteX21" fmla="*/ 370836 w 8131698"/>
              <a:gd name="connsiteY21" fmla="*/ 0 h 5618388"/>
              <a:gd name="connsiteX22" fmla="*/ 8131698 w 8131698"/>
              <a:gd name="connsiteY2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01347 w 8131698"/>
              <a:gd name="connsiteY17" fmla="*/ 5586308 h 5618388"/>
              <a:gd name="connsiteX18" fmla="*/ 54573 w 8131698"/>
              <a:gd name="connsiteY18" fmla="*/ 5366007 h 5618388"/>
              <a:gd name="connsiteX19" fmla="*/ 0 w 8131698"/>
              <a:gd name="connsiteY19" fmla="*/ 5362432 h 5618388"/>
              <a:gd name="connsiteX20" fmla="*/ 370836 w 8131698"/>
              <a:gd name="connsiteY20" fmla="*/ 0 h 5618388"/>
              <a:gd name="connsiteX21" fmla="*/ 8131698 w 8131698"/>
              <a:gd name="connsiteY21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01347 w 8131698"/>
              <a:gd name="connsiteY16" fmla="*/ 5586308 h 5618388"/>
              <a:gd name="connsiteX17" fmla="*/ 54573 w 8131698"/>
              <a:gd name="connsiteY17" fmla="*/ 5366007 h 5618388"/>
              <a:gd name="connsiteX18" fmla="*/ 0 w 8131698"/>
              <a:gd name="connsiteY18" fmla="*/ 5362432 h 5618388"/>
              <a:gd name="connsiteX19" fmla="*/ 370836 w 8131698"/>
              <a:gd name="connsiteY19" fmla="*/ 0 h 5618388"/>
              <a:gd name="connsiteX20" fmla="*/ 8131698 w 8131698"/>
              <a:gd name="connsiteY20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301347 w 8131698"/>
              <a:gd name="connsiteY15" fmla="*/ 5586308 h 5618388"/>
              <a:gd name="connsiteX16" fmla="*/ 54573 w 8131698"/>
              <a:gd name="connsiteY16" fmla="*/ 5366007 h 5618388"/>
              <a:gd name="connsiteX17" fmla="*/ 0 w 8131698"/>
              <a:gd name="connsiteY17" fmla="*/ 5362432 h 5618388"/>
              <a:gd name="connsiteX18" fmla="*/ 370836 w 8131698"/>
              <a:gd name="connsiteY18" fmla="*/ 0 h 5618388"/>
              <a:gd name="connsiteX19" fmla="*/ 8131698 w 8131698"/>
              <a:gd name="connsiteY19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301347 w 8131698"/>
              <a:gd name="connsiteY14" fmla="*/ 5586308 h 5618388"/>
              <a:gd name="connsiteX15" fmla="*/ 54573 w 8131698"/>
              <a:gd name="connsiteY15" fmla="*/ 5366007 h 5618388"/>
              <a:gd name="connsiteX16" fmla="*/ 0 w 8131698"/>
              <a:gd name="connsiteY16" fmla="*/ 5362432 h 5618388"/>
              <a:gd name="connsiteX17" fmla="*/ 370836 w 8131698"/>
              <a:gd name="connsiteY17" fmla="*/ 0 h 5618388"/>
              <a:gd name="connsiteX18" fmla="*/ 8131698 w 8131698"/>
              <a:gd name="connsiteY18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737264 w 8131698"/>
              <a:gd name="connsiteY9" fmla="*/ 5586308 h 5618388"/>
              <a:gd name="connsiteX10" fmla="*/ 6690997 w 8131698"/>
              <a:gd name="connsiteY10" fmla="*/ 5586308 h 5618388"/>
              <a:gd name="connsiteX11" fmla="*/ 6690600 w 8131698"/>
              <a:gd name="connsiteY11" fmla="*/ 5586328 h 5618388"/>
              <a:gd name="connsiteX12" fmla="*/ 6676724 w 8131698"/>
              <a:gd name="connsiteY12" fmla="*/ 5590147 h 5618388"/>
              <a:gd name="connsiteX13" fmla="*/ 6301347 w 8131698"/>
              <a:gd name="connsiteY13" fmla="*/ 5586308 h 5618388"/>
              <a:gd name="connsiteX14" fmla="*/ 54573 w 8131698"/>
              <a:gd name="connsiteY14" fmla="*/ 5366007 h 5618388"/>
              <a:gd name="connsiteX15" fmla="*/ 0 w 8131698"/>
              <a:gd name="connsiteY15" fmla="*/ 5362432 h 5618388"/>
              <a:gd name="connsiteX16" fmla="*/ 370836 w 8131698"/>
              <a:gd name="connsiteY16" fmla="*/ 0 h 5618388"/>
              <a:gd name="connsiteX17" fmla="*/ 8131698 w 8131698"/>
              <a:gd name="connsiteY17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690997 w 8131698"/>
              <a:gd name="connsiteY9" fmla="*/ 5586308 h 5618388"/>
              <a:gd name="connsiteX10" fmla="*/ 6690600 w 8131698"/>
              <a:gd name="connsiteY10" fmla="*/ 5586328 h 5618388"/>
              <a:gd name="connsiteX11" fmla="*/ 6676724 w 8131698"/>
              <a:gd name="connsiteY11" fmla="*/ 5590147 h 5618388"/>
              <a:gd name="connsiteX12" fmla="*/ 6301347 w 8131698"/>
              <a:gd name="connsiteY12" fmla="*/ 5586308 h 5618388"/>
              <a:gd name="connsiteX13" fmla="*/ 54573 w 8131698"/>
              <a:gd name="connsiteY13" fmla="*/ 5366007 h 5618388"/>
              <a:gd name="connsiteX14" fmla="*/ 0 w 8131698"/>
              <a:gd name="connsiteY14" fmla="*/ 5362432 h 5618388"/>
              <a:gd name="connsiteX15" fmla="*/ 370836 w 8131698"/>
              <a:gd name="connsiteY15" fmla="*/ 0 h 5618388"/>
              <a:gd name="connsiteX16" fmla="*/ 8131698 w 8131698"/>
              <a:gd name="connsiteY16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676724 w 8131698"/>
              <a:gd name="connsiteY10" fmla="*/ 5590147 h 5618388"/>
              <a:gd name="connsiteX11" fmla="*/ 6301347 w 8131698"/>
              <a:gd name="connsiteY11" fmla="*/ 5586308 h 5618388"/>
              <a:gd name="connsiteX12" fmla="*/ 54573 w 8131698"/>
              <a:gd name="connsiteY12" fmla="*/ 5366007 h 5618388"/>
              <a:gd name="connsiteX13" fmla="*/ 0 w 8131698"/>
              <a:gd name="connsiteY13" fmla="*/ 5362432 h 5618388"/>
              <a:gd name="connsiteX14" fmla="*/ 370836 w 8131698"/>
              <a:gd name="connsiteY14" fmla="*/ 0 h 5618388"/>
              <a:gd name="connsiteX15" fmla="*/ 8131698 w 8131698"/>
              <a:gd name="connsiteY15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301347 w 8131698"/>
              <a:gd name="connsiteY10" fmla="*/ 5586308 h 5618388"/>
              <a:gd name="connsiteX11" fmla="*/ 54573 w 8131698"/>
              <a:gd name="connsiteY11" fmla="*/ 5366007 h 5618388"/>
              <a:gd name="connsiteX12" fmla="*/ 0 w 8131698"/>
              <a:gd name="connsiteY12" fmla="*/ 5362432 h 5618388"/>
              <a:gd name="connsiteX13" fmla="*/ 370836 w 8131698"/>
              <a:gd name="connsiteY13" fmla="*/ 0 h 5618388"/>
              <a:gd name="connsiteX14" fmla="*/ 8131698 w 8131698"/>
              <a:gd name="connsiteY1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301347 w 8131698"/>
              <a:gd name="connsiteY9" fmla="*/ 5586308 h 5618388"/>
              <a:gd name="connsiteX10" fmla="*/ 54573 w 8131698"/>
              <a:gd name="connsiteY10" fmla="*/ 5366007 h 5618388"/>
              <a:gd name="connsiteX11" fmla="*/ 0 w 8131698"/>
              <a:gd name="connsiteY11" fmla="*/ 5362432 h 5618388"/>
              <a:gd name="connsiteX12" fmla="*/ 370836 w 8131698"/>
              <a:gd name="connsiteY12" fmla="*/ 0 h 5618388"/>
              <a:gd name="connsiteX13" fmla="*/ 8131698 w 8131698"/>
              <a:gd name="connsiteY1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54573 w 8131698"/>
              <a:gd name="connsiteY9" fmla="*/ 5366007 h 5618388"/>
              <a:gd name="connsiteX10" fmla="*/ 0 w 8131698"/>
              <a:gd name="connsiteY10" fmla="*/ 5362432 h 5618388"/>
              <a:gd name="connsiteX11" fmla="*/ 370836 w 8131698"/>
              <a:gd name="connsiteY11" fmla="*/ 0 h 5618388"/>
              <a:gd name="connsiteX12" fmla="*/ 8131698 w 8131698"/>
              <a:gd name="connsiteY1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0 w 8131698"/>
              <a:gd name="connsiteY9" fmla="*/ 5362432 h 5618388"/>
              <a:gd name="connsiteX10" fmla="*/ 370836 w 8131698"/>
              <a:gd name="connsiteY10" fmla="*/ 0 h 5618388"/>
              <a:gd name="connsiteX11" fmla="*/ 8131698 w 8131698"/>
              <a:gd name="connsiteY11" fmla="*/ 258027 h 5618388"/>
              <a:gd name="connsiteX0" fmla="*/ 8129899 w 8129899"/>
              <a:gd name="connsiteY0" fmla="*/ 258027 h 5618388"/>
              <a:gd name="connsiteX1" fmla="*/ 7968098 w 8129899"/>
              <a:gd name="connsiteY1" fmla="*/ 4064141 h 5618388"/>
              <a:gd name="connsiteX2" fmla="*/ 7894059 w 8129899"/>
              <a:gd name="connsiteY2" fmla="*/ 5580768 h 5618388"/>
              <a:gd name="connsiteX3" fmla="*/ 7882077 w 8129899"/>
              <a:gd name="connsiteY3" fmla="*/ 5618388 h 5618388"/>
              <a:gd name="connsiteX4" fmla="*/ 7816451 w 8129899"/>
              <a:gd name="connsiteY4" fmla="*/ 5614152 h 5618388"/>
              <a:gd name="connsiteX5" fmla="*/ 7003904 w 8129899"/>
              <a:gd name="connsiteY5" fmla="*/ 5586308 h 5618388"/>
              <a:gd name="connsiteX6" fmla="*/ 6933001 w 8129899"/>
              <a:gd name="connsiteY6" fmla="*/ 5586308 h 5618388"/>
              <a:gd name="connsiteX7" fmla="*/ 6932894 w 8129899"/>
              <a:gd name="connsiteY7" fmla="*/ 5586553 h 5618388"/>
              <a:gd name="connsiteX8" fmla="*/ 6689198 w 8129899"/>
              <a:gd name="connsiteY8" fmla="*/ 5586308 h 5618388"/>
              <a:gd name="connsiteX9" fmla="*/ 0 w 8129899"/>
              <a:gd name="connsiteY9" fmla="*/ 5336421 h 5618388"/>
              <a:gd name="connsiteX10" fmla="*/ 369037 w 8129899"/>
              <a:gd name="connsiteY10" fmla="*/ 0 h 5618388"/>
              <a:gd name="connsiteX11" fmla="*/ 8129899 w 8129899"/>
              <a:gd name="connsiteY11" fmla="*/ 258027 h 5618388"/>
              <a:gd name="connsiteX0" fmla="*/ 8129899 w 8129899"/>
              <a:gd name="connsiteY0" fmla="*/ 282307 h 5642668"/>
              <a:gd name="connsiteX1" fmla="*/ 7968098 w 8129899"/>
              <a:gd name="connsiteY1" fmla="*/ 4088421 h 5642668"/>
              <a:gd name="connsiteX2" fmla="*/ 7894059 w 8129899"/>
              <a:gd name="connsiteY2" fmla="*/ 5605048 h 5642668"/>
              <a:gd name="connsiteX3" fmla="*/ 7882077 w 8129899"/>
              <a:gd name="connsiteY3" fmla="*/ 5642668 h 5642668"/>
              <a:gd name="connsiteX4" fmla="*/ 7816451 w 8129899"/>
              <a:gd name="connsiteY4" fmla="*/ 5638432 h 5642668"/>
              <a:gd name="connsiteX5" fmla="*/ 7003904 w 8129899"/>
              <a:gd name="connsiteY5" fmla="*/ 5610588 h 5642668"/>
              <a:gd name="connsiteX6" fmla="*/ 6933001 w 8129899"/>
              <a:gd name="connsiteY6" fmla="*/ 5610588 h 5642668"/>
              <a:gd name="connsiteX7" fmla="*/ 6932894 w 8129899"/>
              <a:gd name="connsiteY7" fmla="*/ 5610833 h 5642668"/>
              <a:gd name="connsiteX8" fmla="*/ 6689198 w 8129899"/>
              <a:gd name="connsiteY8" fmla="*/ 5610588 h 5642668"/>
              <a:gd name="connsiteX9" fmla="*/ 0 w 8129899"/>
              <a:gd name="connsiteY9" fmla="*/ 5360701 h 5642668"/>
              <a:gd name="connsiteX10" fmla="*/ 370716 w 8129899"/>
              <a:gd name="connsiteY10" fmla="*/ 0 h 5642668"/>
              <a:gd name="connsiteX11" fmla="*/ 8129899 w 8129899"/>
              <a:gd name="connsiteY11" fmla="*/ 282307 h 564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29899" h="5642668">
                <a:moveTo>
                  <a:pt x="8129899" y="282307"/>
                </a:moveTo>
                <a:cubicBezTo>
                  <a:pt x="8095447" y="692312"/>
                  <a:pt x="8004356" y="3282852"/>
                  <a:pt x="7968098" y="4088421"/>
                </a:cubicBezTo>
                <a:lnTo>
                  <a:pt x="7894059" y="5605048"/>
                </a:lnTo>
                <a:lnTo>
                  <a:pt x="7882077" y="5642668"/>
                </a:lnTo>
                <a:cubicBezTo>
                  <a:pt x="7867919" y="5642175"/>
                  <a:pt x="7830611" y="5638926"/>
                  <a:pt x="7816451" y="5638432"/>
                </a:cubicBezTo>
                <a:lnTo>
                  <a:pt x="7003904" y="5610588"/>
                </a:lnTo>
                <a:lnTo>
                  <a:pt x="6933001" y="5610588"/>
                </a:lnTo>
                <a:cubicBezTo>
                  <a:pt x="6932965" y="5610670"/>
                  <a:pt x="6932930" y="5610751"/>
                  <a:pt x="6932894" y="5610833"/>
                </a:cubicBezTo>
                <a:lnTo>
                  <a:pt x="6689198" y="5610588"/>
                </a:lnTo>
                <a:lnTo>
                  <a:pt x="0" y="5360701"/>
                </a:lnTo>
                <a:lnTo>
                  <a:pt x="370716" y="0"/>
                </a:lnTo>
                <a:lnTo>
                  <a:pt x="8129899" y="2823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пятно, грязный&#10;&#10;Автоматически созданное описание">
            <a:extLst>
              <a:ext uri="{FF2B5EF4-FFF2-40B4-BE49-F238E27FC236}">
                <a16:creationId xmlns:a16="http://schemas.microsoft.com/office/drawing/2014/main" id="{33604DFC-23D4-E89F-2838-1EB0A242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80000">
            <a:off x="298437" y="797420"/>
            <a:ext cx="7353639" cy="49085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45753" y="1943100"/>
            <a:ext cx="4646147" cy="2907196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ea typeface="+mj-lt"/>
                <a:cs typeface="+mj-lt"/>
              </a:rPr>
              <a:t>Черная плесень</a:t>
            </a:r>
            <a:endParaRPr 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38139" y="5268124"/>
            <a:ext cx="2853761" cy="904076"/>
          </a:xfrm>
        </p:spPr>
        <p:txBody>
          <a:bodyPr anchor="t">
            <a:normAutofit/>
          </a:bodyPr>
          <a:lstStyle/>
          <a:p>
            <a:pPr algn="r"/>
            <a:r>
              <a:rPr lang="ru-RU" dirty="0"/>
              <a:t>Шустов Роман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1F2694-AE24-4893-BEF3-43FE324DF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9FA61-5492-4236-8378-D67E60D7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046" y="500156"/>
            <a:ext cx="7480954" cy="6357844"/>
          </a:xfrm>
          <a:custGeom>
            <a:avLst/>
            <a:gdLst>
              <a:gd name="connsiteX0" fmla="*/ 278673 w 7480954"/>
              <a:gd name="connsiteY0" fmla="*/ 0 h 6357844"/>
              <a:gd name="connsiteX1" fmla="*/ 7480954 w 7480954"/>
              <a:gd name="connsiteY1" fmla="*/ 272747 h 6357844"/>
              <a:gd name="connsiteX2" fmla="*/ 7480954 w 7480954"/>
              <a:gd name="connsiteY2" fmla="*/ 6357844 h 6357844"/>
              <a:gd name="connsiteX3" fmla="*/ 3461131 w 7480954"/>
              <a:gd name="connsiteY3" fmla="*/ 6357844 h 6357844"/>
              <a:gd name="connsiteX4" fmla="*/ 0 w 7480954"/>
              <a:gd name="connsiteY4" fmla="*/ 6222887 h 63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954" h="6357844">
                <a:moveTo>
                  <a:pt x="278673" y="0"/>
                </a:moveTo>
                <a:lnTo>
                  <a:pt x="7480954" y="272747"/>
                </a:lnTo>
                <a:lnTo>
                  <a:pt x="7480954" y="6357844"/>
                </a:lnTo>
                <a:lnTo>
                  <a:pt x="3461131" y="6357844"/>
                </a:lnTo>
                <a:lnTo>
                  <a:pt x="0" y="622288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тен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D52F4170-BD23-EDEE-2861-904089E1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8" r="30924" b="1"/>
          <a:stretch/>
        </p:blipFill>
        <p:spPr>
          <a:xfrm>
            <a:off x="4847442" y="607819"/>
            <a:ext cx="7344558" cy="6250183"/>
          </a:xfrm>
          <a:custGeom>
            <a:avLst/>
            <a:gdLst/>
            <a:ahLst/>
            <a:cxnLst/>
            <a:rect l="l" t="t" r="r" b="b"/>
            <a:pathLst>
              <a:path w="7344558" h="6250183">
                <a:moveTo>
                  <a:pt x="293255" y="12"/>
                </a:moveTo>
                <a:lnTo>
                  <a:pt x="5010383" y="178647"/>
                </a:lnTo>
                <a:lnTo>
                  <a:pt x="5011465" y="178437"/>
                </a:lnTo>
                <a:cubicBezTo>
                  <a:pt x="5054106" y="173641"/>
                  <a:pt x="5171573" y="176792"/>
                  <a:pt x="5165603" y="184356"/>
                </a:cubicBezTo>
                <a:lnTo>
                  <a:pt x="5190960" y="185486"/>
                </a:lnTo>
                <a:lnTo>
                  <a:pt x="5508389" y="197507"/>
                </a:lnTo>
                <a:lnTo>
                  <a:pt x="5990319" y="215757"/>
                </a:lnTo>
                <a:lnTo>
                  <a:pt x="6547813" y="236869"/>
                </a:lnTo>
                <a:lnTo>
                  <a:pt x="6561233" y="235680"/>
                </a:lnTo>
                <a:lnTo>
                  <a:pt x="6613675" y="227162"/>
                </a:lnTo>
                <a:lnTo>
                  <a:pt x="6625038" y="221701"/>
                </a:lnTo>
                <a:lnTo>
                  <a:pt x="6637769" y="227215"/>
                </a:lnTo>
                <a:cubicBezTo>
                  <a:pt x="6639297" y="228756"/>
                  <a:pt x="6640519" y="230467"/>
                  <a:pt x="6641402" y="232289"/>
                </a:cubicBezTo>
                <a:lnTo>
                  <a:pt x="6683183" y="224070"/>
                </a:lnTo>
                <a:lnTo>
                  <a:pt x="6688193" y="223985"/>
                </a:lnTo>
                <a:lnTo>
                  <a:pt x="6722595" y="226674"/>
                </a:lnTo>
                <a:lnTo>
                  <a:pt x="6773536" y="235765"/>
                </a:lnTo>
                <a:lnTo>
                  <a:pt x="6789561" y="246023"/>
                </a:lnTo>
                <a:lnTo>
                  <a:pt x="6981517" y="253293"/>
                </a:lnTo>
                <a:lnTo>
                  <a:pt x="6986824" y="252001"/>
                </a:lnTo>
                <a:cubicBezTo>
                  <a:pt x="6989470" y="250084"/>
                  <a:pt x="6990985" y="246869"/>
                  <a:pt x="6990588" y="241626"/>
                </a:cubicBezTo>
                <a:cubicBezTo>
                  <a:pt x="6996528" y="242374"/>
                  <a:pt x="7002348" y="243980"/>
                  <a:pt x="7008208" y="245802"/>
                </a:cubicBezTo>
                <a:lnTo>
                  <a:pt x="7011277" y="246742"/>
                </a:lnTo>
                <a:lnTo>
                  <a:pt x="7022893" y="245722"/>
                </a:lnTo>
                <a:lnTo>
                  <a:pt x="7027000" y="251414"/>
                </a:lnTo>
                <a:lnTo>
                  <a:pt x="7066230" y="250612"/>
                </a:lnTo>
                <a:cubicBezTo>
                  <a:pt x="7083618" y="236219"/>
                  <a:pt x="7114939" y="244302"/>
                  <a:pt x="7141458" y="238654"/>
                </a:cubicBezTo>
                <a:lnTo>
                  <a:pt x="7153218" y="233040"/>
                </a:lnTo>
                <a:lnTo>
                  <a:pt x="7229682" y="226260"/>
                </a:lnTo>
                <a:lnTo>
                  <a:pt x="7282126" y="217743"/>
                </a:lnTo>
                <a:lnTo>
                  <a:pt x="7293487" y="212281"/>
                </a:lnTo>
                <a:lnTo>
                  <a:pt x="7306220" y="217795"/>
                </a:lnTo>
                <a:cubicBezTo>
                  <a:pt x="7307744" y="219336"/>
                  <a:pt x="7308968" y="221046"/>
                  <a:pt x="7309853" y="222869"/>
                </a:cubicBezTo>
                <a:lnTo>
                  <a:pt x="7344558" y="216041"/>
                </a:lnTo>
                <a:lnTo>
                  <a:pt x="7344558" y="6250183"/>
                </a:lnTo>
                <a:lnTo>
                  <a:pt x="6299708" y="6250183"/>
                </a:lnTo>
                <a:lnTo>
                  <a:pt x="2946685" y="6119754"/>
                </a:lnTo>
                <a:lnTo>
                  <a:pt x="2890409" y="6126736"/>
                </a:lnTo>
                <a:cubicBezTo>
                  <a:pt x="2889464" y="6126757"/>
                  <a:pt x="2866647" y="6125338"/>
                  <a:pt x="2865459" y="6125958"/>
                </a:cubicBezTo>
                <a:lnTo>
                  <a:pt x="2849650" y="6124598"/>
                </a:lnTo>
                <a:lnTo>
                  <a:pt x="2844642" y="6115722"/>
                </a:lnTo>
                <a:cubicBezTo>
                  <a:pt x="2832228" y="6111709"/>
                  <a:pt x="2794354" y="6111126"/>
                  <a:pt x="2772543" y="6109760"/>
                </a:cubicBezTo>
                <a:lnTo>
                  <a:pt x="2706438" y="6111061"/>
                </a:lnTo>
                <a:lnTo>
                  <a:pt x="2696814" y="6106893"/>
                </a:lnTo>
                <a:lnTo>
                  <a:pt x="2629247" y="6107127"/>
                </a:lnTo>
                <a:lnTo>
                  <a:pt x="2609381" y="6103582"/>
                </a:lnTo>
                <a:lnTo>
                  <a:pt x="2338391" y="6093320"/>
                </a:lnTo>
                <a:lnTo>
                  <a:pt x="2330294" y="6095512"/>
                </a:lnTo>
                <a:lnTo>
                  <a:pt x="2288518" y="6102090"/>
                </a:lnTo>
                <a:lnTo>
                  <a:pt x="2228015" y="6107455"/>
                </a:lnTo>
                <a:lnTo>
                  <a:pt x="2186520" y="6114195"/>
                </a:lnTo>
                <a:cubicBezTo>
                  <a:pt x="2175947" y="6114641"/>
                  <a:pt x="2173747" y="6109730"/>
                  <a:pt x="2164581" y="6110137"/>
                </a:cubicBezTo>
                <a:lnTo>
                  <a:pt x="2131523" y="6116642"/>
                </a:lnTo>
                <a:lnTo>
                  <a:pt x="2100339" y="6114580"/>
                </a:lnTo>
                <a:lnTo>
                  <a:pt x="2060032" y="6107388"/>
                </a:lnTo>
                <a:cubicBezTo>
                  <a:pt x="2046810" y="6102506"/>
                  <a:pt x="2035495" y="6084148"/>
                  <a:pt x="2018526" y="6092674"/>
                </a:cubicBezTo>
                <a:lnTo>
                  <a:pt x="1977869" y="6079666"/>
                </a:lnTo>
                <a:lnTo>
                  <a:pt x="1904165" y="6076875"/>
                </a:lnTo>
                <a:lnTo>
                  <a:pt x="1348899" y="6055847"/>
                </a:lnTo>
                <a:cubicBezTo>
                  <a:pt x="1334850" y="6058902"/>
                  <a:pt x="1329510" y="6065400"/>
                  <a:pt x="1306752" y="6065012"/>
                </a:cubicBezTo>
                <a:lnTo>
                  <a:pt x="1266722" y="6052736"/>
                </a:lnTo>
                <a:lnTo>
                  <a:pt x="25653" y="6005737"/>
                </a:lnTo>
                <a:cubicBezTo>
                  <a:pt x="10621" y="6005112"/>
                  <a:pt x="-808" y="5987609"/>
                  <a:pt x="45" y="5966529"/>
                </a:cubicBezTo>
                <a:lnTo>
                  <a:pt x="264242" y="37262"/>
                </a:lnTo>
                <a:cubicBezTo>
                  <a:pt x="265220" y="16144"/>
                  <a:pt x="278186" y="-499"/>
                  <a:pt x="293255" y="12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809D3-7E0A-E01D-0887-42060B8D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9" y="702566"/>
            <a:ext cx="5412041" cy="1725632"/>
          </a:xfrm>
        </p:spPr>
        <p:txBody>
          <a:bodyPr anchor="ctr">
            <a:normAutofit/>
          </a:bodyPr>
          <a:lstStyle/>
          <a:p>
            <a:r>
              <a:rPr lang="ru-RU" dirty="0"/>
              <a:t>Что это такое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E7041-CC32-1FE3-9A4E-E44F364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59" y="2816897"/>
            <a:ext cx="3462874" cy="3507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плесень рода </a:t>
            </a:r>
            <a:r>
              <a:rPr lang="ru-RU" dirty="0" err="1">
                <a:ea typeface="+mn-lt"/>
                <a:cs typeface="+mn-lt"/>
              </a:rPr>
              <a:t>Stachybotrys</a:t>
            </a:r>
            <a:r>
              <a:rPr lang="ru-RU" dirty="0">
                <a:ea typeface="+mn-lt"/>
                <a:cs typeface="+mn-lt"/>
              </a:rPr>
              <a:t>, представляет собой грибок, который может вызывать серьезные проблемы как для здоровья человека, так и для состояния зданий. Она часто встречается в помещениях с повышенной влажностью и недостаточной вентиляцией.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6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B24A-73F8-C094-E032-DED1055F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a typeface="+mj-lt"/>
                <a:cs typeface="+mj-lt"/>
              </a:rPr>
              <a:t>Опасности черной плесени</a:t>
            </a:r>
            <a:r>
              <a:rPr lang="ru-RU" dirty="0">
                <a:ea typeface="+mj-lt"/>
                <a:cs typeface="+mj-lt"/>
              </a:rPr>
              <a:t>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B8D66-4075-7E26-70F8-6703A7F3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Аллергические реакции: Черная плесень может вызывать аллергические реакции, такие как чихание, кашель, зуд и кожные высыпания.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Респираторные проблемы: Вдыхание спор черной плесени может привести к астме, бронхиту и другим заболеваниям дыхательных путей.</a:t>
            </a:r>
            <a:endParaRPr lang="ru-RU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• Токсические эффекты: Некоторые виды черной плесени производят микотоксины, </a:t>
            </a:r>
            <a:r>
              <a:rPr lang="ru-RU" dirty="0">
                <a:ea typeface="+mn-lt"/>
                <a:cs typeface="+mn-lt"/>
              </a:rPr>
              <a:t>которые могут вызвать более серьезные проблемы, такие как повреждение печени, почек и нервной системы.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03123-A91B-D0E1-9896-CCEAA8F4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a typeface="+mj-lt"/>
                <a:cs typeface="+mj-lt"/>
              </a:rPr>
              <a:t>Структурные повреждения: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60FB5-6D05-8879-78BB-5BBC42CB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Плесень может разрушать строительные материалы, такие как древесина и гипсокартон, что приводит к необходимости дорогостоящего ремонта.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2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B4C4D-E655-A3E3-B5EA-81959B6B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a typeface="+mj-lt"/>
                <a:cs typeface="+mj-lt"/>
              </a:rPr>
              <a:t>Симптомы поражения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B8D52-AA0F-AB02-D061-572017DA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Симптомы воздействия черной плесени могут варьироваться в зависимости от индивидуальной чувствительности человека и уровня воздействия. Основные симптомы включают:</a:t>
            </a:r>
            <a:endParaRPr lang="ru-RU" dirty="0"/>
          </a:p>
          <a:p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Кашель и хрипы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Затрудненное дыхание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Головные боли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Усталость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• Раздражение глаз и кожи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23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0501D-6694-C9F2-FB13-A4456F9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a typeface="+mj-lt"/>
                <a:cs typeface="+mj-lt"/>
              </a:rPr>
              <a:t>Как избавиться от черной плесени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F524D-EA0F-C0C1-EFD3-D8936F30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Первым шагом в борьбе с черной плесенью является устранение источников влаги, таких как протечки, высокая влажность или плохая вентиляция.</a:t>
            </a:r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Для удаления плесени с твердых поверхностей можно использовать растворы на основе уксуса или специальных </a:t>
            </a:r>
            <a:r>
              <a:rPr lang="ru-RU" dirty="0" err="1">
                <a:ea typeface="+mn-lt"/>
                <a:cs typeface="+mn-lt"/>
              </a:rPr>
              <a:t>антиплесневых</a:t>
            </a:r>
            <a:r>
              <a:rPr lang="ru-RU" dirty="0">
                <a:ea typeface="+mn-lt"/>
                <a:cs typeface="+mn-lt"/>
              </a:rPr>
              <a:t> средств. Важно использовать защитные перчатки и маску.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155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AfterhoursVTI</vt:lpstr>
      <vt:lpstr>Черная плесень</vt:lpstr>
      <vt:lpstr>Что это такое</vt:lpstr>
      <vt:lpstr>Опасности черной плесени </vt:lpstr>
      <vt:lpstr>Структурные повреждения:</vt:lpstr>
      <vt:lpstr>Симптомы поражения</vt:lpstr>
      <vt:lpstr>Как избавиться от черной плесени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2024-12-19T18:21:21Z</dcterms:created>
  <dcterms:modified xsi:type="dcterms:W3CDTF">2024-12-19T18:40:17Z</dcterms:modified>
</cp:coreProperties>
</file>