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normAutofit/>
          </a:bodyPr>
          <a:p>
            <a:endParaRPr b="0" lang="en-CA" sz="3200" spc="-1" strike="noStrike">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normAutofit/>
          </a:bodyPr>
          <a:p>
            <a:endParaRPr b="0" lang="en-CA" sz="3200" spc="-1" strike="noStrike">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CA" sz="3200" spc="-1" strike="noStrike">
              <a:latin typeface="Arial"/>
            </a:endParaRPr>
          </a:p>
        </p:txBody>
      </p:sp>
      <p:sp>
        <p:nvSpPr>
          <p:cNvPr id="29" name="PlaceHolder 4"/>
          <p:cNvSpPr>
            <a:spLocks noGrp="1"/>
          </p:cNvSpPr>
          <p:nvPr>
            <p:ph type="body"/>
          </p:nvPr>
        </p:nvSpPr>
        <p:spPr>
          <a:xfrm>
            <a:off x="504000" y="4058640"/>
            <a:ext cx="4426920" cy="2090880"/>
          </a:xfrm>
          <a:prstGeom prst="rect">
            <a:avLst/>
          </a:prstGeom>
        </p:spPr>
        <p:txBody>
          <a:bodyPr lIns="0" rIns="0" tIns="0" bIns="0">
            <a:normAutofit/>
          </a:bodyPr>
          <a:p>
            <a:endParaRPr b="0" lang="en-CA" sz="3200" spc="-1" strike="noStrike">
              <a:latin typeface="Arial"/>
            </a:endParaRPr>
          </a:p>
        </p:txBody>
      </p:sp>
      <p:sp>
        <p:nvSpPr>
          <p:cNvPr id="30" name="PlaceHolder 5"/>
          <p:cNvSpPr>
            <a:spLocks noGrp="1"/>
          </p:cNvSpPr>
          <p:nvPr>
            <p:ph type="body"/>
          </p:nvPr>
        </p:nvSpPr>
        <p:spPr>
          <a:xfrm>
            <a:off x="5152680" y="4058640"/>
            <a:ext cx="442692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32" name="PlaceHolder 2"/>
          <p:cNvSpPr>
            <a:spLocks noGrp="1"/>
          </p:cNvSpPr>
          <p:nvPr>
            <p:ph type="body"/>
          </p:nvPr>
        </p:nvSpPr>
        <p:spPr>
          <a:xfrm>
            <a:off x="504000" y="1768680"/>
            <a:ext cx="2921040" cy="2090880"/>
          </a:xfrm>
          <a:prstGeom prst="rect">
            <a:avLst/>
          </a:prstGeom>
        </p:spPr>
        <p:txBody>
          <a:bodyPr lIns="0" rIns="0" tIns="0" bIns="0">
            <a:normAutofit/>
          </a:bodyPr>
          <a:p>
            <a:endParaRPr b="0" lang="en-CA" sz="3200" spc="-1" strike="noStrike">
              <a:latin typeface="Arial"/>
            </a:endParaRPr>
          </a:p>
        </p:txBody>
      </p:sp>
      <p:sp>
        <p:nvSpPr>
          <p:cNvPr id="33" name="PlaceHolder 3"/>
          <p:cNvSpPr>
            <a:spLocks noGrp="1"/>
          </p:cNvSpPr>
          <p:nvPr>
            <p:ph type="body"/>
          </p:nvPr>
        </p:nvSpPr>
        <p:spPr>
          <a:xfrm>
            <a:off x="3571560" y="1768680"/>
            <a:ext cx="2921040" cy="2090880"/>
          </a:xfrm>
          <a:prstGeom prst="rect">
            <a:avLst/>
          </a:prstGeom>
        </p:spPr>
        <p:txBody>
          <a:bodyPr lIns="0" rIns="0" tIns="0" bIns="0">
            <a:normAutofit/>
          </a:bodyPr>
          <a:p>
            <a:endParaRPr b="0" lang="en-CA" sz="3200" spc="-1" strike="noStrike">
              <a:latin typeface="Arial"/>
            </a:endParaRPr>
          </a:p>
        </p:txBody>
      </p:sp>
      <p:sp>
        <p:nvSpPr>
          <p:cNvPr id="34" name="PlaceHolder 4"/>
          <p:cNvSpPr>
            <a:spLocks noGrp="1"/>
          </p:cNvSpPr>
          <p:nvPr>
            <p:ph type="body"/>
          </p:nvPr>
        </p:nvSpPr>
        <p:spPr>
          <a:xfrm>
            <a:off x="6639120" y="1768680"/>
            <a:ext cx="2921040" cy="2090880"/>
          </a:xfrm>
          <a:prstGeom prst="rect">
            <a:avLst/>
          </a:prstGeom>
        </p:spPr>
        <p:txBody>
          <a:bodyPr lIns="0" rIns="0" tIns="0" bIns="0">
            <a:normAutofit/>
          </a:bodyPr>
          <a:p>
            <a:endParaRPr b="0" lang="en-CA" sz="3200" spc="-1" strike="noStrike">
              <a:latin typeface="Arial"/>
            </a:endParaRPr>
          </a:p>
        </p:txBody>
      </p:sp>
      <p:sp>
        <p:nvSpPr>
          <p:cNvPr id="35" name="PlaceHolder 5"/>
          <p:cNvSpPr>
            <a:spLocks noGrp="1"/>
          </p:cNvSpPr>
          <p:nvPr>
            <p:ph type="body"/>
          </p:nvPr>
        </p:nvSpPr>
        <p:spPr>
          <a:xfrm>
            <a:off x="504000" y="4058640"/>
            <a:ext cx="2921040" cy="2090880"/>
          </a:xfrm>
          <a:prstGeom prst="rect">
            <a:avLst/>
          </a:prstGeom>
        </p:spPr>
        <p:txBody>
          <a:bodyPr lIns="0" rIns="0" tIns="0" bIns="0">
            <a:normAutofit/>
          </a:bodyPr>
          <a:p>
            <a:endParaRPr b="0" lang="en-CA" sz="3200" spc="-1" strike="noStrike">
              <a:latin typeface="Arial"/>
            </a:endParaRPr>
          </a:p>
        </p:txBody>
      </p:sp>
      <p:sp>
        <p:nvSpPr>
          <p:cNvPr id="36" name="PlaceHolder 6"/>
          <p:cNvSpPr>
            <a:spLocks noGrp="1"/>
          </p:cNvSpPr>
          <p:nvPr>
            <p:ph type="body"/>
          </p:nvPr>
        </p:nvSpPr>
        <p:spPr>
          <a:xfrm>
            <a:off x="3571560" y="4058640"/>
            <a:ext cx="2921040" cy="2090880"/>
          </a:xfrm>
          <a:prstGeom prst="rect">
            <a:avLst/>
          </a:prstGeom>
        </p:spPr>
        <p:txBody>
          <a:bodyPr lIns="0" rIns="0" tIns="0" bIns="0">
            <a:normAutofit/>
          </a:bodyPr>
          <a:p>
            <a:endParaRPr b="0" lang="en-CA" sz="3200" spc="-1" strike="noStrike">
              <a:latin typeface="Arial"/>
            </a:endParaRPr>
          </a:p>
        </p:txBody>
      </p:sp>
      <p:sp>
        <p:nvSpPr>
          <p:cNvPr id="37" name="PlaceHolder 7"/>
          <p:cNvSpPr>
            <a:spLocks noGrp="1"/>
          </p:cNvSpPr>
          <p:nvPr>
            <p:ph type="body"/>
          </p:nvPr>
        </p:nvSpPr>
        <p:spPr>
          <a:xfrm>
            <a:off x="6639120" y="4058640"/>
            <a:ext cx="292104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41"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43" name="PlaceHolder 2"/>
          <p:cNvSpPr>
            <a:spLocks noGrp="1"/>
          </p:cNvSpPr>
          <p:nvPr>
            <p:ph type="body"/>
          </p:nvPr>
        </p:nvSpPr>
        <p:spPr>
          <a:xfrm>
            <a:off x="504000" y="1768680"/>
            <a:ext cx="9072000" cy="4384080"/>
          </a:xfrm>
          <a:prstGeom prst="rect">
            <a:avLst/>
          </a:prstGeom>
        </p:spPr>
        <p:txBody>
          <a:bodyPr lIns="0" rIns="0" tIns="0" bIns="0">
            <a:normAutofit/>
          </a:bodyPr>
          <a:p>
            <a:endParaRPr b="0" lang="en-CA"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45" name="PlaceHolder 2"/>
          <p:cNvSpPr>
            <a:spLocks noGrp="1"/>
          </p:cNvSpPr>
          <p:nvPr>
            <p:ph type="body"/>
          </p:nvPr>
        </p:nvSpPr>
        <p:spPr>
          <a:xfrm>
            <a:off x="504000" y="1768680"/>
            <a:ext cx="4426920" cy="4384080"/>
          </a:xfrm>
          <a:prstGeom prst="rect">
            <a:avLst/>
          </a:prstGeom>
        </p:spPr>
        <p:txBody>
          <a:bodyPr lIns="0" rIns="0" tIns="0" bIns="0">
            <a:normAutofit/>
          </a:bodyPr>
          <a:p>
            <a:endParaRPr b="0" lang="en-CA" sz="3200" spc="-1" strike="noStrike">
              <a:latin typeface="Arial"/>
            </a:endParaRPr>
          </a:p>
        </p:txBody>
      </p:sp>
      <p:sp>
        <p:nvSpPr>
          <p:cNvPr id="46" name="PlaceHolder 3"/>
          <p:cNvSpPr>
            <a:spLocks noGrp="1"/>
          </p:cNvSpPr>
          <p:nvPr>
            <p:ph type="body"/>
          </p:nvPr>
        </p:nvSpPr>
        <p:spPr>
          <a:xfrm>
            <a:off x="5152680" y="1768680"/>
            <a:ext cx="4426920" cy="4384080"/>
          </a:xfrm>
          <a:prstGeom prst="rect">
            <a:avLst/>
          </a:prstGeom>
        </p:spPr>
        <p:txBody>
          <a:bodyPr lIns="0" rIns="0" tIns="0" bIns="0">
            <a:normAutofit/>
          </a:bodyPr>
          <a:p>
            <a:endParaRPr b="0" lang="en-CA"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50" name="PlaceHolder 2"/>
          <p:cNvSpPr>
            <a:spLocks noGrp="1"/>
          </p:cNvSpPr>
          <p:nvPr>
            <p:ph type="body"/>
          </p:nvPr>
        </p:nvSpPr>
        <p:spPr>
          <a:xfrm>
            <a:off x="504000" y="1768680"/>
            <a:ext cx="4426920" cy="2090880"/>
          </a:xfrm>
          <a:prstGeom prst="rect">
            <a:avLst/>
          </a:prstGeom>
        </p:spPr>
        <p:txBody>
          <a:bodyPr lIns="0" rIns="0" tIns="0" bIns="0">
            <a:normAutofit/>
          </a:bodyPr>
          <a:p>
            <a:endParaRPr b="0" lang="en-CA" sz="3200" spc="-1" strike="noStrike">
              <a:latin typeface="Arial"/>
            </a:endParaRPr>
          </a:p>
        </p:txBody>
      </p:sp>
      <p:sp>
        <p:nvSpPr>
          <p:cNvPr id="51" name="PlaceHolder 3"/>
          <p:cNvSpPr>
            <a:spLocks noGrp="1"/>
          </p:cNvSpPr>
          <p:nvPr>
            <p:ph type="body"/>
          </p:nvPr>
        </p:nvSpPr>
        <p:spPr>
          <a:xfrm>
            <a:off x="5152680" y="1768680"/>
            <a:ext cx="4426920" cy="4384080"/>
          </a:xfrm>
          <a:prstGeom prst="rect">
            <a:avLst/>
          </a:prstGeom>
        </p:spPr>
        <p:txBody>
          <a:bodyPr lIns="0" rIns="0" tIns="0" bIns="0">
            <a:normAutofit/>
          </a:bodyPr>
          <a:p>
            <a:endParaRPr b="0" lang="en-CA" sz="3200" spc="-1" strike="noStrike">
              <a:latin typeface="Arial"/>
            </a:endParaRPr>
          </a:p>
        </p:txBody>
      </p:sp>
      <p:sp>
        <p:nvSpPr>
          <p:cNvPr id="52" name="PlaceHolder 4"/>
          <p:cNvSpPr>
            <a:spLocks noGrp="1"/>
          </p:cNvSpPr>
          <p:nvPr>
            <p:ph type="body"/>
          </p:nvPr>
        </p:nvSpPr>
        <p:spPr>
          <a:xfrm>
            <a:off x="504000" y="4058640"/>
            <a:ext cx="442692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54" name="PlaceHolder 2"/>
          <p:cNvSpPr>
            <a:spLocks noGrp="1"/>
          </p:cNvSpPr>
          <p:nvPr>
            <p:ph type="body"/>
          </p:nvPr>
        </p:nvSpPr>
        <p:spPr>
          <a:xfrm>
            <a:off x="504000" y="1768680"/>
            <a:ext cx="4426920" cy="4384080"/>
          </a:xfrm>
          <a:prstGeom prst="rect">
            <a:avLst/>
          </a:prstGeom>
        </p:spPr>
        <p:txBody>
          <a:bodyPr lIns="0" rIns="0" tIns="0" bIns="0">
            <a:normAutofit/>
          </a:bodyPr>
          <a:p>
            <a:endParaRPr b="0" lang="en-CA" sz="3200" spc="-1" strike="noStrike">
              <a:latin typeface="Arial"/>
            </a:endParaRPr>
          </a:p>
        </p:txBody>
      </p:sp>
      <p:sp>
        <p:nvSpPr>
          <p:cNvPr id="5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CA" sz="3200" spc="-1" strike="noStrike">
              <a:latin typeface="Arial"/>
            </a:endParaRPr>
          </a:p>
        </p:txBody>
      </p:sp>
      <p:sp>
        <p:nvSpPr>
          <p:cNvPr id="56" name="PlaceHolder 4"/>
          <p:cNvSpPr>
            <a:spLocks noGrp="1"/>
          </p:cNvSpPr>
          <p:nvPr>
            <p:ph type="body"/>
          </p:nvPr>
        </p:nvSpPr>
        <p:spPr>
          <a:xfrm>
            <a:off x="5152680" y="4058640"/>
            <a:ext cx="442692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58" name="PlaceHolder 2"/>
          <p:cNvSpPr>
            <a:spLocks noGrp="1"/>
          </p:cNvSpPr>
          <p:nvPr>
            <p:ph type="body"/>
          </p:nvPr>
        </p:nvSpPr>
        <p:spPr>
          <a:xfrm>
            <a:off x="504000" y="1768680"/>
            <a:ext cx="4426920" cy="2090880"/>
          </a:xfrm>
          <a:prstGeom prst="rect">
            <a:avLst/>
          </a:prstGeom>
        </p:spPr>
        <p:txBody>
          <a:bodyPr lIns="0" rIns="0" tIns="0" bIns="0">
            <a:normAutofit/>
          </a:bodyPr>
          <a:p>
            <a:endParaRPr b="0" lang="en-CA" sz="3200" spc="-1" strike="noStrike">
              <a:latin typeface="Arial"/>
            </a:endParaRPr>
          </a:p>
        </p:txBody>
      </p:sp>
      <p:sp>
        <p:nvSpPr>
          <p:cNvPr id="5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CA" sz="3200" spc="-1" strike="noStrike">
              <a:latin typeface="Arial"/>
            </a:endParaRPr>
          </a:p>
        </p:txBody>
      </p:sp>
      <p:sp>
        <p:nvSpPr>
          <p:cNvPr id="60" name="PlaceHolder 4"/>
          <p:cNvSpPr>
            <a:spLocks noGrp="1"/>
          </p:cNvSpPr>
          <p:nvPr>
            <p:ph type="body"/>
          </p:nvPr>
        </p:nvSpPr>
        <p:spPr>
          <a:xfrm>
            <a:off x="504000" y="4058640"/>
            <a:ext cx="907200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62" name="PlaceHolder 2"/>
          <p:cNvSpPr>
            <a:spLocks noGrp="1"/>
          </p:cNvSpPr>
          <p:nvPr>
            <p:ph type="body"/>
          </p:nvPr>
        </p:nvSpPr>
        <p:spPr>
          <a:xfrm>
            <a:off x="504000" y="1768680"/>
            <a:ext cx="9072000" cy="2090880"/>
          </a:xfrm>
          <a:prstGeom prst="rect">
            <a:avLst/>
          </a:prstGeom>
        </p:spPr>
        <p:txBody>
          <a:bodyPr lIns="0" rIns="0" tIns="0" bIns="0">
            <a:normAutofit/>
          </a:bodyPr>
          <a:p>
            <a:endParaRPr b="0" lang="en-CA" sz="3200" spc="-1" strike="noStrike">
              <a:latin typeface="Arial"/>
            </a:endParaRPr>
          </a:p>
        </p:txBody>
      </p:sp>
      <p:sp>
        <p:nvSpPr>
          <p:cNvPr id="63" name="PlaceHolder 3"/>
          <p:cNvSpPr>
            <a:spLocks noGrp="1"/>
          </p:cNvSpPr>
          <p:nvPr>
            <p:ph type="body"/>
          </p:nvPr>
        </p:nvSpPr>
        <p:spPr>
          <a:xfrm>
            <a:off x="504000" y="4058640"/>
            <a:ext cx="907200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65" name="PlaceHolder 2"/>
          <p:cNvSpPr>
            <a:spLocks noGrp="1"/>
          </p:cNvSpPr>
          <p:nvPr>
            <p:ph type="body"/>
          </p:nvPr>
        </p:nvSpPr>
        <p:spPr>
          <a:xfrm>
            <a:off x="504000" y="1768680"/>
            <a:ext cx="4426920" cy="2090880"/>
          </a:xfrm>
          <a:prstGeom prst="rect">
            <a:avLst/>
          </a:prstGeom>
        </p:spPr>
        <p:txBody>
          <a:bodyPr lIns="0" rIns="0" tIns="0" bIns="0">
            <a:normAutofit/>
          </a:bodyPr>
          <a:p>
            <a:endParaRPr b="0" lang="en-CA" sz="3200" spc="-1" strike="noStrike">
              <a:latin typeface="Arial"/>
            </a:endParaRPr>
          </a:p>
        </p:txBody>
      </p:sp>
      <p:sp>
        <p:nvSpPr>
          <p:cNvPr id="6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CA" sz="3200" spc="-1" strike="noStrike">
              <a:latin typeface="Arial"/>
            </a:endParaRPr>
          </a:p>
        </p:txBody>
      </p:sp>
      <p:sp>
        <p:nvSpPr>
          <p:cNvPr id="67" name="PlaceHolder 4"/>
          <p:cNvSpPr>
            <a:spLocks noGrp="1"/>
          </p:cNvSpPr>
          <p:nvPr>
            <p:ph type="body"/>
          </p:nvPr>
        </p:nvSpPr>
        <p:spPr>
          <a:xfrm>
            <a:off x="504000" y="4058640"/>
            <a:ext cx="4426920" cy="2090880"/>
          </a:xfrm>
          <a:prstGeom prst="rect">
            <a:avLst/>
          </a:prstGeom>
        </p:spPr>
        <p:txBody>
          <a:bodyPr lIns="0" rIns="0" tIns="0" bIns="0">
            <a:normAutofit/>
          </a:bodyPr>
          <a:p>
            <a:endParaRPr b="0" lang="en-CA" sz="3200" spc="-1" strike="noStrike">
              <a:latin typeface="Arial"/>
            </a:endParaRPr>
          </a:p>
        </p:txBody>
      </p:sp>
      <p:sp>
        <p:nvSpPr>
          <p:cNvPr id="68" name="PlaceHolder 5"/>
          <p:cNvSpPr>
            <a:spLocks noGrp="1"/>
          </p:cNvSpPr>
          <p:nvPr>
            <p:ph type="body"/>
          </p:nvPr>
        </p:nvSpPr>
        <p:spPr>
          <a:xfrm>
            <a:off x="5152680" y="4058640"/>
            <a:ext cx="442692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70" name="PlaceHolder 2"/>
          <p:cNvSpPr>
            <a:spLocks noGrp="1"/>
          </p:cNvSpPr>
          <p:nvPr>
            <p:ph type="body"/>
          </p:nvPr>
        </p:nvSpPr>
        <p:spPr>
          <a:xfrm>
            <a:off x="504000" y="1768680"/>
            <a:ext cx="2921040" cy="2090880"/>
          </a:xfrm>
          <a:prstGeom prst="rect">
            <a:avLst/>
          </a:prstGeom>
        </p:spPr>
        <p:txBody>
          <a:bodyPr lIns="0" rIns="0" tIns="0" bIns="0">
            <a:normAutofit/>
          </a:bodyPr>
          <a:p>
            <a:endParaRPr b="0" lang="en-CA" sz="3200" spc="-1" strike="noStrike">
              <a:latin typeface="Arial"/>
            </a:endParaRPr>
          </a:p>
        </p:txBody>
      </p:sp>
      <p:sp>
        <p:nvSpPr>
          <p:cNvPr id="71" name="PlaceHolder 3"/>
          <p:cNvSpPr>
            <a:spLocks noGrp="1"/>
          </p:cNvSpPr>
          <p:nvPr>
            <p:ph type="body"/>
          </p:nvPr>
        </p:nvSpPr>
        <p:spPr>
          <a:xfrm>
            <a:off x="3571560" y="1768680"/>
            <a:ext cx="2921040" cy="2090880"/>
          </a:xfrm>
          <a:prstGeom prst="rect">
            <a:avLst/>
          </a:prstGeom>
        </p:spPr>
        <p:txBody>
          <a:bodyPr lIns="0" rIns="0" tIns="0" bIns="0">
            <a:normAutofit/>
          </a:bodyPr>
          <a:p>
            <a:endParaRPr b="0" lang="en-CA" sz="3200" spc="-1" strike="noStrike">
              <a:latin typeface="Arial"/>
            </a:endParaRPr>
          </a:p>
        </p:txBody>
      </p:sp>
      <p:sp>
        <p:nvSpPr>
          <p:cNvPr id="72" name="PlaceHolder 4"/>
          <p:cNvSpPr>
            <a:spLocks noGrp="1"/>
          </p:cNvSpPr>
          <p:nvPr>
            <p:ph type="body"/>
          </p:nvPr>
        </p:nvSpPr>
        <p:spPr>
          <a:xfrm>
            <a:off x="6639120" y="1768680"/>
            <a:ext cx="2921040" cy="2090880"/>
          </a:xfrm>
          <a:prstGeom prst="rect">
            <a:avLst/>
          </a:prstGeom>
        </p:spPr>
        <p:txBody>
          <a:bodyPr lIns="0" rIns="0" tIns="0" bIns="0">
            <a:normAutofit/>
          </a:bodyPr>
          <a:p>
            <a:endParaRPr b="0" lang="en-CA" sz="3200" spc="-1" strike="noStrike">
              <a:latin typeface="Arial"/>
            </a:endParaRPr>
          </a:p>
        </p:txBody>
      </p:sp>
      <p:sp>
        <p:nvSpPr>
          <p:cNvPr id="73" name="PlaceHolder 5"/>
          <p:cNvSpPr>
            <a:spLocks noGrp="1"/>
          </p:cNvSpPr>
          <p:nvPr>
            <p:ph type="body"/>
          </p:nvPr>
        </p:nvSpPr>
        <p:spPr>
          <a:xfrm>
            <a:off x="504000" y="4058640"/>
            <a:ext cx="2921040" cy="2090880"/>
          </a:xfrm>
          <a:prstGeom prst="rect">
            <a:avLst/>
          </a:prstGeom>
        </p:spPr>
        <p:txBody>
          <a:bodyPr lIns="0" rIns="0" tIns="0" bIns="0">
            <a:normAutofit/>
          </a:bodyPr>
          <a:p>
            <a:endParaRPr b="0" lang="en-CA" sz="3200" spc="-1" strike="noStrike">
              <a:latin typeface="Arial"/>
            </a:endParaRPr>
          </a:p>
        </p:txBody>
      </p:sp>
      <p:sp>
        <p:nvSpPr>
          <p:cNvPr id="74" name="PlaceHolder 6"/>
          <p:cNvSpPr>
            <a:spLocks noGrp="1"/>
          </p:cNvSpPr>
          <p:nvPr>
            <p:ph type="body"/>
          </p:nvPr>
        </p:nvSpPr>
        <p:spPr>
          <a:xfrm>
            <a:off x="3571560" y="4058640"/>
            <a:ext cx="2921040" cy="2090880"/>
          </a:xfrm>
          <a:prstGeom prst="rect">
            <a:avLst/>
          </a:prstGeom>
        </p:spPr>
        <p:txBody>
          <a:bodyPr lIns="0" rIns="0" tIns="0" bIns="0">
            <a:normAutofit/>
          </a:bodyPr>
          <a:p>
            <a:endParaRPr b="0" lang="en-CA" sz="3200" spc="-1" strike="noStrike">
              <a:latin typeface="Arial"/>
            </a:endParaRPr>
          </a:p>
        </p:txBody>
      </p:sp>
      <p:sp>
        <p:nvSpPr>
          <p:cNvPr id="75" name="PlaceHolder 7"/>
          <p:cNvSpPr>
            <a:spLocks noGrp="1"/>
          </p:cNvSpPr>
          <p:nvPr>
            <p:ph type="body"/>
          </p:nvPr>
        </p:nvSpPr>
        <p:spPr>
          <a:xfrm>
            <a:off x="6639120" y="4058640"/>
            <a:ext cx="292104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7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81" name="PlaceHolder 2"/>
          <p:cNvSpPr>
            <a:spLocks noGrp="1"/>
          </p:cNvSpPr>
          <p:nvPr>
            <p:ph type="body"/>
          </p:nvPr>
        </p:nvSpPr>
        <p:spPr>
          <a:xfrm>
            <a:off x="504000" y="1768680"/>
            <a:ext cx="9072000" cy="4384080"/>
          </a:xfrm>
          <a:prstGeom prst="rect">
            <a:avLst/>
          </a:prstGeom>
        </p:spPr>
        <p:txBody>
          <a:bodyPr lIns="0" rIns="0" tIns="0" bIns="0">
            <a:normAutofit/>
          </a:bodyPr>
          <a:p>
            <a:endParaRPr b="0" lang="en-CA"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83" name="PlaceHolder 2"/>
          <p:cNvSpPr>
            <a:spLocks noGrp="1"/>
          </p:cNvSpPr>
          <p:nvPr>
            <p:ph type="body"/>
          </p:nvPr>
        </p:nvSpPr>
        <p:spPr>
          <a:xfrm>
            <a:off x="504000" y="1768680"/>
            <a:ext cx="4426920" cy="4384080"/>
          </a:xfrm>
          <a:prstGeom prst="rect">
            <a:avLst/>
          </a:prstGeom>
        </p:spPr>
        <p:txBody>
          <a:bodyPr lIns="0" rIns="0" tIns="0" bIns="0">
            <a:normAutofit/>
          </a:bodyPr>
          <a:p>
            <a:endParaRPr b="0" lang="en-CA" sz="3200" spc="-1" strike="noStrike">
              <a:latin typeface="Arial"/>
            </a:endParaRPr>
          </a:p>
        </p:txBody>
      </p:sp>
      <p:sp>
        <p:nvSpPr>
          <p:cNvPr id="8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CA"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normAutofit/>
          </a:bodyPr>
          <a:p>
            <a:endParaRPr b="0" lang="en-CA"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88" name="PlaceHolder 2"/>
          <p:cNvSpPr>
            <a:spLocks noGrp="1"/>
          </p:cNvSpPr>
          <p:nvPr>
            <p:ph type="body"/>
          </p:nvPr>
        </p:nvSpPr>
        <p:spPr>
          <a:xfrm>
            <a:off x="504000" y="1768680"/>
            <a:ext cx="4426920" cy="2090880"/>
          </a:xfrm>
          <a:prstGeom prst="rect">
            <a:avLst/>
          </a:prstGeom>
        </p:spPr>
        <p:txBody>
          <a:bodyPr lIns="0" rIns="0" tIns="0" bIns="0">
            <a:normAutofit/>
          </a:bodyPr>
          <a:p>
            <a:endParaRPr b="0" lang="en-CA" sz="3200" spc="-1" strike="noStrike">
              <a:latin typeface="Arial"/>
            </a:endParaRPr>
          </a:p>
        </p:txBody>
      </p:sp>
      <p:sp>
        <p:nvSpPr>
          <p:cNvPr id="8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CA" sz="3200" spc="-1" strike="noStrike">
              <a:latin typeface="Arial"/>
            </a:endParaRPr>
          </a:p>
        </p:txBody>
      </p:sp>
      <p:sp>
        <p:nvSpPr>
          <p:cNvPr id="90" name="PlaceHolder 4"/>
          <p:cNvSpPr>
            <a:spLocks noGrp="1"/>
          </p:cNvSpPr>
          <p:nvPr>
            <p:ph type="body"/>
          </p:nvPr>
        </p:nvSpPr>
        <p:spPr>
          <a:xfrm>
            <a:off x="504000" y="4058640"/>
            <a:ext cx="442692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92" name="PlaceHolder 2"/>
          <p:cNvSpPr>
            <a:spLocks noGrp="1"/>
          </p:cNvSpPr>
          <p:nvPr>
            <p:ph type="body"/>
          </p:nvPr>
        </p:nvSpPr>
        <p:spPr>
          <a:xfrm>
            <a:off x="504000" y="1768680"/>
            <a:ext cx="4426920" cy="4384080"/>
          </a:xfrm>
          <a:prstGeom prst="rect">
            <a:avLst/>
          </a:prstGeom>
        </p:spPr>
        <p:txBody>
          <a:bodyPr lIns="0" rIns="0" tIns="0" bIns="0">
            <a:normAutofit/>
          </a:bodyPr>
          <a:p>
            <a:endParaRPr b="0" lang="en-CA" sz="3200" spc="-1" strike="noStrike">
              <a:latin typeface="Arial"/>
            </a:endParaRPr>
          </a:p>
        </p:txBody>
      </p:sp>
      <p:sp>
        <p:nvSpPr>
          <p:cNvPr id="9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CA" sz="3200" spc="-1" strike="noStrike">
              <a:latin typeface="Arial"/>
            </a:endParaRPr>
          </a:p>
        </p:txBody>
      </p:sp>
      <p:sp>
        <p:nvSpPr>
          <p:cNvPr id="94" name="PlaceHolder 4"/>
          <p:cNvSpPr>
            <a:spLocks noGrp="1"/>
          </p:cNvSpPr>
          <p:nvPr>
            <p:ph type="body"/>
          </p:nvPr>
        </p:nvSpPr>
        <p:spPr>
          <a:xfrm>
            <a:off x="5152680" y="4058640"/>
            <a:ext cx="442692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96" name="PlaceHolder 2"/>
          <p:cNvSpPr>
            <a:spLocks noGrp="1"/>
          </p:cNvSpPr>
          <p:nvPr>
            <p:ph type="body"/>
          </p:nvPr>
        </p:nvSpPr>
        <p:spPr>
          <a:xfrm>
            <a:off x="504000" y="1768680"/>
            <a:ext cx="4426920" cy="2090880"/>
          </a:xfrm>
          <a:prstGeom prst="rect">
            <a:avLst/>
          </a:prstGeom>
        </p:spPr>
        <p:txBody>
          <a:bodyPr lIns="0" rIns="0" tIns="0" bIns="0">
            <a:normAutofit/>
          </a:bodyPr>
          <a:p>
            <a:endParaRPr b="0" lang="en-CA" sz="3200" spc="-1" strike="noStrike">
              <a:latin typeface="Arial"/>
            </a:endParaRPr>
          </a:p>
        </p:txBody>
      </p:sp>
      <p:sp>
        <p:nvSpPr>
          <p:cNvPr id="9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CA" sz="3200" spc="-1" strike="noStrike">
              <a:latin typeface="Arial"/>
            </a:endParaRPr>
          </a:p>
        </p:txBody>
      </p:sp>
      <p:sp>
        <p:nvSpPr>
          <p:cNvPr id="98" name="PlaceHolder 4"/>
          <p:cNvSpPr>
            <a:spLocks noGrp="1"/>
          </p:cNvSpPr>
          <p:nvPr>
            <p:ph type="body"/>
          </p:nvPr>
        </p:nvSpPr>
        <p:spPr>
          <a:xfrm>
            <a:off x="504000" y="4058640"/>
            <a:ext cx="907200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100" name="PlaceHolder 2"/>
          <p:cNvSpPr>
            <a:spLocks noGrp="1"/>
          </p:cNvSpPr>
          <p:nvPr>
            <p:ph type="body"/>
          </p:nvPr>
        </p:nvSpPr>
        <p:spPr>
          <a:xfrm>
            <a:off x="504000" y="1768680"/>
            <a:ext cx="9072000" cy="2090880"/>
          </a:xfrm>
          <a:prstGeom prst="rect">
            <a:avLst/>
          </a:prstGeom>
        </p:spPr>
        <p:txBody>
          <a:bodyPr lIns="0" rIns="0" tIns="0" bIns="0">
            <a:normAutofit/>
          </a:bodyPr>
          <a:p>
            <a:endParaRPr b="0" lang="en-CA" sz="3200" spc="-1" strike="noStrike">
              <a:latin typeface="Arial"/>
            </a:endParaRPr>
          </a:p>
        </p:txBody>
      </p:sp>
      <p:sp>
        <p:nvSpPr>
          <p:cNvPr id="101" name="PlaceHolder 3"/>
          <p:cNvSpPr>
            <a:spLocks noGrp="1"/>
          </p:cNvSpPr>
          <p:nvPr>
            <p:ph type="body"/>
          </p:nvPr>
        </p:nvSpPr>
        <p:spPr>
          <a:xfrm>
            <a:off x="504000" y="4058640"/>
            <a:ext cx="907200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103" name="PlaceHolder 2"/>
          <p:cNvSpPr>
            <a:spLocks noGrp="1"/>
          </p:cNvSpPr>
          <p:nvPr>
            <p:ph type="body"/>
          </p:nvPr>
        </p:nvSpPr>
        <p:spPr>
          <a:xfrm>
            <a:off x="504000" y="1768680"/>
            <a:ext cx="4426920" cy="2090880"/>
          </a:xfrm>
          <a:prstGeom prst="rect">
            <a:avLst/>
          </a:prstGeom>
        </p:spPr>
        <p:txBody>
          <a:bodyPr lIns="0" rIns="0" tIns="0" bIns="0">
            <a:normAutofit/>
          </a:bodyPr>
          <a:p>
            <a:endParaRPr b="0" lang="en-CA" sz="3200" spc="-1" strike="noStrike">
              <a:latin typeface="Arial"/>
            </a:endParaRPr>
          </a:p>
        </p:txBody>
      </p:sp>
      <p:sp>
        <p:nvSpPr>
          <p:cNvPr id="10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CA" sz="3200" spc="-1" strike="noStrike">
              <a:latin typeface="Arial"/>
            </a:endParaRPr>
          </a:p>
        </p:txBody>
      </p:sp>
      <p:sp>
        <p:nvSpPr>
          <p:cNvPr id="105" name="PlaceHolder 4"/>
          <p:cNvSpPr>
            <a:spLocks noGrp="1"/>
          </p:cNvSpPr>
          <p:nvPr>
            <p:ph type="body"/>
          </p:nvPr>
        </p:nvSpPr>
        <p:spPr>
          <a:xfrm>
            <a:off x="504000" y="4058640"/>
            <a:ext cx="4426920" cy="2090880"/>
          </a:xfrm>
          <a:prstGeom prst="rect">
            <a:avLst/>
          </a:prstGeom>
        </p:spPr>
        <p:txBody>
          <a:bodyPr lIns="0" rIns="0" tIns="0" bIns="0">
            <a:normAutofit/>
          </a:bodyPr>
          <a:p>
            <a:endParaRPr b="0" lang="en-CA" sz="3200" spc="-1" strike="noStrike">
              <a:latin typeface="Arial"/>
            </a:endParaRPr>
          </a:p>
        </p:txBody>
      </p:sp>
      <p:sp>
        <p:nvSpPr>
          <p:cNvPr id="106" name="PlaceHolder 5"/>
          <p:cNvSpPr>
            <a:spLocks noGrp="1"/>
          </p:cNvSpPr>
          <p:nvPr>
            <p:ph type="body"/>
          </p:nvPr>
        </p:nvSpPr>
        <p:spPr>
          <a:xfrm>
            <a:off x="5152680" y="4058640"/>
            <a:ext cx="442692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108" name="PlaceHolder 2"/>
          <p:cNvSpPr>
            <a:spLocks noGrp="1"/>
          </p:cNvSpPr>
          <p:nvPr>
            <p:ph type="body"/>
          </p:nvPr>
        </p:nvSpPr>
        <p:spPr>
          <a:xfrm>
            <a:off x="504000" y="1768680"/>
            <a:ext cx="2921040" cy="2090880"/>
          </a:xfrm>
          <a:prstGeom prst="rect">
            <a:avLst/>
          </a:prstGeom>
        </p:spPr>
        <p:txBody>
          <a:bodyPr lIns="0" rIns="0" tIns="0" bIns="0">
            <a:normAutofit/>
          </a:bodyPr>
          <a:p>
            <a:endParaRPr b="0" lang="en-CA" sz="3200" spc="-1" strike="noStrike">
              <a:latin typeface="Arial"/>
            </a:endParaRPr>
          </a:p>
        </p:txBody>
      </p:sp>
      <p:sp>
        <p:nvSpPr>
          <p:cNvPr id="109" name="PlaceHolder 3"/>
          <p:cNvSpPr>
            <a:spLocks noGrp="1"/>
          </p:cNvSpPr>
          <p:nvPr>
            <p:ph type="body"/>
          </p:nvPr>
        </p:nvSpPr>
        <p:spPr>
          <a:xfrm>
            <a:off x="3571560" y="1768680"/>
            <a:ext cx="2921040" cy="2090880"/>
          </a:xfrm>
          <a:prstGeom prst="rect">
            <a:avLst/>
          </a:prstGeom>
        </p:spPr>
        <p:txBody>
          <a:bodyPr lIns="0" rIns="0" tIns="0" bIns="0">
            <a:normAutofit/>
          </a:bodyPr>
          <a:p>
            <a:endParaRPr b="0" lang="en-CA" sz="3200" spc="-1" strike="noStrike">
              <a:latin typeface="Arial"/>
            </a:endParaRPr>
          </a:p>
        </p:txBody>
      </p:sp>
      <p:sp>
        <p:nvSpPr>
          <p:cNvPr id="110" name="PlaceHolder 4"/>
          <p:cNvSpPr>
            <a:spLocks noGrp="1"/>
          </p:cNvSpPr>
          <p:nvPr>
            <p:ph type="body"/>
          </p:nvPr>
        </p:nvSpPr>
        <p:spPr>
          <a:xfrm>
            <a:off x="6639120" y="1768680"/>
            <a:ext cx="2921040" cy="2090880"/>
          </a:xfrm>
          <a:prstGeom prst="rect">
            <a:avLst/>
          </a:prstGeom>
        </p:spPr>
        <p:txBody>
          <a:bodyPr lIns="0" rIns="0" tIns="0" bIns="0">
            <a:normAutofit/>
          </a:bodyPr>
          <a:p>
            <a:endParaRPr b="0" lang="en-CA" sz="3200" spc="-1" strike="noStrike">
              <a:latin typeface="Arial"/>
            </a:endParaRPr>
          </a:p>
        </p:txBody>
      </p:sp>
      <p:sp>
        <p:nvSpPr>
          <p:cNvPr id="111" name="PlaceHolder 5"/>
          <p:cNvSpPr>
            <a:spLocks noGrp="1"/>
          </p:cNvSpPr>
          <p:nvPr>
            <p:ph type="body"/>
          </p:nvPr>
        </p:nvSpPr>
        <p:spPr>
          <a:xfrm>
            <a:off x="504000" y="4058640"/>
            <a:ext cx="2921040" cy="2090880"/>
          </a:xfrm>
          <a:prstGeom prst="rect">
            <a:avLst/>
          </a:prstGeom>
        </p:spPr>
        <p:txBody>
          <a:bodyPr lIns="0" rIns="0" tIns="0" bIns="0">
            <a:normAutofit/>
          </a:bodyPr>
          <a:p>
            <a:endParaRPr b="0" lang="en-CA" sz="3200" spc="-1" strike="noStrike">
              <a:latin typeface="Arial"/>
            </a:endParaRPr>
          </a:p>
        </p:txBody>
      </p:sp>
      <p:sp>
        <p:nvSpPr>
          <p:cNvPr id="112" name="PlaceHolder 6"/>
          <p:cNvSpPr>
            <a:spLocks noGrp="1"/>
          </p:cNvSpPr>
          <p:nvPr>
            <p:ph type="body"/>
          </p:nvPr>
        </p:nvSpPr>
        <p:spPr>
          <a:xfrm>
            <a:off x="3571560" y="4058640"/>
            <a:ext cx="2921040" cy="2090880"/>
          </a:xfrm>
          <a:prstGeom prst="rect">
            <a:avLst/>
          </a:prstGeom>
        </p:spPr>
        <p:txBody>
          <a:bodyPr lIns="0" rIns="0" tIns="0" bIns="0">
            <a:normAutofit/>
          </a:bodyPr>
          <a:p>
            <a:endParaRPr b="0" lang="en-CA" sz="3200" spc="-1" strike="noStrike">
              <a:latin typeface="Arial"/>
            </a:endParaRPr>
          </a:p>
        </p:txBody>
      </p:sp>
      <p:sp>
        <p:nvSpPr>
          <p:cNvPr id="113" name="PlaceHolder 7"/>
          <p:cNvSpPr>
            <a:spLocks noGrp="1"/>
          </p:cNvSpPr>
          <p:nvPr>
            <p:ph type="body"/>
          </p:nvPr>
        </p:nvSpPr>
        <p:spPr>
          <a:xfrm>
            <a:off x="6639120" y="4058640"/>
            <a:ext cx="292104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normAutofit/>
          </a:bodyPr>
          <a:p>
            <a:endParaRPr b="0" lang="en-CA" sz="3200" spc="-1" strike="noStrike">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CA"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normAutofit/>
          </a:bodyPr>
          <a:p>
            <a:endParaRPr b="0" lang="en-CA" sz="3200" spc="-1" strike="noStrike">
              <a:latin typeface="Arial"/>
            </a:endParaRPr>
          </a:p>
        </p:txBody>
      </p:sp>
      <p:sp>
        <p:nvSpPr>
          <p:cNvPr id="13" name="PlaceHolder 3"/>
          <p:cNvSpPr>
            <a:spLocks noGrp="1"/>
          </p:cNvSpPr>
          <p:nvPr>
            <p:ph type="body"/>
          </p:nvPr>
        </p:nvSpPr>
        <p:spPr>
          <a:xfrm>
            <a:off x="5152680" y="1768680"/>
            <a:ext cx="4426920" cy="4384080"/>
          </a:xfrm>
          <a:prstGeom prst="rect">
            <a:avLst/>
          </a:prstGeom>
        </p:spPr>
        <p:txBody>
          <a:bodyPr lIns="0" rIns="0" tIns="0" bIns="0">
            <a:normAutofit/>
          </a:bodyPr>
          <a:p>
            <a:endParaRPr b="0" lang="en-CA" sz="3200" spc="-1" strike="noStrike">
              <a:latin typeface="Arial"/>
            </a:endParaRPr>
          </a:p>
        </p:txBody>
      </p:sp>
      <p:sp>
        <p:nvSpPr>
          <p:cNvPr id="14" name="PlaceHolder 4"/>
          <p:cNvSpPr>
            <a:spLocks noGrp="1"/>
          </p:cNvSpPr>
          <p:nvPr>
            <p:ph type="body"/>
          </p:nvPr>
        </p:nvSpPr>
        <p:spPr>
          <a:xfrm>
            <a:off x="504000" y="4058640"/>
            <a:ext cx="442692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normAutofit/>
          </a:bodyPr>
          <a:p>
            <a:endParaRPr b="0" lang="en-CA" sz="3200" spc="-1" strike="noStrike">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CA" sz="3200" spc="-1" strike="noStrike">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normAutofit/>
          </a:bodyPr>
          <a:p>
            <a:endParaRPr b="0" lang="en-CA" sz="3200" spc="-1" strike="noStrike">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CA" sz="3200" spc="-1" strike="noStrike">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normAutofit/>
          </a:bodyPr>
          <a:p>
            <a:endParaRPr b="0" lang="en-CA"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1440"/>
          </a:xfrm>
          <a:prstGeom prst="rect">
            <a:avLst/>
          </a:prstGeom>
        </p:spPr>
        <p:txBody>
          <a:bodyPr lIns="0" rIns="0" tIns="0" bIns="0" anchor="ctr"/>
          <a:p>
            <a:r>
              <a:rPr b="0" lang="en-CA" sz="1800" spc="-1" strike="noStrike">
                <a:latin typeface="Arial"/>
              </a:rPr>
              <a:t>Click to edit the title text format</a:t>
            </a:r>
            <a:endParaRPr b="0" lang="en-CA" sz="1800" spc="-1" strike="noStrike">
              <a:latin typeface="Arial"/>
            </a:endParaRPr>
          </a:p>
        </p:txBody>
      </p:sp>
      <p:sp>
        <p:nvSpPr>
          <p:cNvPr id="1" name="PlaceHolder 2"/>
          <p:cNvSpPr>
            <a:spLocks noGrp="1"/>
          </p:cNvSpPr>
          <p:nvPr>
            <p:ph type="body"/>
          </p:nvPr>
        </p:nvSpPr>
        <p:spPr>
          <a:xfrm>
            <a:off x="504000" y="1768680"/>
            <a:ext cx="9071640" cy="43837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1800" spc="-1" strike="noStrike">
                <a:latin typeface="Arial"/>
              </a:rPr>
              <a:t>Click to edit the outline text format</a:t>
            </a:r>
            <a:endParaRPr b="0" lang="en-CA" sz="1800" spc="-1" strike="noStrike">
              <a:latin typeface="Arial"/>
            </a:endParaRPr>
          </a:p>
          <a:p>
            <a:pPr lvl="1" marL="864000" indent="-324000">
              <a:spcBef>
                <a:spcPts val="1134"/>
              </a:spcBef>
              <a:buClr>
                <a:srgbClr val="000000"/>
              </a:buClr>
              <a:buSzPct val="75000"/>
              <a:buFont typeface="Symbol" charset="2"/>
              <a:buChar char=""/>
            </a:pPr>
            <a:r>
              <a:rPr b="0" lang="en-CA" sz="1800" spc="-1" strike="noStrike">
                <a:latin typeface="Arial"/>
              </a:rPr>
              <a:t>Second Outline Level</a:t>
            </a:r>
            <a:endParaRPr b="0" lang="en-CA" sz="1800" spc="-1" strike="noStrike">
              <a:latin typeface="Arial"/>
            </a:endParaRPr>
          </a:p>
          <a:p>
            <a:pPr lvl="2" marL="1296000" indent="-288000">
              <a:spcBef>
                <a:spcPts val="850"/>
              </a:spcBef>
              <a:buClr>
                <a:srgbClr val="000000"/>
              </a:buClr>
              <a:buSzPct val="45000"/>
              <a:buFont typeface="Wingdings" charset="2"/>
              <a:buChar char=""/>
            </a:pPr>
            <a:r>
              <a:rPr b="0" lang="en-CA" sz="1800" spc="-1" strike="noStrike">
                <a:latin typeface="Arial"/>
              </a:rPr>
              <a:t>Third Outline Level</a:t>
            </a:r>
            <a:endParaRPr b="0" lang="en-CA" sz="1800" spc="-1" strike="noStrike">
              <a:latin typeface="Arial"/>
            </a:endParaRPr>
          </a:p>
          <a:p>
            <a:pPr lvl="3" marL="1728000" indent="-216000">
              <a:spcBef>
                <a:spcPts val="567"/>
              </a:spcBef>
              <a:buClr>
                <a:srgbClr val="000000"/>
              </a:buClr>
              <a:buSzPct val="75000"/>
              <a:buFont typeface="Symbol" charset="2"/>
              <a:buChar char=""/>
            </a:pPr>
            <a:r>
              <a:rPr b="0" lang="en-CA" sz="1800" spc="-1" strike="noStrike">
                <a:latin typeface="Arial"/>
              </a:rPr>
              <a:t>Fourth Outline Level</a:t>
            </a:r>
            <a:endParaRPr b="0" lang="en-CA" sz="1800" spc="-1" strike="noStrike">
              <a:latin typeface="Arial"/>
            </a:endParaRPr>
          </a:p>
          <a:p>
            <a:pPr lvl="4" marL="2160000" indent="-216000">
              <a:spcBef>
                <a:spcPts val="283"/>
              </a:spcBef>
              <a:buClr>
                <a:srgbClr val="000000"/>
              </a:buClr>
              <a:buSzPct val="45000"/>
              <a:buFont typeface="Wingdings" charset="2"/>
              <a:buChar char=""/>
            </a:pPr>
            <a:r>
              <a:rPr b="0" lang="en-CA" sz="1800" spc="-1" strike="noStrike">
                <a:latin typeface="Arial"/>
              </a:rPr>
              <a:t>Fifth Outline Level</a:t>
            </a:r>
            <a:endParaRPr b="0" lang="en-CA" sz="1800" spc="-1" strike="noStrike">
              <a:latin typeface="Arial"/>
            </a:endParaRPr>
          </a:p>
          <a:p>
            <a:pPr lvl="5" marL="2592000" indent="-216000">
              <a:spcBef>
                <a:spcPts val="283"/>
              </a:spcBef>
              <a:buClr>
                <a:srgbClr val="000000"/>
              </a:buClr>
              <a:buSzPct val="45000"/>
              <a:buFont typeface="Wingdings" charset="2"/>
              <a:buChar char=""/>
            </a:pPr>
            <a:r>
              <a:rPr b="0" lang="en-CA" sz="1800" spc="-1" strike="noStrike">
                <a:latin typeface="Arial"/>
              </a:rPr>
              <a:t>Sixth Outline Level</a:t>
            </a:r>
            <a:endParaRPr b="0" lang="en-CA" sz="1800" spc="-1" strike="noStrike">
              <a:latin typeface="Arial"/>
            </a:endParaRPr>
          </a:p>
          <a:p>
            <a:pPr lvl="6" marL="3024000" indent="-216000">
              <a:spcBef>
                <a:spcPts val="283"/>
              </a:spcBef>
              <a:buClr>
                <a:srgbClr val="000000"/>
              </a:buClr>
              <a:buSzPct val="45000"/>
              <a:buFont typeface="Wingdings" charset="2"/>
              <a:buChar char=""/>
            </a:pPr>
            <a:r>
              <a:rPr b="0" lang="en-CA" sz="1800" spc="-1" strike="noStrike">
                <a:latin typeface="Arial"/>
              </a:rPr>
              <a:t>Seventh Outline Level</a:t>
            </a:r>
            <a:endParaRPr b="0" lang="en-CA"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r>
              <a:rPr b="0" lang="en-CA" sz="4400" spc="-1" strike="noStrike">
                <a:latin typeface="Arial"/>
              </a:rPr>
              <a:t>Click to edit the title text format</a:t>
            </a:r>
            <a:endParaRPr b="0" lang="en-CA" sz="4400" spc="-1" strike="noStrike">
              <a:latin typeface="Arial"/>
            </a:endParaRPr>
          </a:p>
        </p:txBody>
      </p:sp>
      <p:sp>
        <p:nvSpPr>
          <p:cNvPr id="39"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2000" cy="1261800"/>
          </a:xfrm>
          <a:prstGeom prst="rect">
            <a:avLst/>
          </a:prstGeom>
        </p:spPr>
        <p:txBody>
          <a:bodyPr lIns="0" rIns="0" tIns="0" bIns="0" anchor="ctr"/>
          <a:p>
            <a:pPr algn="ctr"/>
            <a:r>
              <a:rPr b="0" lang="en-CA" sz="4400" spc="-1" strike="noStrike">
                <a:latin typeface="Arial"/>
              </a:rPr>
              <a:t>Click to edit the title text format</a:t>
            </a:r>
            <a:endParaRPr b="0" lang="en-CA" sz="4400" spc="-1" strike="noStrike">
              <a:latin typeface="Arial"/>
            </a:endParaRPr>
          </a:p>
        </p:txBody>
      </p:sp>
      <p:sp>
        <p:nvSpPr>
          <p:cNvPr id="77"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hyperlink" Target="https://developer.android.com/topic/libraries/architecture/" TargetMode="External"/><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hyperlink" Target="https://developer.android.com/guide/topics/ui/declaring-layout" TargetMode="External"/><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04000" y="1080000"/>
            <a:ext cx="9070920" cy="1727280"/>
          </a:xfrm>
          <a:prstGeom prst="rect">
            <a:avLst/>
          </a:prstGeom>
          <a:noFill/>
          <a:ln>
            <a:noFill/>
          </a:ln>
        </p:spPr>
        <p:style>
          <a:lnRef idx="0"/>
          <a:fillRef idx="0"/>
          <a:effectRef idx="0"/>
          <a:fontRef idx="minor"/>
        </p:style>
        <p:txBody>
          <a:bodyPr lIns="0" rIns="0" tIns="0" bIns="0" anchor="ctr"/>
          <a:p>
            <a:pPr algn="ctr">
              <a:lnSpc>
                <a:spcPct val="100000"/>
              </a:lnSpc>
            </a:pPr>
            <a:r>
              <a:rPr b="0" lang="en-CA" sz="5860" spc="-1" strike="noStrike">
                <a:solidFill>
                  <a:srgbClr val="ffffff"/>
                </a:solidFill>
                <a:latin typeface="Arial"/>
                <a:ea typeface="DejaVu Sans"/>
              </a:rPr>
              <a:t>Android Jetpack</a:t>
            </a:r>
            <a:endParaRPr b="0" lang="en-CA" sz="5860" spc="-1" strike="noStrike">
              <a:latin typeface="Arial"/>
            </a:endParaRPr>
          </a:p>
        </p:txBody>
      </p:sp>
      <p:sp>
        <p:nvSpPr>
          <p:cNvPr id="115" name="CustomShape 2"/>
          <p:cNvSpPr/>
          <p:nvPr/>
        </p:nvSpPr>
        <p:spPr>
          <a:xfrm>
            <a:off x="504000" y="3168000"/>
            <a:ext cx="9070920" cy="3671280"/>
          </a:xfrm>
          <a:prstGeom prst="rect">
            <a:avLst/>
          </a:prstGeom>
          <a:noFill/>
          <a:ln>
            <a:noFill/>
          </a:ln>
        </p:spPr>
        <p:style>
          <a:lnRef idx="0"/>
          <a:fillRef idx="0"/>
          <a:effectRef idx="0"/>
          <a:fontRef idx="minor"/>
        </p:style>
        <p:txBody>
          <a:bodyPr lIns="0" rIns="0" tIns="0" bIns="0" anchor="ctr"/>
          <a:p>
            <a:pPr algn="ctr">
              <a:lnSpc>
                <a:spcPct val="100000"/>
              </a:lnSpc>
            </a:pPr>
            <a:r>
              <a:rPr b="0" lang="en-CA" sz="3200" spc="-1" strike="noStrike" u="sng">
                <a:solidFill>
                  <a:srgbClr val="0000ff"/>
                </a:solidFill>
                <a:uFillTx/>
                <a:latin typeface="Arial"/>
                <a:ea typeface="DejaVu Sans"/>
                <a:hlinkClick r:id="rId1"/>
              </a:rPr>
              <a:t>https://developer.android.com/topic/libraries/architecture/</a:t>
            </a:r>
            <a:r>
              <a:rPr b="0" lang="en-CA" sz="3200" spc="-1" strike="noStrike">
                <a:solidFill>
                  <a:srgbClr val="ffffff"/>
                </a:solidFill>
                <a:latin typeface="Arial"/>
                <a:ea typeface="DejaVu Sans"/>
              </a:rPr>
              <a:t> </a:t>
            </a:r>
            <a:endParaRPr b="0" lang="en-CA"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504000" y="301320"/>
            <a:ext cx="9072000" cy="126180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33" name="TextShape 2"/>
          <p:cNvSpPr txBox="1"/>
          <p:nvPr/>
        </p:nvSpPr>
        <p:spPr>
          <a:xfrm>
            <a:off x="504000" y="1768680"/>
            <a:ext cx="907200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You can take advantage of this feature by declaring an &lt;intent-filter&gt; attribute in the &lt;activity&gt; element.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The definition of this element includes an &lt;action&gt; element and, optionally, a &lt;category&gt; element and/or a &lt;data&gt; element.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These elements combine to specify the type of intent to which your activity can respond.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For example, the following code snippet shows how to configure an activity that sends text data, and receives requests from other activities to do so:</a:t>
            </a:r>
            <a:endParaRPr b="0" lang="en-CA" sz="32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504000" y="301320"/>
            <a:ext cx="9072000" cy="126180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35" name="TextShape 2"/>
          <p:cNvSpPr txBox="1"/>
          <p:nvPr/>
        </p:nvSpPr>
        <p:spPr>
          <a:xfrm>
            <a:off x="504000" y="1768680"/>
            <a:ext cx="907200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&lt;activity android:name=".ExampleActivity" android:icon="@drawable/app_icon"&gt;</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&lt;intent-filter&gt;</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&lt;action android:name="android.intent.action.SEND" /&gt;</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&lt;category android:name="android.intent.category.DEFAULT" /&gt;</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&lt;data android:mimeType="text/plain" /&gt;</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&lt;/intent-filter&gt;</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&lt;/activity&gt;</a:t>
            </a:r>
            <a:endParaRPr b="0" lang="en-CA" sz="32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504000" y="301320"/>
            <a:ext cx="9072000" cy="126180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37" name="TextShape 2"/>
          <p:cNvSpPr txBox="1"/>
          <p:nvPr/>
        </p:nvSpPr>
        <p:spPr>
          <a:xfrm>
            <a:off x="504000" y="1768680"/>
            <a:ext cx="907200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In this example, the &lt;action&gt; element specifies that this activity sends data.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Declaring the &lt;category&gt; element as DEFAULT enables the activity to receive launch requests.</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The &lt;data&gt; element specifies the type of data that this activity can send.</a:t>
            </a:r>
            <a:endParaRPr b="0" lang="en-CA" sz="32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504000" y="301320"/>
            <a:ext cx="9072000" cy="126180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39" name="TextShape 2"/>
          <p:cNvSpPr txBox="1"/>
          <p:nvPr/>
        </p:nvSpPr>
        <p:spPr>
          <a:xfrm>
            <a:off x="504000" y="1768680"/>
            <a:ext cx="907200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Intent sendIntent = new Intent();</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sendIntent.setAction(Intent.ACTION_SEND);</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sendIntent.setType("text/plain");</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sendIntent.putExtra(Intent.EXTRA_TEXT, textMessage);</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Start the activity</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startActivity(sendIntent);</a:t>
            </a:r>
            <a:endParaRPr b="0" lang="en-CA" sz="32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504000" y="301320"/>
            <a:ext cx="9072000" cy="1261800"/>
          </a:xfrm>
          <a:prstGeom prst="rect">
            <a:avLst/>
          </a:prstGeom>
          <a:noFill/>
          <a:ln>
            <a:noFill/>
          </a:ln>
        </p:spPr>
        <p:txBody>
          <a:bodyPr lIns="0" rIns="0" tIns="0" bIns="0" anchor="ctr"/>
          <a:p>
            <a:pPr algn="ctr"/>
            <a:r>
              <a:rPr b="0" lang="en-CA" sz="4400" spc="-1" strike="noStrike">
                <a:latin typeface="Arial"/>
              </a:rPr>
              <a:t>Declare permissions</a:t>
            </a:r>
            <a:endParaRPr b="0" lang="en-CA" sz="4400" spc="-1" strike="noStrike">
              <a:latin typeface="Arial"/>
            </a:endParaRPr>
          </a:p>
        </p:txBody>
      </p:sp>
      <p:sp>
        <p:nvSpPr>
          <p:cNvPr id="141" name="TextShape 2"/>
          <p:cNvSpPr txBox="1"/>
          <p:nvPr/>
        </p:nvSpPr>
        <p:spPr>
          <a:xfrm>
            <a:off x="504000" y="1768680"/>
            <a:ext cx="907200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You can use the manifest's &lt;activity&gt; tag to control which apps can start a particular activity.</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A parent activity cannot launch a child activity unless both activities have the same permissions in their manifest.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If you declare a &lt;uses-permission&gt; element for a particular activity, the calling activity must have a matching &lt;uses-permission&gt; element.</a:t>
            </a:r>
            <a:endParaRPr b="0" lang="en-CA" sz="32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504000" y="301320"/>
            <a:ext cx="9072000" cy="126180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43" name="TextShape 2"/>
          <p:cNvSpPr txBox="1"/>
          <p:nvPr/>
        </p:nvSpPr>
        <p:spPr>
          <a:xfrm>
            <a:off x="504000" y="1768680"/>
            <a:ext cx="907200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For example, if your app wants to use a hypothetical app named SocialApp to share a post on social media, SocialApp itself must define the permission that an app calling it must have:</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&lt;manifest&gt;</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&lt;activity android:name="...." android:permission=”com.google.socialapp.permission.SHARE_POST” /&gt;</a:t>
            </a:r>
            <a:endParaRPr b="0" lang="en-CA" sz="32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504000" y="301320"/>
            <a:ext cx="9072000" cy="126180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45" name="TextShape 2"/>
          <p:cNvSpPr txBox="1"/>
          <p:nvPr/>
        </p:nvSpPr>
        <p:spPr>
          <a:xfrm>
            <a:off x="504000" y="1768680"/>
            <a:ext cx="907200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Then, to be allowed to call SocialApp, your app must match the permission set in SocialApp's manifest:</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&lt;manifest&gt;</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&lt;uses-permission android:name="com.google.socialapp.permission.SHARE_POST" /&gt;</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&lt;/manifest&gt;</a:t>
            </a:r>
            <a:endParaRPr b="0" lang="en-CA" sz="32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504000" y="301320"/>
            <a:ext cx="9072000" cy="1261800"/>
          </a:xfrm>
          <a:prstGeom prst="rect">
            <a:avLst/>
          </a:prstGeom>
          <a:noFill/>
          <a:ln>
            <a:noFill/>
          </a:ln>
        </p:spPr>
        <p:txBody>
          <a:bodyPr lIns="0" rIns="0" tIns="0" bIns="0" anchor="ctr"/>
          <a:p>
            <a:pPr algn="ctr"/>
            <a:r>
              <a:rPr b="0" lang="en-CA" sz="4400" spc="-1" strike="noStrike">
                <a:latin typeface="Arial"/>
              </a:rPr>
              <a:t>Managing the activity lifecycle</a:t>
            </a:r>
            <a:endParaRPr b="0" lang="en-CA" sz="4400" spc="-1" strike="noStrike">
              <a:latin typeface="Arial"/>
            </a:endParaRPr>
          </a:p>
        </p:txBody>
      </p:sp>
      <p:sp>
        <p:nvSpPr>
          <p:cNvPr id="147" name="TextShape 2"/>
          <p:cNvSpPr txBox="1"/>
          <p:nvPr/>
        </p:nvSpPr>
        <p:spPr>
          <a:xfrm>
            <a:off x="504000" y="1768680"/>
            <a:ext cx="907200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Over the course of its lifetime, an activity goes </a:t>
            </a:r>
            <a:r>
              <a:rPr b="0" lang="en-CA" sz="3200" spc="-1" strike="noStrike">
                <a:latin typeface="Arial"/>
              </a:rPr>
              <a:t>through a number of states. You use a series of </a:t>
            </a:r>
            <a:r>
              <a:rPr b="0" lang="en-CA" sz="3200" spc="-1" strike="noStrike">
                <a:latin typeface="Arial"/>
              </a:rPr>
              <a:t>callbacks to handle transitions between states. </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OnCreate()</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You must implement this callback, which fires when the </a:t>
            </a:r>
            <a:r>
              <a:rPr b="0" lang="en-CA" sz="2400" spc="-1" strike="noStrike">
                <a:latin typeface="Arial"/>
              </a:rPr>
              <a:t>system creates your activity. </a:t>
            </a:r>
            <a:endParaRPr b="0" lang="en-CA" sz="24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Your implementation should initialize the essential </a:t>
            </a:r>
            <a:r>
              <a:rPr b="0" lang="en-CA" sz="2400" spc="-1" strike="noStrike">
                <a:latin typeface="Arial"/>
              </a:rPr>
              <a:t>components of your activity: For example, your app </a:t>
            </a:r>
            <a:r>
              <a:rPr b="0" lang="en-CA" sz="2400" spc="-1" strike="noStrike">
                <a:latin typeface="Arial"/>
              </a:rPr>
              <a:t>should create views and bind data to lists here. </a:t>
            </a:r>
            <a:endParaRPr b="0" lang="en-CA" sz="24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Most importantly, this is where you must call </a:t>
            </a:r>
            <a:r>
              <a:rPr b="0" lang="en-CA" sz="2400" spc="-1" strike="noStrike">
                <a:latin typeface="Arial"/>
              </a:rPr>
              <a:t>setContentView() to define the layout for the activity's </a:t>
            </a:r>
            <a:r>
              <a:rPr b="0" lang="en-CA" sz="2400" spc="-1" strike="noStrike">
                <a:latin typeface="Arial"/>
              </a:rPr>
              <a:t>user interface.</a:t>
            </a:r>
            <a:endParaRPr b="0" lang="en-CA" sz="24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When onCreate() finishes, the next callback is always </a:t>
            </a:r>
            <a:r>
              <a:rPr b="0" lang="en-CA" sz="2400" spc="-1" strike="noStrike">
                <a:latin typeface="Arial"/>
              </a:rPr>
              <a:t>onStart().</a:t>
            </a:r>
            <a:endParaRPr b="0" lang="en-CA" sz="24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504000" y="301320"/>
            <a:ext cx="9072000" cy="126180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49" name="TextShape 2"/>
          <p:cNvSpPr txBox="1"/>
          <p:nvPr/>
        </p:nvSpPr>
        <p:spPr>
          <a:xfrm>
            <a:off x="504000" y="1768680"/>
            <a:ext cx="9072000" cy="4384080"/>
          </a:xfrm>
          <a:prstGeom prst="rect">
            <a:avLst/>
          </a:prstGeom>
          <a:noFill/>
          <a:ln>
            <a:noFill/>
          </a:ln>
        </p:spPr>
        <p:txBody>
          <a:bodyPr lIns="0" rIns="0" tIns="0" bIns="0">
            <a:normAutofit/>
          </a:bodyPr>
          <a:p>
            <a:pPr lvl="1" marL="864000" indent="-324000">
              <a:spcBef>
                <a:spcPts val="1134"/>
              </a:spcBef>
              <a:buClr>
                <a:srgbClr val="000000"/>
              </a:buClr>
              <a:buSzPct val="75000"/>
              <a:buFont typeface="Symbol" charset="2"/>
              <a:buChar char=""/>
            </a:pPr>
            <a:r>
              <a:rPr b="0" lang="en-CA" sz="2800" spc="-1" strike="noStrike">
                <a:latin typeface="Arial"/>
              </a:rPr>
              <a:t>OnStart()</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As onCreate() exits, the activity enters the Started state, and the activity becomes visible to the user. </a:t>
            </a:r>
            <a:endParaRPr b="0" lang="en-CA" sz="24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This callback contains what amounts to the activity’s final preparations for coming to the foreground and becoming interactive.</a:t>
            </a:r>
            <a:endParaRPr b="0" lang="en-CA" sz="24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OnResume()</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The system invokes this callback just before the activity starts interacting with the user. </a:t>
            </a:r>
            <a:endParaRPr b="0" lang="en-CA" sz="24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At this point, the activity is at the top of the activity stack, and captures all user input. </a:t>
            </a:r>
            <a:endParaRPr b="0" lang="en-CA" sz="24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Most of an app’s core functionality is implemented in the onResume() method.</a:t>
            </a:r>
            <a:endParaRPr b="0" lang="en-CA" sz="24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The onPause() callback always follows onResume().</a:t>
            </a:r>
            <a:endParaRPr b="0" lang="en-CA" sz="24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504000" y="301320"/>
            <a:ext cx="9072000" cy="126180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51" name="TextShape 2"/>
          <p:cNvSpPr txBox="1"/>
          <p:nvPr/>
        </p:nvSpPr>
        <p:spPr>
          <a:xfrm>
            <a:off x="504000" y="1768680"/>
            <a:ext cx="9072000" cy="4384080"/>
          </a:xfrm>
          <a:prstGeom prst="rect">
            <a:avLst/>
          </a:prstGeom>
          <a:noFill/>
          <a:ln>
            <a:noFill/>
          </a:ln>
        </p:spPr>
        <p:txBody>
          <a:bodyPr lIns="0" rIns="0" tIns="0" bIns="0">
            <a:normAutofit/>
          </a:bodyPr>
          <a:p>
            <a:pPr lvl="1" marL="864000" indent="-324000">
              <a:spcBef>
                <a:spcPts val="1134"/>
              </a:spcBef>
              <a:buClr>
                <a:srgbClr val="000000"/>
              </a:buClr>
              <a:buSzPct val="75000"/>
              <a:buFont typeface="Symbol" charset="2"/>
              <a:buChar char=""/>
            </a:pPr>
            <a:r>
              <a:rPr b="0" lang="en-CA" sz="2800" spc="-1" strike="noStrike">
                <a:latin typeface="Arial"/>
              </a:rPr>
              <a:t>OnPause()</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The system calls onPause() when the activity loses focus and enters a Paused state. </a:t>
            </a:r>
            <a:endParaRPr b="0" lang="en-CA" sz="24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This state occurs when, for example, the user taps the Back or Recents button. </a:t>
            </a:r>
            <a:endParaRPr b="0" lang="en-CA" sz="24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When the system calls onPause() for your activity, it technically means your activity is still partially visible, but most often is an indication that the user is leaving the activity, and the activity will soon enter the Stopped or Resumed state.</a:t>
            </a:r>
            <a:endParaRPr b="0" lang="en-CA" sz="24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An activity in the Paused state may continue to update the UI if the user is expecting the UI to update. </a:t>
            </a:r>
            <a:endParaRPr b="0" lang="en-CA" sz="2400" spc="-1" strike="noStrike">
              <a:latin typeface="Arial"/>
            </a:endParaRPr>
          </a:p>
          <a:p>
            <a:pPr lvl="2" marL="1296000" indent="-288000">
              <a:spcBef>
                <a:spcPts val="850"/>
              </a:spcBef>
              <a:buClr>
                <a:srgbClr val="000000"/>
              </a:buClr>
              <a:buSzPct val="45000"/>
              <a:buFont typeface="Wingdings" charset="2"/>
              <a:buChar char=""/>
            </a:pPr>
            <a:r>
              <a:rPr b="1" lang="en-CA" sz="2400" spc="-1" strike="noStrike">
                <a:latin typeface="Arial"/>
              </a:rPr>
              <a:t>You should not use onPause() to save application or user data, make network calls, or execute database transactions</a:t>
            </a:r>
            <a:r>
              <a:rPr b="0" lang="en-CA" sz="2400" spc="-1" strike="noStrike">
                <a:latin typeface="Arial"/>
              </a:rPr>
              <a:t>.</a:t>
            </a:r>
            <a:endParaRPr b="0" lang="en-CA" sz="24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Once onPause() finishes executing, the next callback is either onStop() or onResume(), depending on what happens after the activity enters the Paused state. </a:t>
            </a:r>
            <a:endParaRPr b="0" lang="en-CA" sz="24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CA" sz="4400" spc="-1" strike="noStrike">
                <a:solidFill>
                  <a:srgbClr val="000000"/>
                </a:solidFill>
                <a:latin typeface="Arial"/>
                <a:ea typeface="DejaVu Sans"/>
              </a:rPr>
              <a:t>Components</a:t>
            </a:r>
            <a:endParaRPr b="0" lang="en-CA" sz="4400" spc="-1" strike="noStrike">
              <a:latin typeface="Arial"/>
            </a:endParaRPr>
          </a:p>
        </p:txBody>
      </p:sp>
      <p:pic>
        <p:nvPicPr>
          <p:cNvPr id="117" name="" descr=""/>
          <p:cNvPicPr/>
          <p:nvPr/>
        </p:nvPicPr>
        <p:blipFill>
          <a:blip r:embed="rId1"/>
          <a:stretch/>
        </p:blipFill>
        <p:spPr>
          <a:xfrm>
            <a:off x="504000" y="1656000"/>
            <a:ext cx="8999280" cy="536976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504000" y="301320"/>
            <a:ext cx="9072000" cy="126180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53" name="TextShape 2"/>
          <p:cNvSpPr txBox="1"/>
          <p:nvPr/>
        </p:nvSpPr>
        <p:spPr>
          <a:xfrm>
            <a:off x="504000" y="1768680"/>
            <a:ext cx="9072000" cy="4384080"/>
          </a:xfrm>
          <a:prstGeom prst="rect">
            <a:avLst/>
          </a:prstGeom>
          <a:noFill/>
          <a:ln>
            <a:noFill/>
          </a:ln>
        </p:spPr>
        <p:txBody>
          <a:bodyPr lIns="0" rIns="0" tIns="0" bIns="0">
            <a:normAutofit/>
          </a:bodyPr>
          <a:p>
            <a:pPr lvl="1" marL="864000" indent="-324000">
              <a:spcBef>
                <a:spcPts val="1134"/>
              </a:spcBef>
              <a:buClr>
                <a:srgbClr val="000000"/>
              </a:buClr>
              <a:buSzPct val="75000"/>
              <a:buFont typeface="Symbol" charset="2"/>
              <a:buChar char=""/>
            </a:pPr>
            <a:r>
              <a:rPr b="0" lang="en-CA" sz="2800" spc="-1" strike="noStrike">
                <a:latin typeface="Arial"/>
              </a:rPr>
              <a:t>OnStop()</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The system calls onStop() when the activity is no longer visible to the user. </a:t>
            </a:r>
            <a:endParaRPr b="0" lang="en-CA" sz="24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This may happen because the activity is being destroyed, a new activity is starting, or an existing activity is entering a Resumed state and is covering the stopped activity. </a:t>
            </a:r>
            <a:endParaRPr b="0" lang="en-CA" sz="24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In all of these cases, the stopped activity is no longer visible at all.</a:t>
            </a:r>
            <a:endParaRPr b="0" lang="en-CA" sz="24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The next callback that the system calls is either onRestart(), if the activity is coming back to interact with the user, or by onDestroy() if this activity is completely terminating.</a:t>
            </a:r>
            <a:endParaRPr b="0" lang="en-CA" sz="24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504000" y="301320"/>
            <a:ext cx="9072000" cy="126180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55" name="TextShape 2"/>
          <p:cNvSpPr txBox="1"/>
          <p:nvPr/>
        </p:nvSpPr>
        <p:spPr>
          <a:xfrm>
            <a:off x="504000" y="1768680"/>
            <a:ext cx="9072000" cy="4384080"/>
          </a:xfrm>
          <a:prstGeom prst="rect">
            <a:avLst/>
          </a:prstGeom>
          <a:noFill/>
          <a:ln>
            <a:noFill/>
          </a:ln>
        </p:spPr>
        <p:txBody>
          <a:bodyPr lIns="0" rIns="0" tIns="0" bIns="0">
            <a:normAutofit/>
          </a:bodyPr>
          <a:p>
            <a:pPr lvl="1" marL="864000" indent="-324000">
              <a:spcBef>
                <a:spcPts val="1134"/>
              </a:spcBef>
              <a:buClr>
                <a:srgbClr val="000000"/>
              </a:buClr>
              <a:buSzPct val="75000"/>
              <a:buFont typeface="Symbol" charset="2"/>
              <a:buChar char=""/>
            </a:pPr>
            <a:r>
              <a:rPr b="0" lang="en-CA" sz="2800" spc="-1" strike="noStrike">
                <a:latin typeface="Arial"/>
              </a:rPr>
              <a:t>OnRestart()</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The system invokes this callback when an activity in the Stopped state is about to restart. onRestart() restores the state of the activity from the time that it was stopped.</a:t>
            </a:r>
            <a:endParaRPr b="0" lang="en-CA" sz="24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This callback is always followed by onStart().</a:t>
            </a:r>
            <a:endParaRPr b="0" lang="en-CA" sz="24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OnDestroy()</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The system invokes this callback before an activity is destroyed.</a:t>
            </a:r>
            <a:endParaRPr b="0" lang="en-CA" sz="24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This callback is the final one that the activity receives. onDestroy() is usually implemented to ensure that all of an activity’s resources are released when the activity, or the process containing it, is destroyed.</a:t>
            </a:r>
            <a:endParaRPr b="0" lang="en-CA" sz="24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CA" sz="4400" spc="-1" strike="noStrike">
                <a:solidFill>
                  <a:srgbClr val="000000"/>
                </a:solidFill>
                <a:latin typeface="Arial"/>
                <a:ea typeface="DejaVu Sans"/>
              </a:rPr>
              <a:t>Cont ...</a:t>
            </a:r>
            <a:endParaRPr b="0" lang="en-CA" sz="4400" spc="-1" strike="noStrike">
              <a:latin typeface="Arial"/>
            </a:endParaRPr>
          </a:p>
        </p:txBody>
      </p:sp>
      <p:sp>
        <p:nvSpPr>
          <p:cNvPr id="157"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Layouts (</a:t>
            </a:r>
            <a:r>
              <a:rPr b="0" lang="en-CA" sz="3200" spc="-1" strike="noStrike" u="sng">
                <a:solidFill>
                  <a:srgbClr val="0000ff"/>
                </a:solidFill>
                <a:uFillTx/>
                <a:latin typeface="Arial"/>
                <a:ea typeface="DejaVu Sans"/>
                <a:hlinkClick r:id="rId1"/>
              </a:rPr>
              <a:t>https://developer.android.com/guide/topics/ui/declaring-layout</a:t>
            </a:r>
            <a:r>
              <a:rPr b="0" lang="en-CA" sz="3200" spc="-1" strike="noStrike">
                <a:solidFill>
                  <a:srgbClr val="0000ff"/>
                </a:solidFill>
                <a:latin typeface="Arial"/>
                <a:ea typeface="DejaVu Sans"/>
              </a:rPr>
              <a:t>) </a:t>
            </a:r>
            <a:endParaRPr b="0" lang="en-CA" sz="3200" spc="-1" strike="noStrike">
              <a:latin typeface="Arial"/>
            </a:endParaRPr>
          </a:p>
          <a:p>
            <a:pPr lvl="1" marL="864000" indent="-323280">
              <a:lnSpc>
                <a:spcPct val="100000"/>
              </a:lnSpc>
              <a:spcBef>
                <a:spcPts val="1134"/>
              </a:spcBef>
              <a:buClr>
                <a:srgbClr val="000000"/>
              </a:buClr>
              <a:buSzPct val="75000"/>
              <a:buFont typeface="Symbol"/>
              <a:buChar char=""/>
            </a:pPr>
            <a:r>
              <a:rPr b="0" lang="en-CA" sz="2800" spc="-1" strike="noStrike">
                <a:solidFill>
                  <a:srgbClr val="0000ff"/>
                </a:solidFill>
                <a:latin typeface="Arial"/>
                <a:ea typeface="DejaVu Sans"/>
              </a:rPr>
              <a:t>A layout defines the structure for a user interface in your app, such as in an activity. </a:t>
            </a:r>
            <a:endParaRPr b="0" lang="en-CA" sz="2800" spc="-1" strike="noStrike">
              <a:latin typeface="Arial"/>
            </a:endParaRPr>
          </a:p>
          <a:p>
            <a:pPr lvl="1" marL="864000" indent="-323280">
              <a:lnSpc>
                <a:spcPct val="100000"/>
              </a:lnSpc>
              <a:spcBef>
                <a:spcPts val="1134"/>
              </a:spcBef>
              <a:buClr>
                <a:srgbClr val="000000"/>
              </a:buClr>
              <a:buSzPct val="75000"/>
              <a:buFont typeface="Symbol"/>
              <a:buChar char=""/>
            </a:pPr>
            <a:r>
              <a:rPr b="0" lang="en-CA" sz="2800" spc="-1" strike="noStrike">
                <a:solidFill>
                  <a:srgbClr val="0000ff"/>
                </a:solidFill>
                <a:latin typeface="Arial"/>
                <a:ea typeface="DejaVu Sans"/>
              </a:rPr>
              <a:t>All elements in the layout are built using a hierarchy of View and ViewGroup objects. </a:t>
            </a:r>
            <a:endParaRPr b="0" lang="en-CA" sz="2800" spc="-1" strike="noStrike">
              <a:latin typeface="Arial"/>
            </a:endParaRPr>
          </a:p>
          <a:p>
            <a:pPr lvl="1" marL="864000" indent="-323280">
              <a:lnSpc>
                <a:spcPct val="100000"/>
              </a:lnSpc>
              <a:spcBef>
                <a:spcPts val="1134"/>
              </a:spcBef>
              <a:buClr>
                <a:srgbClr val="000000"/>
              </a:buClr>
              <a:buSzPct val="75000"/>
              <a:buFont typeface="Symbol"/>
              <a:buChar char=""/>
            </a:pPr>
            <a:r>
              <a:rPr b="0" lang="en-CA" sz="2800" spc="-1" strike="noStrike">
                <a:solidFill>
                  <a:srgbClr val="0000ff"/>
                </a:solidFill>
                <a:latin typeface="Arial"/>
                <a:ea typeface="DejaVu Sans"/>
              </a:rPr>
              <a:t>A View usually draws something the user can see and interact with. </a:t>
            </a:r>
            <a:endParaRPr b="0" lang="en-CA" sz="2800" spc="-1" strike="noStrike">
              <a:latin typeface="Arial"/>
            </a:endParaRPr>
          </a:p>
          <a:p>
            <a:pPr lvl="1" marL="864000" indent="-323280">
              <a:lnSpc>
                <a:spcPct val="100000"/>
              </a:lnSpc>
              <a:spcBef>
                <a:spcPts val="1134"/>
              </a:spcBef>
              <a:buClr>
                <a:srgbClr val="000000"/>
              </a:buClr>
              <a:buSzPct val="75000"/>
              <a:buFont typeface="Symbol"/>
              <a:buChar char=""/>
            </a:pPr>
            <a:r>
              <a:rPr b="0" lang="en-CA" sz="2800" spc="-1" strike="noStrike">
                <a:solidFill>
                  <a:srgbClr val="0000ff"/>
                </a:solidFill>
                <a:latin typeface="Arial"/>
                <a:ea typeface="DejaVu Sans"/>
              </a:rPr>
              <a:t>Whereas a ViewGroup is an invisible container that defines the layout structure for View and other ViewGroup objects</a:t>
            </a:r>
            <a:endParaRPr b="0" lang="en-CA" sz="28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CA" sz="4400" spc="-1" strike="noStrike">
                <a:solidFill>
                  <a:srgbClr val="000000"/>
                </a:solidFill>
                <a:latin typeface="Arial"/>
                <a:ea typeface="DejaVu Sans"/>
              </a:rPr>
              <a:t>Cont ...</a:t>
            </a:r>
            <a:endParaRPr b="0" lang="en-CA" sz="4400" spc="-1" strike="noStrike">
              <a:latin typeface="Arial"/>
            </a:endParaRPr>
          </a:p>
        </p:txBody>
      </p:sp>
      <p:sp>
        <p:nvSpPr>
          <p:cNvPr id="159"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normAutofit/>
          </a:bodyPr>
          <a:p>
            <a:pPr lvl="1" marL="864000" indent="-323280">
              <a:lnSpc>
                <a:spcPct val="100000"/>
              </a:lnSpc>
              <a:spcBef>
                <a:spcPts val="1134"/>
              </a:spcBef>
              <a:buClr>
                <a:srgbClr val="000000"/>
              </a:buClr>
              <a:buSzPct val="75000"/>
              <a:buFont typeface="Symbol"/>
              <a:buChar char=""/>
            </a:pPr>
            <a:r>
              <a:rPr b="0" lang="en-CA" sz="2800" spc="-1" strike="noStrike">
                <a:solidFill>
                  <a:srgbClr val="000000"/>
                </a:solidFill>
                <a:latin typeface="Arial"/>
                <a:ea typeface="DejaVu Sans"/>
              </a:rPr>
              <a:t>The View objects are usually called "widgets" and can be one of many subclasses, such as Button or TextView. </a:t>
            </a:r>
            <a:endParaRPr b="0" lang="en-CA" sz="2800" spc="-1" strike="noStrike">
              <a:latin typeface="Arial"/>
            </a:endParaRPr>
          </a:p>
          <a:p>
            <a:pPr lvl="1" marL="864000" indent="-323280">
              <a:lnSpc>
                <a:spcPct val="100000"/>
              </a:lnSpc>
              <a:spcBef>
                <a:spcPts val="1134"/>
              </a:spcBef>
              <a:buClr>
                <a:srgbClr val="000000"/>
              </a:buClr>
              <a:buSzPct val="75000"/>
              <a:buFont typeface="Symbol"/>
              <a:buChar char=""/>
            </a:pPr>
            <a:r>
              <a:rPr b="0" lang="en-CA" sz="2800" spc="-1" strike="noStrike">
                <a:solidFill>
                  <a:srgbClr val="000000"/>
                </a:solidFill>
                <a:latin typeface="Arial"/>
                <a:ea typeface="DejaVu Sans"/>
              </a:rPr>
              <a:t>The ViewGroup objects are usually called "layouts" can be one of many types that provide a different layout structure, such as LinearLayout or ConstraintLayout </a:t>
            </a:r>
            <a:endParaRPr b="0" lang="en-CA" sz="2800" spc="-1" strike="noStrike">
              <a:latin typeface="Arial"/>
            </a:endParaRPr>
          </a:p>
          <a:p>
            <a:pPr marL="432000" indent="-32328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You can declare a layout in two ways:</a:t>
            </a:r>
            <a:endParaRPr b="0" lang="en-CA" sz="3200" spc="-1" strike="noStrike">
              <a:latin typeface="Arial"/>
            </a:endParaRPr>
          </a:p>
          <a:p>
            <a:pPr lvl="1" marL="864000" indent="-323280">
              <a:lnSpc>
                <a:spcPct val="100000"/>
              </a:lnSpc>
              <a:spcBef>
                <a:spcPts val="1134"/>
              </a:spcBef>
              <a:buClr>
                <a:srgbClr val="000000"/>
              </a:buClr>
              <a:buSzPct val="75000"/>
              <a:buFont typeface="Symbol"/>
              <a:buChar char=""/>
            </a:pPr>
            <a:r>
              <a:rPr b="0" lang="en-CA" sz="2800" spc="-1" strike="noStrike">
                <a:solidFill>
                  <a:srgbClr val="000000"/>
                </a:solidFill>
                <a:latin typeface="Arial"/>
                <a:ea typeface="DejaVu Sans"/>
              </a:rPr>
              <a:t>Declare UI elements in XML. </a:t>
            </a:r>
            <a:endParaRPr b="0" lang="en-CA" sz="2800" spc="-1" strike="noStrike">
              <a:latin typeface="Arial"/>
            </a:endParaRPr>
          </a:p>
          <a:p>
            <a:pPr lvl="1" marL="864000" indent="-323280">
              <a:lnSpc>
                <a:spcPct val="100000"/>
              </a:lnSpc>
              <a:spcBef>
                <a:spcPts val="1134"/>
              </a:spcBef>
              <a:buClr>
                <a:srgbClr val="000000"/>
              </a:buClr>
              <a:buSzPct val="75000"/>
              <a:buFont typeface="Symbol"/>
              <a:buChar char=""/>
            </a:pPr>
            <a:r>
              <a:rPr b="0" lang="en-CA" sz="2800" spc="-1" strike="noStrike">
                <a:solidFill>
                  <a:srgbClr val="000000"/>
                </a:solidFill>
                <a:latin typeface="Arial"/>
                <a:ea typeface="DejaVu Sans"/>
              </a:rPr>
              <a:t>Instantiate layout elements at runtime</a:t>
            </a:r>
            <a:endParaRPr b="0" lang="en-CA" sz="28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CA" sz="4400" spc="-1" strike="noStrike">
                <a:solidFill>
                  <a:srgbClr val="000000"/>
                </a:solidFill>
                <a:latin typeface="Arial"/>
                <a:ea typeface="DejaVu Sans"/>
              </a:rPr>
              <a:t>Load the XML Resource</a:t>
            </a:r>
            <a:endParaRPr b="0" lang="en-CA" sz="4400" spc="-1" strike="noStrike">
              <a:latin typeface="Arial"/>
            </a:endParaRPr>
          </a:p>
        </p:txBody>
      </p:sp>
      <p:sp>
        <p:nvSpPr>
          <p:cNvPr id="161"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When you compile your app, each XML layout file is compiled into a View resource. </a:t>
            </a:r>
            <a:endParaRPr b="0" lang="en-CA"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You should load the layout resource from your app code, in your Activity.onCreate() callback implementation. </a:t>
            </a:r>
            <a:endParaRPr b="0" lang="en-CA"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Do so by calling setContentView(), passing it the reference to your layout resource in the form of: R.layout.layout_file_name</a:t>
            </a:r>
            <a:endParaRPr b="0" lang="en-CA" sz="32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CA" sz="4400" spc="-1" strike="noStrike">
                <a:solidFill>
                  <a:srgbClr val="000000"/>
                </a:solidFill>
                <a:latin typeface="Arial"/>
                <a:ea typeface="DejaVu Sans"/>
              </a:rPr>
              <a:t>Attributes</a:t>
            </a:r>
            <a:endParaRPr b="0" lang="en-CA" sz="4400" spc="-1" strike="noStrike">
              <a:latin typeface="Arial"/>
            </a:endParaRPr>
          </a:p>
        </p:txBody>
      </p:sp>
      <p:sp>
        <p:nvSpPr>
          <p:cNvPr id="163"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Every View and ViewGroup object supports their own variety of XML attributes. </a:t>
            </a:r>
            <a:endParaRPr b="0" lang="en-CA"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Some attributes are specific to a View object (for example, TextView supports the textSize attribute), but these attributes are also inherited by any View objects that may extend this class. </a:t>
            </a:r>
            <a:endParaRPr b="0" lang="en-CA"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Some are common to all View objects, because they are inherited from the root View class (like the id attribute). </a:t>
            </a:r>
            <a:endParaRPr b="0" lang="en-CA" sz="32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CA" sz="4400" spc="-1" strike="noStrike">
                <a:solidFill>
                  <a:srgbClr val="000000"/>
                </a:solidFill>
                <a:latin typeface="Arial"/>
                <a:ea typeface="DejaVu Sans"/>
              </a:rPr>
              <a:t>Cont ...</a:t>
            </a:r>
            <a:endParaRPr b="0" lang="en-CA" sz="4400" spc="-1" strike="noStrike">
              <a:latin typeface="Arial"/>
            </a:endParaRPr>
          </a:p>
        </p:txBody>
      </p:sp>
      <p:sp>
        <p:nvSpPr>
          <p:cNvPr id="165"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And, other attributes are considered "layout parameters," which are attributes that describe certain layout orientations of the View object, as defined by that object's parent ViewGroup object.</a:t>
            </a:r>
            <a:endParaRPr b="0" lang="en-CA" sz="32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CA" sz="4400" spc="-1" strike="noStrike">
                <a:solidFill>
                  <a:srgbClr val="000000"/>
                </a:solidFill>
                <a:latin typeface="Arial"/>
                <a:ea typeface="DejaVu Sans"/>
              </a:rPr>
              <a:t>ID</a:t>
            </a:r>
            <a:endParaRPr b="0" lang="en-CA" sz="4400" spc="-1" strike="noStrike">
              <a:latin typeface="Arial"/>
            </a:endParaRPr>
          </a:p>
        </p:txBody>
      </p:sp>
      <p:sp>
        <p:nvSpPr>
          <p:cNvPr id="167"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Any View object may have an integer ID associated with it, to uniquely identify the View within the tree. </a:t>
            </a:r>
            <a:endParaRPr b="0" lang="en-CA"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When the app is compiled, this ID is referenced as an integer, but the ID is typically assigned in the layout XML file as a string, in the id attribute.</a:t>
            </a:r>
            <a:endParaRPr b="0" lang="en-CA"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This is an XML attribute common to all View objects (defined by the View class) and you will use it very often. </a:t>
            </a:r>
            <a:endParaRPr b="0" lang="en-CA"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The syntax for an ID, inside an XML tag is:</a:t>
            </a:r>
            <a:endParaRPr b="0" lang="en-CA" sz="3200" spc="-1" strike="noStrike">
              <a:latin typeface="Arial"/>
            </a:endParaRPr>
          </a:p>
          <a:p>
            <a:pPr lvl="1" marL="864000" indent="-323280">
              <a:lnSpc>
                <a:spcPct val="100000"/>
              </a:lnSpc>
              <a:spcBef>
                <a:spcPts val="1134"/>
              </a:spcBef>
              <a:buClr>
                <a:srgbClr val="000000"/>
              </a:buClr>
              <a:buSzPct val="75000"/>
              <a:buFont typeface="Symbol"/>
              <a:buChar char=""/>
            </a:pPr>
            <a:r>
              <a:rPr b="0" lang="en-CA" sz="2800" spc="-1" strike="noStrike">
                <a:solidFill>
                  <a:srgbClr val="000000"/>
                </a:solidFill>
                <a:latin typeface="Arial"/>
                <a:ea typeface="DejaVu Sans"/>
              </a:rPr>
              <a:t>android:id="@+id/my_button"</a:t>
            </a:r>
            <a:endParaRPr b="0" lang="en-CA" sz="2800" spc="-1" strike="noStrike">
              <a:latin typeface="Arial"/>
            </a:endParaRPr>
          </a:p>
          <a:p>
            <a:pPr>
              <a:lnSpc>
                <a:spcPct val="100000"/>
              </a:lnSpc>
              <a:spcBef>
                <a:spcPts val="1417"/>
              </a:spcBef>
            </a:pPr>
            <a:endParaRPr b="0" lang="en-CA" sz="28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CA" sz="4400" spc="-1" strike="noStrike">
                <a:solidFill>
                  <a:srgbClr val="000000"/>
                </a:solidFill>
                <a:latin typeface="Arial"/>
                <a:ea typeface="DejaVu Sans"/>
              </a:rPr>
              <a:t>Cont ...</a:t>
            </a:r>
            <a:endParaRPr b="0" lang="en-CA" sz="4400" spc="-1" strike="noStrike">
              <a:latin typeface="Arial"/>
            </a:endParaRPr>
          </a:p>
        </p:txBody>
      </p:sp>
      <p:sp>
        <p:nvSpPr>
          <p:cNvPr id="169"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The at-symbol (@) at the beginning of the string indicates that the XML parser should parse and expand the rest of the ID string and identify it as an ID resource. </a:t>
            </a:r>
            <a:endParaRPr b="0" lang="en-CA"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The plus-symbol (+) means that this is a new resource name that must be created and added to our resources (in the R.java file). </a:t>
            </a:r>
            <a:endParaRPr b="0" lang="en-CA"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There are a number of other ID resources that are offered by the Android framework. </a:t>
            </a:r>
            <a:endParaRPr b="0" lang="en-CA"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When referencing an Android resource ID, you do not need the plus-symbol, but must add the android package namespace, like so:</a:t>
            </a:r>
            <a:endParaRPr b="0" lang="en-CA" sz="3200" spc="-1" strike="noStrike">
              <a:latin typeface="Arial"/>
            </a:endParaRPr>
          </a:p>
          <a:p>
            <a:pPr lvl="1" marL="864000" indent="-323280">
              <a:lnSpc>
                <a:spcPct val="100000"/>
              </a:lnSpc>
              <a:spcBef>
                <a:spcPts val="1134"/>
              </a:spcBef>
              <a:buClr>
                <a:srgbClr val="000000"/>
              </a:buClr>
              <a:buSzPct val="75000"/>
              <a:buFont typeface="Symbol"/>
              <a:buChar char=""/>
            </a:pPr>
            <a:r>
              <a:rPr b="0" lang="en-CA" sz="2800" spc="-1" strike="noStrike">
                <a:solidFill>
                  <a:srgbClr val="000000"/>
                </a:solidFill>
                <a:latin typeface="Arial"/>
                <a:ea typeface="DejaVu Sans"/>
              </a:rPr>
              <a:t>android:id="@android:id/empty"</a:t>
            </a:r>
            <a:endParaRPr b="0" lang="en-CA" sz="28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CA" sz="4400" spc="-1" strike="noStrike">
                <a:solidFill>
                  <a:srgbClr val="000000"/>
                </a:solidFill>
                <a:latin typeface="Arial"/>
                <a:ea typeface="DejaVu Sans"/>
              </a:rPr>
              <a:t>Layout Parameters</a:t>
            </a:r>
            <a:endParaRPr b="0" lang="en-CA" sz="4400" spc="-1" strike="noStrike">
              <a:latin typeface="Arial"/>
            </a:endParaRPr>
          </a:p>
        </p:txBody>
      </p:sp>
      <p:sp>
        <p:nvSpPr>
          <p:cNvPr id="171"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XML layout attributes named layout_something define layout parameters for the View that are appropriate for the ViewGroup in which it resides.</a:t>
            </a:r>
            <a:endParaRPr b="0" lang="en-CA"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Every ViewGroup class implements a nested class that extends ViewGroup.LayoutParams.</a:t>
            </a:r>
            <a:endParaRPr b="0" lang="en-CA"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This subclass contains property types that define the size and position for each child view, as appropriate for the view group.</a:t>
            </a:r>
            <a:endParaRPr b="0" lang="en-CA" sz="32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CA" sz="4400" spc="-1" strike="noStrike">
                <a:solidFill>
                  <a:srgbClr val="000000"/>
                </a:solidFill>
                <a:latin typeface="Arial"/>
                <a:ea typeface="DejaVu Sans"/>
              </a:rPr>
              <a:t>Android architecture components</a:t>
            </a:r>
            <a:endParaRPr b="0" lang="en-CA" sz="4400" spc="-1" strike="noStrike">
              <a:latin typeface="Arial"/>
            </a:endParaRPr>
          </a:p>
        </p:txBody>
      </p:sp>
      <p:sp>
        <p:nvSpPr>
          <p:cNvPr id="119"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Android architecture components are a collection of libraries that help you design robust, testable, and maintainable apps. </a:t>
            </a:r>
            <a:endParaRPr b="0" lang="en-CA"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Start with classes for managing your UI component lifecycle and handling data persistence.</a:t>
            </a:r>
            <a:endParaRPr b="0" lang="en-CA" sz="3200" spc="-1" strike="noStrike">
              <a:latin typeface="Arial"/>
            </a:endParaRPr>
          </a:p>
          <a:p>
            <a:pPr lvl="1" marL="864000" indent="-323280">
              <a:lnSpc>
                <a:spcPct val="100000"/>
              </a:lnSpc>
              <a:spcBef>
                <a:spcPts val="1134"/>
              </a:spcBef>
              <a:buClr>
                <a:srgbClr val="000000"/>
              </a:buClr>
              <a:buSzPct val="75000"/>
              <a:buFont typeface="Symbol"/>
              <a:buChar char=""/>
            </a:pPr>
            <a:r>
              <a:rPr b="0" lang="en-CA" sz="2800" spc="-1" strike="noStrike">
                <a:solidFill>
                  <a:srgbClr val="000000"/>
                </a:solidFill>
                <a:latin typeface="Arial"/>
                <a:ea typeface="DejaVu Sans"/>
              </a:rPr>
              <a:t>Manage your app's lifecycle with ease. New lifecycle-aware components help you manage your activity and fragment lifecycles. Survive configuration changes, avoid memory leaks and easily load data into your UI.</a:t>
            </a:r>
            <a:endParaRPr b="0" lang="en-CA" sz="2800" spc="-1" strike="noStrike">
              <a:latin typeface="Arial"/>
            </a:endParaRPr>
          </a:p>
          <a:p>
            <a:pPr lvl="1" marL="864000" indent="-323280">
              <a:lnSpc>
                <a:spcPct val="100000"/>
              </a:lnSpc>
              <a:spcBef>
                <a:spcPts val="1134"/>
              </a:spcBef>
              <a:buClr>
                <a:srgbClr val="000000"/>
              </a:buClr>
              <a:buSzPct val="75000"/>
              <a:buFont typeface="Symbol"/>
              <a:buChar char=""/>
            </a:pPr>
            <a:r>
              <a:rPr b="0" lang="en-CA" sz="2800" spc="-1" strike="noStrike">
                <a:solidFill>
                  <a:srgbClr val="000000"/>
                </a:solidFill>
                <a:latin typeface="Arial"/>
                <a:ea typeface="DejaVu Sans"/>
              </a:rPr>
              <a:t>Use LiveData to build data objects that notify views when the underlying database changes.</a:t>
            </a:r>
            <a:endParaRPr b="0" lang="en-CA" sz="2800" spc="-1" strike="noStrike">
              <a:latin typeface="Arial"/>
            </a:endParaRPr>
          </a:p>
          <a:p>
            <a:pPr lvl="1" marL="864000" indent="-323280">
              <a:lnSpc>
                <a:spcPct val="100000"/>
              </a:lnSpc>
              <a:spcBef>
                <a:spcPts val="1134"/>
              </a:spcBef>
              <a:buClr>
                <a:srgbClr val="000000"/>
              </a:buClr>
              <a:buSzPct val="75000"/>
              <a:buFont typeface="Symbol"/>
              <a:buChar char=""/>
            </a:pPr>
            <a:r>
              <a:rPr b="0" lang="en-CA" sz="2800" spc="-1" strike="noStrike">
                <a:solidFill>
                  <a:srgbClr val="000000"/>
                </a:solidFill>
                <a:latin typeface="Arial"/>
                <a:ea typeface="DejaVu Sans"/>
              </a:rPr>
              <a:t>ViewModel Stores UI-related data that isn't destroyed on app rotations.</a:t>
            </a:r>
            <a:endParaRPr b="0" lang="en-CA" sz="2800" spc="-1" strike="noStrike">
              <a:latin typeface="Arial"/>
            </a:endParaRPr>
          </a:p>
          <a:p>
            <a:pPr lvl="1" marL="864000" indent="-323280">
              <a:lnSpc>
                <a:spcPct val="100000"/>
              </a:lnSpc>
              <a:spcBef>
                <a:spcPts val="1134"/>
              </a:spcBef>
              <a:buClr>
                <a:srgbClr val="000000"/>
              </a:buClr>
              <a:buSzPct val="75000"/>
              <a:buFont typeface="Symbol"/>
              <a:buChar char=""/>
            </a:pPr>
            <a:r>
              <a:rPr b="0" lang="en-CA" sz="2800" spc="-1" strike="noStrike">
                <a:solidFill>
                  <a:srgbClr val="000000"/>
                </a:solidFill>
                <a:latin typeface="Arial"/>
                <a:ea typeface="DejaVu Sans"/>
              </a:rPr>
              <a:t>Room is an a SQLite object mapping library. Use it to Avoid boilerplate code and easily convert SQLite table data to Java objects. Room provides compile time checks of SQLite statements and can return RxJava, Flowable and LiveData observables.</a:t>
            </a:r>
            <a:endParaRPr b="0" lang="en-CA" sz="2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CA" sz="4400" spc="-1" strike="noStrike">
                <a:solidFill>
                  <a:srgbClr val="000000"/>
                </a:solidFill>
                <a:latin typeface="Arial"/>
                <a:ea typeface="DejaVu Sans"/>
              </a:rPr>
              <a:t>Layout Position</a:t>
            </a:r>
            <a:endParaRPr b="0" lang="en-CA" sz="4400" spc="-1" strike="noStrike">
              <a:latin typeface="Arial"/>
            </a:endParaRPr>
          </a:p>
        </p:txBody>
      </p:sp>
      <p:sp>
        <p:nvSpPr>
          <p:cNvPr id="173"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The geometry of a view is that of a rectangle. </a:t>
            </a:r>
            <a:endParaRPr b="0" lang="en-CA"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A view has a location, expressed as a pair of left and top coordinates, and two dimensions, expressed as a width and a height. </a:t>
            </a:r>
            <a:endParaRPr b="0" lang="en-CA"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The unit for location and dimensions is the pixel.</a:t>
            </a:r>
            <a:endParaRPr b="0" lang="en-CA" sz="32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504000" y="1080000"/>
            <a:ext cx="9070920" cy="1727280"/>
          </a:xfrm>
          <a:prstGeom prst="rect">
            <a:avLst/>
          </a:prstGeom>
          <a:noFill/>
          <a:ln>
            <a:noFill/>
          </a:ln>
        </p:spPr>
        <p:style>
          <a:lnRef idx="0"/>
          <a:fillRef idx="0"/>
          <a:effectRef idx="0"/>
          <a:fontRef idx="minor"/>
        </p:style>
        <p:txBody>
          <a:bodyPr lIns="0" rIns="0" tIns="0" bIns="0" anchor="ctr"/>
          <a:p>
            <a:pPr algn="ctr">
              <a:lnSpc>
                <a:spcPct val="100000"/>
              </a:lnSpc>
            </a:pPr>
            <a:r>
              <a:rPr b="0" lang="en-CA" sz="4400" spc="-1" strike="noStrike">
                <a:latin typeface="Arial"/>
              </a:rPr>
              <a:t>Common Layouts</a:t>
            </a:r>
            <a:endParaRPr b="0" lang="en-CA" sz="44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CA" sz="4400" spc="-1" strike="noStrike">
                <a:solidFill>
                  <a:srgbClr val="000000"/>
                </a:solidFill>
                <a:latin typeface="Arial"/>
                <a:ea typeface="DejaVu Sans"/>
              </a:rPr>
              <a:t>Linear Layout</a:t>
            </a:r>
            <a:endParaRPr b="0" lang="en-CA" sz="4400" spc="-1" strike="noStrike">
              <a:latin typeface="Arial"/>
            </a:endParaRPr>
          </a:p>
        </p:txBody>
      </p:sp>
      <p:sp>
        <p:nvSpPr>
          <p:cNvPr id="176"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CA" sz="3600" spc="-1" strike="noStrike">
                <a:solidFill>
                  <a:srgbClr val="000000"/>
                </a:solidFill>
                <a:latin typeface="Arial"/>
                <a:ea typeface="DejaVu Sans"/>
              </a:rPr>
              <a:t>A layout that organizes its children into a single horizontal or vertical row. </a:t>
            </a:r>
            <a:endParaRPr b="0" lang="en-CA" sz="3600" spc="-1" strike="noStrike">
              <a:latin typeface="Arial"/>
            </a:endParaRPr>
          </a:p>
          <a:p>
            <a:pPr marL="432000" indent="-323280">
              <a:lnSpc>
                <a:spcPct val="100000"/>
              </a:lnSpc>
              <a:spcBef>
                <a:spcPts val="1417"/>
              </a:spcBef>
              <a:buClr>
                <a:srgbClr val="000000"/>
              </a:buClr>
              <a:buSzPct val="45000"/>
              <a:buFont typeface="Wingdings" charset="2"/>
              <a:buChar char=""/>
            </a:pPr>
            <a:r>
              <a:rPr b="0" lang="en-CA" sz="3600" spc="-1" strike="noStrike">
                <a:solidFill>
                  <a:srgbClr val="000000"/>
                </a:solidFill>
                <a:latin typeface="Arial"/>
                <a:ea typeface="DejaVu Sans"/>
              </a:rPr>
              <a:t>It creates a scrollbar if the length of the window exceeds the length of the screen.</a:t>
            </a:r>
            <a:endParaRPr b="0" lang="en-CA" sz="36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CA" sz="4400" spc="-1" strike="noStrike">
                <a:solidFill>
                  <a:srgbClr val="000000"/>
                </a:solidFill>
                <a:latin typeface="Arial"/>
                <a:ea typeface="DejaVu Sans"/>
              </a:rPr>
              <a:t>Relative Layout</a:t>
            </a:r>
            <a:endParaRPr b="0" lang="en-CA" sz="4400" spc="-1" strike="noStrike">
              <a:latin typeface="Arial"/>
            </a:endParaRPr>
          </a:p>
        </p:txBody>
      </p:sp>
      <p:sp>
        <p:nvSpPr>
          <p:cNvPr id="178"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CA" sz="1800" spc="-1" strike="noStrike">
                <a:solidFill>
                  <a:srgbClr val="000000"/>
                </a:solidFill>
                <a:latin typeface="Arial"/>
                <a:ea typeface="DejaVu Sans"/>
              </a:rPr>
              <a:t>Enables you to specify the location of child objects relative to each other (child A to the left of child B) or to the parent (aligned to the top of the parent).</a:t>
            </a:r>
            <a:endParaRPr b="0" lang="en-CA"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CA" sz="1800" spc="-1" strike="noStrike">
                <a:solidFill>
                  <a:srgbClr val="000000"/>
                </a:solidFill>
                <a:latin typeface="Arial"/>
                <a:ea typeface="DejaVu Sans"/>
              </a:rPr>
              <a:t> </a:t>
            </a:r>
            <a:endParaRPr b="0" lang="en-CA" sz="18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CA" sz="4400" spc="-1" strike="noStrike">
                <a:solidFill>
                  <a:srgbClr val="000000"/>
                </a:solidFill>
                <a:latin typeface="Arial"/>
                <a:ea typeface="DejaVu Sans"/>
              </a:rPr>
              <a:t>Web View</a:t>
            </a:r>
            <a:endParaRPr b="0" lang="en-CA" sz="4400" spc="-1" strike="noStrike">
              <a:latin typeface="Arial"/>
            </a:endParaRPr>
          </a:p>
        </p:txBody>
      </p:sp>
      <p:sp>
        <p:nvSpPr>
          <p:cNvPr id="180"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CA" sz="1800" spc="-1" strike="noStrike">
                <a:solidFill>
                  <a:srgbClr val="000000"/>
                </a:solidFill>
                <a:latin typeface="Arial"/>
                <a:ea typeface="DejaVu Sans"/>
              </a:rPr>
              <a:t>Displays web pages.</a:t>
            </a:r>
            <a:endParaRPr b="0" lang="en-CA" sz="1800" spc="-1" strike="noStrike">
              <a:latin typeface="Arial"/>
            </a:endParaRPr>
          </a:p>
          <a:p>
            <a:pPr>
              <a:lnSpc>
                <a:spcPct val="100000"/>
              </a:lnSpc>
              <a:spcBef>
                <a:spcPts val="1417"/>
              </a:spcBef>
            </a:pPr>
            <a:endParaRPr b="0" lang="en-CA" sz="1800" spc="-1" strike="noStrike">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504000" y="301320"/>
            <a:ext cx="9072000" cy="1261800"/>
          </a:xfrm>
          <a:prstGeom prst="rect">
            <a:avLst/>
          </a:prstGeom>
          <a:noFill/>
          <a:ln>
            <a:noFill/>
          </a:ln>
        </p:spPr>
        <p:txBody>
          <a:bodyPr lIns="0" rIns="0" tIns="0" bIns="0" anchor="ctr"/>
          <a:p>
            <a:pPr algn="ctr"/>
            <a:r>
              <a:rPr b="0" lang="en-CA" sz="4400" spc="-1" strike="noStrike">
                <a:latin typeface="Arial"/>
              </a:rPr>
              <a:t>ConstraintLayout</a:t>
            </a:r>
            <a:endParaRPr b="0" lang="en-CA" sz="4400" spc="-1" strike="noStrike">
              <a:latin typeface="Arial"/>
            </a:endParaRPr>
          </a:p>
        </p:txBody>
      </p:sp>
      <p:sp>
        <p:nvSpPr>
          <p:cNvPr id="182" name="TextShape 2"/>
          <p:cNvSpPr txBox="1"/>
          <p:nvPr/>
        </p:nvSpPr>
        <p:spPr>
          <a:xfrm>
            <a:off x="504000" y="1768680"/>
            <a:ext cx="9072000" cy="4384080"/>
          </a:xfrm>
          <a:prstGeom prst="rect">
            <a:avLst/>
          </a:prstGeom>
          <a:noFill/>
          <a:ln>
            <a:noFill/>
          </a:ln>
        </p:spPr>
        <p:txBody>
          <a:bodyPr lIns="0" rIns="0" tIns="0" bIns="0" anchor="ctr"/>
          <a:p>
            <a:pPr marL="216000" indent="-216000">
              <a:buClr>
                <a:srgbClr val="000000"/>
              </a:buClr>
              <a:buSzPct val="45000"/>
              <a:buFont typeface="Wingdings" charset="2"/>
              <a:buChar char=""/>
            </a:pPr>
            <a:r>
              <a:rPr b="0" lang="en-CA" sz="3200" spc="-1" strike="noStrike">
                <a:latin typeface="Arial"/>
              </a:rPr>
              <a:t>Is a ViewGroup which allows you to position and size widgets in a flexible way.</a:t>
            </a:r>
            <a:endParaRPr b="0" lang="en-CA" sz="3200" spc="-1" strike="noStrike">
              <a:latin typeface="Arial"/>
            </a:endParaRPr>
          </a:p>
          <a:p>
            <a:pPr marL="216000" indent="-216000">
              <a:buClr>
                <a:srgbClr val="000000"/>
              </a:buClr>
              <a:buSzPct val="45000"/>
              <a:buFont typeface="Wingdings" charset="2"/>
              <a:buChar char=""/>
            </a:pPr>
            <a:r>
              <a:rPr b="0" lang="en-CA" sz="3200" spc="-1" strike="noStrike">
                <a:latin typeface="Arial"/>
              </a:rPr>
              <a:t>Note: ConstraintLayout is available as a support library that you can use on Android systems starting with API level 9 (Gingerbread). </a:t>
            </a:r>
            <a:endParaRPr b="0" lang="en-CA" sz="3200" spc="-1" strike="noStrike">
              <a:latin typeface="Arial"/>
            </a:endParaRPr>
          </a:p>
          <a:p>
            <a:pPr marL="216000" indent="-216000">
              <a:buClr>
                <a:srgbClr val="000000"/>
              </a:buClr>
              <a:buSzPct val="45000"/>
              <a:buFont typeface="Wingdings" charset="2"/>
              <a:buChar char=""/>
            </a:pPr>
            <a:r>
              <a:rPr b="0" lang="en-CA" sz="3200" spc="-1" strike="noStrike">
                <a:latin typeface="Arial"/>
              </a:rPr>
              <a:t>There are currently various types of constraints that you can use:</a:t>
            </a:r>
            <a:endParaRPr b="0" lang="en-CA" sz="3200" spc="-1" strike="noStrike">
              <a:latin typeface="Arial"/>
            </a:endParaRPr>
          </a:p>
          <a:p>
            <a:pPr lvl="2" marL="648000" indent="-216000">
              <a:buClr>
                <a:srgbClr val="000000"/>
              </a:buClr>
              <a:buSzPct val="45000"/>
              <a:buFont typeface="Wingdings" charset="2"/>
              <a:buChar char=""/>
            </a:pPr>
            <a:endParaRPr b="0" lang="en-CA" sz="3200" spc="-1" strike="noStrike">
              <a:latin typeface="Arial"/>
            </a:endParaRPr>
          </a:p>
          <a:p>
            <a:pPr lvl="2" marL="648000" indent="-216000">
              <a:buClr>
                <a:srgbClr val="000000"/>
              </a:buClr>
              <a:buSzPct val="45000"/>
              <a:buFont typeface="Wingdings" charset="2"/>
              <a:buChar char=""/>
            </a:pPr>
            <a:endParaRPr b="0" lang="en-CA" sz="3200" spc="-1" strike="noStrike">
              <a:latin typeface="Arial"/>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504000" y="301320"/>
            <a:ext cx="9072000" cy="126180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84" name="TextShape 2"/>
          <p:cNvSpPr txBox="1"/>
          <p:nvPr/>
        </p:nvSpPr>
        <p:spPr>
          <a:xfrm>
            <a:off x="504000" y="1768680"/>
            <a:ext cx="9072000" cy="4384080"/>
          </a:xfrm>
          <a:prstGeom prst="rect">
            <a:avLst/>
          </a:prstGeom>
          <a:noFill/>
          <a:ln>
            <a:noFill/>
          </a:ln>
        </p:spPr>
        <p:txBody>
          <a:bodyPr lIns="0" rIns="0" tIns="0" bIns="0">
            <a:normAutofit/>
          </a:bodyPr>
          <a:p>
            <a:pPr lvl="1" marL="864000" indent="-324000">
              <a:spcBef>
                <a:spcPts val="1134"/>
              </a:spcBef>
              <a:buClr>
                <a:srgbClr val="000000"/>
              </a:buClr>
              <a:buSzPct val="75000"/>
              <a:buFont typeface="Symbol" charset="2"/>
              <a:buChar char=""/>
            </a:pPr>
            <a:r>
              <a:rPr b="0" lang="en-CA" sz="2800" spc="-1" strike="noStrike">
                <a:latin typeface="Arial"/>
              </a:rPr>
              <a:t>Relative positioning</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Allow you to position a given widget relative to another one. </a:t>
            </a:r>
            <a:endParaRPr b="0" lang="en-CA" sz="24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You can constrain a widget on the horizontal and vertical axis:</a:t>
            </a:r>
            <a:endParaRPr b="0" lang="en-CA" sz="24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Margins</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If side margins are set, they will be applied to the corresponding constraints, enforcing the margin as a space between the target and the source side. </a:t>
            </a:r>
            <a:endParaRPr b="0" lang="en-CA" sz="24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Centering positioning</a:t>
            </a:r>
            <a:endParaRPr b="0" lang="en-CA" sz="28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Circular positioning</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You can constrain a widget center relative to another widget center, at an angle and a distance. This allows you to position a widget on a circle</a:t>
            </a:r>
            <a:endParaRPr b="0" lang="en-CA" sz="2400" spc="-1" strike="noStrike">
              <a:latin typeface="Arial"/>
            </a:endParaRPr>
          </a:p>
          <a:p>
            <a:pPr lvl="1" marL="864000" indent="-324000">
              <a:spcBef>
                <a:spcPts val="1134"/>
              </a:spcBef>
              <a:buClr>
                <a:srgbClr val="000000"/>
              </a:buClr>
              <a:buSzPct val="75000"/>
              <a:buFont typeface="Symbol" charset="2"/>
              <a:buChar char=""/>
            </a:pPr>
            <a:endParaRPr b="0" lang="en-CA" sz="2400" spc="-1" strike="noStrike">
              <a:latin typeface="Arial"/>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504000" y="301320"/>
            <a:ext cx="9072000" cy="126180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86" name="TextShape 2"/>
          <p:cNvSpPr txBox="1"/>
          <p:nvPr/>
        </p:nvSpPr>
        <p:spPr>
          <a:xfrm>
            <a:off x="504000" y="1768680"/>
            <a:ext cx="9072000" cy="4384080"/>
          </a:xfrm>
          <a:prstGeom prst="rect">
            <a:avLst/>
          </a:prstGeom>
          <a:noFill/>
          <a:ln>
            <a:noFill/>
          </a:ln>
        </p:spPr>
        <p:txBody>
          <a:bodyPr lIns="0" rIns="0" tIns="0" bIns="0">
            <a:normAutofit/>
          </a:bodyPr>
          <a:p>
            <a:pPr lvl="1" marL="864000" indent="-324000">
              <a:spcBef>
                <a:spcPts val="1134"/>
              </a:spcBef>
              <a:buClr>
                <a:srgbClr val="000000"/>
              </a:buClr>
              <a:buSzPct val="75000"/>
              <a:buFont typeface="Symbol" charset="2"/>
              <a:buChar char=""/>
            </a:pPr>
            <a:r>
              <a:rPr b="0" lang="en-CA" sz="2800" spc="-1" strike="noStrike">
                <a:latin typeface="Arial"/>
              </a:rPr>
              <a:t>Visibility behavior</a:t>
            </a:r>
            <a:endParaRPr b="0" lang="en-CA" sz="28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Dimension constraints</a:t>
            </a:r>
            <a:endParaRPr b="0" lang="en-CA" sz="28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Chains</a:t>
            </a:r>
            <a:endParaRPr b="0" lang="en-CA" sz="28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Virtual Helpers objects</a:t>
            </a:r>
            <a:endParaRPr b="0" lang="en-CA" sz="28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Optimizer</a:t>
            </a:r>
            <a:endParaRPr b="0" lang="en-CA" sz="2800" spc="-1" strike="noStrike">
              <a:latin typeface="Arial"/>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504000" y="1080000"/>
            <a:ext cx="9070920" cy="1727280"/>
          </a:xfrm>
          <a:prstGeom prst="rect">
            <a:avLst/>
          </a:prstGeom>
          <a:noFill/>
          <a:ln>
            <a:noFill/>
          </a:ln>
        </p:spPr>
        <p:style>
          <a:lnRef idx="0"/>
          <a:fillRef idx="0"/>
          <a:effectRef idx="0"/>
          <a:fontRef idx="minor"/>
        </p:style>
      </p:sp>
      <p:sp>
        <p:nvSpPr>
          <p:cNvPr id="188" name="TextShape 2"/>
          <p:cNvSpPr txBox="1"/>
          <p:nvPr/>
        </p:nvSpPr>
        <p:spPr>
          <a:xfrm>
            <a:off x="504000" y="301320"/>
            <a:ext cx="9072000" cy="1261800"/>
          </a:xfrm>
          <a:prstGeom prst="rect">
            <a:avLst/>
          </a:prstGeom>
          <a:noFill/>
          <a:ln>
            <a:noFill/>
          </a:ln>
        </p:spPr>
        <p:txBody>
          <a:bodyPr lIns="0" rIns="0" tIns="0" bIns="0" anchor="ctr"/>
          <a:p>
            <a:pPr algn="ctr"/>
            <a:r>
              <a:rPr b="0" lang="en-CA" sz="4400" spc="-1" strike="noStrike">
                <a:latin typeface="Arial"/>
              </a:rPr>
              <a:t>Layouts with an Adapter</a:t>
            </a:r>
            <a:endParaRPr b="0" lang="en-CA" sz="4400" spc="-1" strike="noStrike">
              <a:latin typeface="Arial"/>
            </a:endParaRPr>
          </a:p>
        </p:txBody>
      </p:sp>
      <p:sp>
        <p:nvSpPr>
          <p:cNvPr id="189" name="TextShape 3"/>
          <p:cNvSpPr txBox="1"/>
          <p:nvPr/>
        </p:nvSpPr>
        <p:spPr>
          <a:xfrm>
            <a:off x="504000" y="1675440"/>
            <a:ext cx="9072000" cy="4570920"/>
          </a:xfrm>
          <a:prstGeom prst="rect">
            <a:avLst/>
          </a:prstGeom>
          <a:noFill/>
          <a:ln>
            <a:noFill/>
          </a:ln>
        </p:spPr>
        <p:txBody>
          <a:bodyPr lIns="0" rIns="0" tIns="0" bIns="0" anchor="ctr"/>
          <a:p>
            <a:pPr marL="216000" indent="-216000">
              <a:buClr>
                <a:srgbClr val="000000"/>
              </a:buClr>
              <a:buSzPct val="45000"/>
              <a:buFont typeface="Wingdings" charset="2"/>
              <a:buChar char=""/>
            </a:pPr>
            <a:r>
              <a:rPr b="0" lang="en-CA" sz="3200" spc="-1" strike="noStrike">
                <a:latin typeface="Arial"/>
              </a:rPr>
              <a:t>When the content for your layout is dynamic or not pre-determined, you can use a layout that subclasses AdapterView to populate the layout with views at runtime. </a:t>
            </a:r>
            <a:endParaRPr b="0" lang="en-CA" sz="3200" spc="-1" strike="noStrike">
              <a:latin typeface="Arial"/>
            </a:endParaRPr>
          </a:p>
          <a:p>
            <a:pPr marL="216000" indent="-216000">
              <a:buClr>
                <a:srgbClr val="000000"/>
              </a:buClr>
              <a:buSzPct val="45000"/>
              <a:buFont typeface="Wingdings" charset="2"/>
              <a:buChar char=""/>
            </a:pPr>
            <a:r>
              <a:rPr b="0" lang="en-CA" sz="3200" spc="-1" strike="noStrike">
                <a:latin typeface="Arial"/>
              </a:rPr>
              <a:t>A subclass of the AdapterView class uses an Adapter to bind data to its layout. </a:t>
            </a:r>
            <a:endParaRPr b="0" lang="en-CA" sz="3200" spc="-1" strike="noStrike">
              <a:latin typeface="Arial"/>
            </a:endParaRPr>
          </a:p>
          <a:p>
            <a:pPr marL="216000" indent="-216000">
              <a:buClr>
                <a:srgbClr val="000000"/>
              </a:buClr>
              <a:buSzPct val="45000"/>
              <a:buFont typeface="Wingdings" charset="2"/>
              <a:buChar char=""/>
            </a:pPr>
            <a:r>
              <a:rPr b="0" lang="en-CA" sz="3200" spc="-1" strike="noStrike">
                <a:latin typeface="Arial"/>
              </a:rPr>
              <a:t>The Adapter behaves as a middleman between the data source and the AdapterView layout—the Adapter retrieves the data (from a source such as an array or a database query) and converts each entry into a view that can be added into the AdapterView layout.</a:t>
            </a:r>
            <a:endParaRPr b="0" lang="en-CA" sz="3200" spc="-1" strike="noStrike">
              <a:latin typeface="Arial"/>
            </a:endParaRPr>
          </a:p>
        </p:txBody>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504000" y="301320"/>
            <a:ext cx="9072000" cy="1261800"/>
          </a:xfrm>
          <a:prstGeom prst="rect">
            <a:avLst/>
          </a:prstGeom>
          <a:noFill/>
          <a:ln>
            <a:noFill/>
          </a:ln>
        </p:spPr>
        <p:txBody>
          <a:bodyPr lIns="0" rIns="0" tIns="0" bIns="0" anchor="ctr"/>
          <a:p>
            <a:pPr algn="ctr"/>
            <a:r>
              <a:rPr b="0" lang="en-CA" sz="4400" spc="-1" strike="noStrike">
                <a:latin typeface="Arial"/>
              </a:rPr>
              <a:t>List View</a:t>
            </a:r>
            <a:endParaRPr b="0" lang="en-CA" sz="4400" spc="-1" strike="noStrike">
              <a:latin typeface="Arial"/>
            </a:endParaRPr>
          </a:p>
        </p:txBody>
      </p:sp>
      <p:sp>
        <p:nvSpPr>
          <p:cNvPr id="191" name="TextShape 2"/>
          <p:cNvSpPr txBox="1"/>
          <p:nvPr/>
        </p:nvSpPr>
        <p:spPr>
          <a:xfrm>
            <a:off x="504000" y="1768680"/>
            <a:ext cx="907200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Displays a scrolling single column list.</a:t>
            </a:r>
            <a:endParaRPr b="0" lang="en-CA" sz="3200" spc="-1" strike="noStrike">
              <a:latin typeface="Arial"/>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504000" y="301320"/>
            <a:ext cx="9072000" cy="1261800"/>
          </a:xfrm>
          <a:prstGeom prst="rect">
            <a:avLst/>
          </a:prstGeom>
          <a:noFill/>
          <a:ln>
            <a:noFill/>
          </a:ln>
        </p:spPr>
        <p:txBody>
          <a:bodyPr lIns="0" rIns="0" tIns="0" bIns="0" anchor="ctr"/>
          <a:p>
            <a:pPr algn="ctr"/>
            <a:r>
              <a:rPr b="0" lang="en-CA" sz="4400" spc="-1" strike="noStrike">
                <a:latin typeface="Arial"/>
              </a:rPr>
              <a:t>Introduction to Activities</a:t>
            </a:r>
            <a:endParaRPr b="0" lang="en-CA" sz="4400" spc="-1" strike="noStrike">
              <a:latin typeface="Arial"/>
            </a:endParaRPr>
          </a:p>
        </p:txBody>
      </p:sp>
      <p:sp>
        <p:nvSpPr>
          <p:cNvPr id="121" name="TextShape 2"/>
          <p:cNvSpPr txBox="1"/>
          <p:nvPr/>
        </p:nvSpPr>
        <p:spPr>
          <a:xfrm>
            <a:off x="504000" y="1768680"/>
            <a:ext cx="9072000" cy="4384080"/>
          </a:xfrm>
          <a:prstGeom prst="rect">
            <a:avLst/>
          </a:prstGeom>
          <a:noFill/>
          <a:ln>
            <a:noFill/>
          </a:ln>
        </p:spPr>
        <p:txBody>
          <a:bodyPr lIns="0" rIns="0" tIns="0" bIns="0" anchor="ctr"/>
          <a:p>
            <a:pPr marL="216000" indent="-216000">
              <a:buClr>
                <a:srgbClr val="000000"/>
              </a:buClr>
              <a:buSzPct val="45000"/>
              <a:buFont typeface="Wingdings" charset="2"/>
              <a:buChar char=""/>
            </a:pPr>
            <a:r>
              <a:rPr b="0" lang="en-CA" sz="3200" spc="-1" strike="noStrike">
                <a:latin typeface="Arial"/>
              </a:rPr>
              <a:t>The Activity class is a crucial component of an Android app, and the way activities are launched and put together is a fundamental part of the platform's application model. </a:t>
            </a:r>
            <a:endParaRPr b="0" lang="en-CA" sz="3200" spc="-1" strike="noStrike">
              <a:latin typeface="Arial"/>
            </a:endParaRPr>
          </a:p>
          <a:p>
            <a:pPr marL="216000" indent="-216000">
              <a:buClr>
                <a:srgbClr val="000000"/>
              </a:buClr>
              <a:buSzPct val="45000"/>
              <a:buFont typeface="Wingdings" charset="2"/>
              <a:buChar char=""/>
            </a:pPr>
            <a:r>
              <a:rPr b="0" lang="en-CA" sz="3200" spc="-1" strike="noStrike">
                <a:latin typeface="Arial"/>
              </a:rPr>
              <a:t>Unlike programming paradigms in which apps are launched with a main() method, the Android system initiates code in an Activity instance by invoking specific callback methods that correspond to specific stages of its lifecycle.</a:t>
            </a:r>
            <a:endParaRPr b="0" lang="en-CA" sz="32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504000" y="301320"/>
            <a:ext cx="9072000" cy="1261800"/>
          </a:xfrm>
          <a:prstGeom prst="rect">
            <a:avLst/>
          </a:prstGeom>
          <a:noFill/>
          <a:ln>
            <a:noFill/>
          </a:ln>
        </p:spPr>
        <p:txBody>
          <a:bodyPr lIns="0" rIns="0" tIns="0" bIns="0" anchor="ctr"/>
          <a:p>
            <a:pPr algn="ctr"/>
            <a:r>
              <a:rPr b="0" lang="en-CA" sz="4400" spc="-1" strike="noStrike">
                <a:latin typeface="Arial"/>
              </a:rPr>
              <a:t>Grid View</a:t>
            </a:r>
            <a:endParaRPr b="0" lang="en-CA" sz="4400" spc="-1" strike="noStrike">
              <a:latin typeface="Arial"/>
            </a:endParaRPr>
          </a:p>
        </p:txBody>
      </p:sp>
      <p:sp>
        <p:nvSpPr>
          <p:cNvPr id="193" name="TextShape 2"/>
          <p:cNvSpPr txBox="1"/>
          <p:nvPr/>
        </p:nvSpPr>
        <p:spPr>
          <a:xfrm>
            <a:off x="504000" y="1768680"/>
            <a:ext cx="907200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Displays a scrolling grid of columns and rows</a:t>
            </a:r>
            <a:endParaRPr b="0" lang="en-CA" sz="3200" spc="-1" strike="noStrike">
              <a:latin typeface="Arial"/>
            </a:endParaRPr>
          </a:p>
        </p:txBody>
      </p:sp>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504000" y="301320"/>
            <a:ext cx="9072000" cy="1261800"/>
          </a:xfrm>
          <a:prstGeom prst="rect">
            <a:avLst/>
          </a:prstGeom>
          <a:noFill/>
          <a:ln>
            <a:noFill/>
          </a:ln>
        </p:spPr>
        <p:txBody>
          <a:bodyPr lIns="0" rIns="0" tIns="0" bIns="0" anchor="ctr"/>
          <a:p>
            <a:pPr algn="ctr"/>
            <a:r>
              <a:rPr b="0" lang="en-CA" sz="4400" spc="-1" strike="noStrike">
                <a:latin typeface="Arial"/>
              </a:rPr>
              <a:t>Filling an adapter view with data</a:t>
            </a:r>
            <a:endParaRPr b="0" lang="en-CA" sz="4400" spc="-1" strike="noStrike">
              <a:latin typeface="Arial"/>
            </a:endParaRPr>
          </a:p>
        </p:txBody>
      </p:sp>
      <p:sp>
        <p:nvSpPr>
          <p:cNvPr id="195" name="TextShape 2"/>
          <p:cNvSpPr txBox="1"/>
          <p:nvPr/>
        </p:nvSpPr>
        <p:spPr>
          <a:xfrm>
            <a:off x="504000" y="1768680"/>
            <a:ext cx="907200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You can populate an AdapterView such as ListView or GridView by binding the AdapterView instance to an Adapter, which retrieves data from an external source and creates a View that represents each data entry.</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Android provides several subclasses of Adapter that are useful for retrieving different kinds of data and building views for an AdapterView. The two most common adapters are:</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ArrayAdapter</a:t>
            </a:r>
            <a:endParaRPr b="0" lang="en-CA" sz="28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SimpleCursorAdapter</a:t>
            </a:r>
            <a:endParaRPr b="0" lang="en-CA" sz="2800" spc="-1" strike="noStrike">
              <a:latin typeface="Arial"/>
            </a:endParaRPr>
          </a:p>
        </p:txBody>
      </p:sp>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2376000" y="3168000"/>
            <a:ext cx="7198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CA" sz="2200" spc="-1" strike="noStrike">
                <a:solidFill>
                  <a:srgbClr val="ffffff"/>
                </a:solidFill>
                <a:latin typeface="Arial"/>
                <a:ea typeface="DejaVu Sans"/>
              </a:rPr>
              <a:t>TU-K SCIT</a:t>
            </a:r>
            <a:endParaRPr b="0" lang="en-CA" sz="2200" spc="-1" strike="noStrike">
              <a:latin typeface="Arial"/>
            </a:endParaRPr>
          </a:p>
        </p:txBody>
      </p:sp>
      <p:pic>
        <p:nvPicPr>
          <p:cNvPr id="197" name="" descr=""/>
          <p:cNvPicPr/>
          <p:nvPr/>
        </p:nvPicPr>
        <p:blipFill>
          <a:blip r:embed="rId1"/>
          <a:stretch/>
        </p:blipFill>
        <p:spPr>
          <a:xfrm>
            <a:off x="816120" y="3621600"/>
            <a:ext cx="1271160" cy="446760"/>
          </a:xfrm>
          <a:prstGeom prst="rect">
            <a:avLst/>
          </a:prstGeom>
          <a:ln>
            <a:noFill/>
          </a:ln>
        </p:spPr>
      </p:pic>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504000" y="301320"/>
            <a:ext cx="9072000" cy="1261800"/>
          </a:xfrm>
          <a:prstGeom prst="rect">
            <a:avLst/>
          </a:prstGeom>
          <a:noFill/>
          <a:ln>
            <a:noFill/>
          </a:ln>
        </p:spPr>
        <p:txBody>
          <a:bodyPr lIns="0" rIns="0" tIns="0" bIns="0" anchor="ctr"/>
          <a:p>
            <a:pPr algn="ctr"/>
            <a:endParaRPr b="0" lang="en-CA" sz="4400" spc="-1" strike="noStrike">
              <a:latin typeface="Arial"/>
            </a:endParaRPr>
          </a:p>
        </p:txBody>
      </p:sp>
      <p:sp>
        <p:nvSpPr>
          <p:cNvPr id="123" name="TextShape 2"/>
          <p:cNvSpPr txBox="1"/>
          <p:nvPr/>
        </p:nvSpPr>
        <p:spPr>
          <a:xfrm>
            <a:off x="504000" y="1768680"/>
            <a:ext cx="907200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The mobile-app experience differs from its desktop counterpart in that a user's interaction with the app doesn't always begin in the same place.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Instead, the user journey often begins non-deterministically.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For instance, if you open an email app from your home screen, you might see a list of emails.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By contrast, if you are using a social media app that then launches your email app, you might go directly to the email app's screen for composing an email.</a:t>
            </a:r>
            <a:endParaRPr b="0" lang="en-CA" sz="3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504000" y="301320"/>
            <a:ext cx="9072000" cy="126180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25" name="TextShape 2"/>
          <p:cNvSpPr txBox="1"/>
          <p:nvPr/>
        </p:nvSpPr>
        <p:spPr>
          <a:xfrm>
            <a:off x="504000" y="1768680"/>
            <a:ext cx="907200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An activity provides the window in which the app draws its UI.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This window typically fills the screen, but may be smaller than the screen and float on top of other windows.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Generally, one activity implements one screen in an app.</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Each activity can then start another activity in order to perform different actions.</a:t>
            </a:r>
            <a:endParaRPr b="0" lang="en-CA" sz="3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504000" y="301320"/>
            <a:ext cx="9072000" cy="126180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27" name="TextShape 2"/>
          <p:cNvSpPr txBox="1"/>
          <p:nvPr/>
        </p:nvSpPr>
        <p:spPr>
          <a:xfrm>
            <a:off x="504000" y="1768680"/>
            <a:ext cx="907200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Although activities work together to form a cohesive user experience in an app, each activity is only loosely bound to the other activities; there are usually minimal dependencies among the activities in an app. </a:t>
            </a:r>
            <a:endParaRPr b="0" lang="en-CA" sz="32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504000" y="301320"/>
            <a:ext cx="9072000" cy="1261800"/>
          </a:xfrm>
          <a:prstGeom prst="rect">
            <a:avLst/>
          </a:prstGeom>
          <a:noFill/>
          <a:ln>
            <a:noFill/>
          </a:ln>
        </p:spPr>
        <p:txBody>
          <a:bodyPr lIns="0" rIns="0" tIns="0" bIns="0" anchor="ctr"/>
          <a:p>
            <a:pPr algn="ctr"/>
            <a:r>
              <a:rPr b="0" lang="en-CA" sz="4400" spc="-1" strike="noStrike">
                <a:latin typeface="Arial"/>
              </a:rPr>
              <a:t>Declare activities</a:t>
            </a:r>
            <a:endParaRPr b="0" lang="en-CA" sz="4400" spc="-1" strike="noStrike">
              <a:latin typeface="Arial"/>
            </a:endParaRPr>
          </a:p>
        </p:txBody>
      </p:sp>
      <p:sp>
        <p:nvSpPr>
          <p:cNvPr id="129" name="TextShape 2"/>
          <p:cNvSpPr txBox="1"/>
          <p:nvPr/>
        </p:nvSpPr>
        <p:spPr>
          <a:xfrm>
            <a:off x="504000" y="1768680"/>
            <a:ext cx="907200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To declare your activity, open your manifest file and add an &lt;activity&gt; element as a child of the &lt;application&gt; element. For example:</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&lt;manifest ... &gt;</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&lt;application ... &gt;</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&lt;activity android:name=".ExampleActivity" /&gt; &lt;/application ... &gt;</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&lt;/manifest &gt;</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The only required attribute for this element is android:name, which specifies the class name of the activity.</a:t>
            </a:r>
            <a:endParaRPr b="0" lang="en-CA" sz="32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504000" y="301320"/>
            <a:ext cx="9072000" cy="1261800"/>
          </a:xfrm>
          <a:prstGeom prst="rect">
            <a:avLst/>
          </a:prstGeom>
          <a:noFill/>
          <a:ln>
            <a:noFill/>
          </a:ln>
        </p:spPr>
        <p:txBody>
          <a:bodyPr lIns="0" rIns="0" tIns="0" bIns="0" anchor="ctr"/>
          <a:p>
            <a:pPr algn="ctr"/>
            <a:r>
              <a:rPr b="0" lang="en-CA" sz="4400" spc="-1" strike="noStrike">
                <a:latin typeface="Arial"/>
              </a:rPr>
              <a:t>Declare intent filters</a:t>
            </a:r>
            <a:endParaRPr b="0" lang="en-CA" sz="4400" spc="-1" strike="noStrike">
              <a:latin typeface="Arial"/>
            </a:endParaRPr>
          </a:p>
        </p:txBody>
      </p:sp>
      <p:sp>
        <p:nvSpPr>
          <p:cNvPr id="131" name="TextShape 2"/>
          <p:cNvSpPr txBox="1"/>
          <p:nvPr/>
        </p:nvSpPr>
        <p:spPr>
          <a:xfrm>
            <a:off x="504000" y="1768680"/>
            <a:ext cx="907200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Intent filters are a very powerful feature of the Android platform.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They provide the ability to launch an activity based not only on an explicit request, but also an implicit one.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For example, an explicit request might tell the system to “Start the Send Email activity in the Gmail app".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By contrast, an implicit request tells the system to “Start a Send Email screen in any activity that can do the job."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When the system UI asks a user which app to use in performing a task, that’s an intent filter at work.</a:t>
            </a:r>
            <a:endParaRPr b="0" lang="en-CA" sz="32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110</TotalTime>
  <Application>LibreOffice/6.0.3.2$Linux_X86_64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2019-02-05T14:44:07Z</dcterms:created>
  <dc:creator/>
  <dc:description/>
  <dc:language>en-CA</dc:language>
  <cp:lastModifiedBy/>
  <dcterms:modified xsi:type="dcterms:W3CDTF">2019-02-05T16:40:28Z</dcterms:modified>
  <cp:revision>65</cp:revision>
  <dc:subject/>
  <dc:title>Blueprint Plans</dc:title>
</cp:coreProperties>
</file>