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6.png" ContentType="image/png"/>
  <Override PartName="/ppt/media/image5.jpeg" ContentType="image/jpeg"/>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3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27" name="PlaceHolder 2"/>
          <p:cNvSpPr>
            <a:spLocks noGrp="1"/>
          </p:cNvSpPr>
          <p:nvPr>
            <p:ph type="body"/>
          </p:nvPr>
        </p:nvSpPr>
        <p:spPr>
          <a:xfrm>
            <a:off x="504000" y="316800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28" name="PlaceHolder 3"/>
          <p:cNvSpPr>
            <a:spLocks noGrp="1"/>
          </p:cNvSpPr>
          <p:nvPr>
            <p:ph type="body"/>
          </p:nvPr>
        </p:nvSpPr>
        <p:spPr>
          <a:xfrm>
            <a:off x="504000" y="508608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30"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1"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2" name="PlaceHolder 4"/>
          <p:cNvSpPr>
            <a:spLocks noGrp="1"/>
          </p:cNvSpPr>
          <p:nvPr>
            <p:ph type="body"/>
          </p:nvPr>
        </p:nvSpPr>
        <p:spPr>
          <a:xfrm>
            <a:off x="50400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3" name="PlaceHolder 5"/>
          <p:cNvSpPr>
            <a:spLocks noGrp="1"/>
          </p:cNvSpPr>
          <p:nvPr>
            <p:ph type="body"/>
          </p:nvPr>
        </p:nvSpPr>
        <p:spPr>
          <a:xfrm>
            <a:off x="515268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35" name="PlaceHolder 2"/>
          <p:cNvSpPr>
            <a:spLocks noGrp="1"/>
          </p:cNvSpPr>
          <p:nvPr>
            <p:ph type="body"/>
          </p:nvPr>
        </p:nvSpPr>
        <p:spPr>
          <a:xfrm>
            <a:off x="50400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6" name="PlaceHolder 3"/>
          <p:cNvSpPr>
            <a:spLocks noGrp="1"/>
          </p:cNvSpPr>
          <p:nvPr>
            <p:ph type="body"/>
          </p:nvPr>
        </p:nvSpPr>
        <p:spPr>
          <a:xfrm>
            <a:off x="357120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7" name="PlaceHolder 4"/>
          <p:cNvSpPr>
            <a:spLocks noGrp="1"/>
          </p:cNvSpPr>
          <p:nvPr>
            <p:ph type="body"/>
          </p:nvPr>
        </p:nvSpPr>
        <p:spPr>
          <a:xfrm>
            <a:off x="663804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8" name="PlaceHolder 5"/>
          <p:cNvSpPr>
            <a:spLocks noGrp="1"/>
          </p:cNvSpPr>
          <p:nvPr>
            <p:ph type="body"/>
          </p:nvPr>
        </p:nvSpPr>
        <p:spPr>
          <a:xfrm>
            <a:off x="50400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9" name="PlaceHolder 6"/>
          <p:cNvSpPr>
            <a:spLocks noGrp="1"/>
          </p:cNvSpPr>
          <p:nvPr>
            <p:ph type="body"/>
          </p:nvPr>
        </p:nvSpPr>
        <p:spPr>
          <a:xfrm>
            <a:off x="357120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40" name="PlaceHolder 7"/>
          <p:cNvSpPr>
            <a:spLocks noGrp="1"/>
          </p:cNvSpPr>
          <p:nvPr>
            <p:ph type="body"/>
          </p:nvPr>
        </p:nvSpPr>
        <p:spPr>
          <a:xfrm>
            <a:off x="663804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47" name="PlaceHolder 2"/>
          <p:cNvSpPr>
            <a:spLocks noGrp="1"/>
          </p:cNvSpPr>
          <p:nvPr>
            <p:ph type="subTitle"/>
          </p:nvPr>
        </p:nvSpPr>
        <p:spPr>
          <a:xfrm>
            <a:off x="504000" y="3168000"/>
            <a:ext cx="9071640" cy="3672000"/>
          </a:xfrm>
          <a:prstGeom prst="rect">
            <a:avLst/>
          </a:prstGeom>
        </p:spPr>
        <p:txBody>
          <a:bodyPr lIns="0" rIns="0" tIns="0" bIns="0" anchor="ctr"/>
          <a:p>
            <a:pPr algn="ctr"/>
            <a:endParaRPr b="0" lang="en-CA" sz="32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49" name="PlaceHolder 2"/>
          <p:cNvSpPr>
            <a:spLocks noGrp="1"/>
          </p:cNvSpPr>
          <p:nvPr>
            <p:ph type="body"/>
          </p:nvPr>
        </p:nvSpPr>
        <p:spPr>
          <a:xfrm>
            <a:off x="504000" y="3168000"/>
            <a:ext cx="9071640" cy="36720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51" name="PlaceHolder 2"/>
          <p:cNvSpPr>
            <a:spLocks noGrp="1"/>
          </p:cNvSpPr>
          <p:nvPr>
            <p:ph type="body"/>
          </p:nvPr>
        </p:nvSpPr>
        <p:spPr>
          <a:xfrm>
            <a:off x="50400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52" name="PlaceHolder 3"/>
          <p:cNvSpPr>
            <a:spLocks noGrp="1"/>
          </p:cNvSpPr>
          <p:nvPr>
            <p:ph type="body"/>
          </p:nvPr>
        </p:nvSpPr>
        <p:spPr>
          <a:xfrm>
            <a:off x="515268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1080000"/>
            <a:ext cx="9071640" cy="8011440"/>
          </a:xfrm>
          <a:prstGeom prst="rect">
            <a:avLst/>
          </a:prstGeom>
        </p:spPr>
        <p:txBody>
          <a:bodyPr lIns="0" rIns="0" tIns="0" bIns="0" anchor="ctr"/>
          <a:p>
            <a:pPr algn="ctr"/>
            <a:endParaRPr b="0" lang="en-CA" sz="3200" spc="-1" strike="noStrike">
              <a:solidFill>
                <a:srgbClr val="ffffff"/>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56"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57" name="PlaceHolder 3"/>
          <p:cNvSpPr>
            <a:spLocks noGrp="1"/>
          </p:cNvSpPr>
          <p:nvPr>
            <p:ph type="body"/>
          </p:nvPr>
        </p:nvSpPr>
        <p:spPr>
          <a:xfrm>
            <a:off x="515268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58" name="PlaceHolder 4"/>
          <p:cNvSpPr>
            <a:spLocks noGrp="1"/>
          </p:cNvSpPr>
          <p:nvPr>
            <p:ph type="body"/>
          </p:nvPr>
        </p:nvSpPr>
        <p:spPr>
          <a:xfrm>
            <a:off x="50400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6" name="PlaceHolder 2"/>
          <p:cNvSpPr>
            <a:spLocks noGrp="1"/>
          </p:cNvSpPr>
          <p:nvPr>
            <p:ph type="subTitle"/>
          </p:nvPr>
        </p:nvSpPr>
        <p:spPr>
          <a:xfrm>
            <a:off x="504000" y="3168000"/>
            <a:ext cx="9071640" cy="3672000"/>
          </a:xfrm>
          <a:prstGeom prst="rect">
            <a:avLst/>
          </a:prstGeom>
        </p:spPr>
        <p:txBody>
          <a:bodyPr lIns="0" rIns="0" tIns="0" bIns="0" anchor="ctr"/>
          <a:p>
            <a:pPr algn="ctr"/>
            <a:endParaRPr b="0" lang="en-CA"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60" name="PlaceHolder 2"/>
          <p:cNvSpPr>
            <a:spLocks noGrp="1"/>
          </p:cNvSpPr>
          <p:nvPr>
            <p:ph type="body"/>
          </p:nvPr>
        </p:nvSpPr>
        <p:spPr>
          <a:xfrm>
            <a:off x="50400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61"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62" name="PlaceHolder 4"/>
          <p:cNvSpPr>
            <a:spLocks noGrp="1"/>
          </p:cNvSpPr>
          <p:nvPr>
            <p:ph type="body"/>
          </p:nvPr>
        </p:nvSpPr>
        <p:spPr>
          <a:xfrm>
            <a:off x="515268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64"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65"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66" name="PlaceHolder 4"/>
          <p:cNvSpPr>
            <a:spLocks noGrp="1"/>
          </p:cNvSpPr>
          <p:nvPr>
            <p:ph type="body"/>
          </p:nvPr>
        </p:nvSpPr>
        <p:spPr>
          <a:xfrm>
            <a:off x="504000" y="508608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68" name="PlaceHolder 2"/>
          <p:cNvSpPr>
            <a:spLocks noGrp="1"/>
          </p:cNvSpPr>
          <p:nvPr>
            <p:ph type="body"/>
          </p:nvPr>
        </p:nvSpPr>
        <p:spPr>
          <a:xfrm>
            <a:off x="504000" y="316800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69" name="PlaceHolder 3"/>
          <p:cNvSpPr>
            <a:spLocks noGrp="1"/>
          </p:cNvSpPr>
          <p:nvPr>
            <p:ph type="body"/>
          </p:nvPr>
        </p:nvSpPr>
        <p:spPr>
          <a:xfrm>
            <a:off x="504000" y="508608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71"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2"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3" name="PlaceHolder 4"/>
          <p:cNvSpPr>
            <a:spLocks noGrp="1"/>
          </p:cNvSpPr>
          <p:nvPr>
            <p:ph type="body"/>
          </p:nvPr>
        </p:nvSpPr>
        <p:spPr>
          <a:xfrm>
            <a:off x="50400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4" name="PlaceHolder 5"/>
          <p:cNvSpPr>
            <a:spLocks noGrp="1"/>
          </p:cNvSpPr>
          <p:nvPr>
            <p:ph type="body"/>
          </p:nvPr>
        </p:nvSpPr>
        <p:spPr>
          <a:xfrm>
            <a:off x="515268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76" name="PlaceHolder 2"/>
          <p:cNvSpPr>
            <a:spLocks noGrp="1"/>
          </p:cNvSpPr>
          <p:nvPr>
            <p:ph type="body"/>
          </p:nvPr>
        </p:nvSpPr>
        <p:spPr>
          <a:xfrm>
            <a:off x="50400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7" name="PlaceHolder 3"/>
          <p:cNvSpPr>
            <a:spLocks noGrp="1"/>
          </p:cNvSpPr>
          <p:nvPr>
            <p:ph type="body"/>
          </p:nvPr>
        </p:nvSpPr>
        <p:spPr>
          <a:xfrm>
            <a:off x="357120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8" name="PlaceHolder 4"/>
          <p:cNvSpPr>
            <a:spLocks noGrp="1"/>
          </p:cNvSpPr>
          <p:nvPr>
            <p:ph type="body"/>
          </p:nvPr>
        </p:nvSpPr>
        <p:spPr>
          <a:xfrm>
            <a:off x="663804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9" name="PlaceHolder 5"/>
          <p:cNvSpPr>
            <a:spLocks noGrp="1"/>
          </p:cNvSpPr>
          <p:nvPr>
            <p:ph type="body"/>
          </p:nvPr>
        </p:nvSpPr>
        <p:spPr>
          <a:xfrm>
            <a:off x="50400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80" name="PlaceHolder 6"/>
          <p:cNvSpPr>
            <a:spLocks noGrp="1"/>
          </p:cNvSpPr>
          <p:nvPr>
            <p:ph type="body"/>
          </p:nvPr>
        </p:nvSpPr>
        <p:spPr>
          <a:xfrm>
            <a:off x="357120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81" name="PlaceHolder 7"/>
          <p:cNvSpPr>
            <a:spLocks noGrp="1"/>
          </p:cNvSpPr>
          <p:nvPr>
            <p:ph type="body"/>
          </p:nvPr>
        </p:nvSpPr>
        <p:spPr>
          <a:xfrm>
            <a:off x="663804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8" name="PlaceHolder 2"/>
          <p:cNvSpPr>
            <a:spLocks noGrp="1"/>
          </p:cNvSpPr>
          <p:nvPr>
            <p:ph type="body"/>
          </p:nvPr>
        </p:nvSpPr>
        <p:spPr>
          <a:xfrm>
            <a:off x="504000" y="3168000"/>
            <a:ext cx="9071640" cy="36720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10" name="PlaceHolder 2"/>
          <p:cNvSpPr>
            <a:spLocks noGrp="1"/>
          </p:cNvSpPr>
          <p:nvPr>
            <p:ph type="body"/>
          </p:nvPr>
        </p:nvSpPr>
        <p:spPr>
          <a:xfrm>
            <a:off x="50400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11" name="PlaceHolder 3"/>
          <p:cNvSpPr>
            <a:spLocks noGrp="1"/>
          </p:cNvSpPr>
          <p:nvPr>
            <p:ph type="body"/>
          </p:nvPr>
        </p:nvSpPr>
        <p:spPr>
          <a:xfrm>
            <a:off x="515268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1080000"/>
            <a:ext cx="9071640" cy="8011440"/>
          </a:xfrm>
          <a:prstGeom prst="rect">
            <a:avLst/>
          </a:prstGeom>
        </p:spPr>
        <p:txBody>
          <a:bodyPr lIns="0" rIns="0" tIns="0" bIns="0" anchor="ctr"/>
          <a:p>
            <a:pPr algn="ctr"/>
            <a:endParaRPr b="0" lang="en-CA"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15"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16" name="PlaceHolder 3"/>
          <p:cNvSpPr>
            <a:spLocks noGrp="1"/>
          </p:cNvSpPr>
          <p:nvPr>
            <p:ph type="body"/>
          </p:nvPr>
        </p:nvSpPr>
        <p:spPr>
          <a:xfrm>
            <a:off x="515268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17" name="PlaceHolder 4"/>
          <p:cNvSpPr>
            <a:spLocks noGrp="1"/>
          </p:cNvSpPr>
          <p:nvPr>
            <p:ph type="body"/>
          </p:nvPr>
        </p:nvSpPr>
        <p:spPr>
          <a:xfrm>
            <a:off x="50400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19" name="PlaceHolder 2"/>
          <p:cNvSpPr>
            <a:spLocks noGrp="1"/>
          </p:cNvSpPr>
          <p:nvPr>
            <p:ph type="body"/>
          </p:nvPr>
        </p:nvSpPr>
        <p:spPr>
          <a:xfrm>
            <a:off x="50400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20"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21" name="PlaceHolder 4"/>
          <p:cNvSpPr>
            <a:spLocks noGrp="1"/>
          </p:cNvSpPr>
          <p:nvPr>
            <p:ph type="body"/>
          </p:nvPr>
        </p:nvSpPr>
        <p:spPr>
          <a:xfrm>
            <a:off x="515268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23"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24"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25" name="PlaceHolder 4"/>
          <p:cNvSpPr>
            <a:spLocks noGrp="1"/>
          </p:cNvSpPr>
          <p:nvPr>
            <p:ph type="body"/>
          </p:nvPr>
        </p:nvSpPr>
        <p:spPr>
          <a:xfrm>
            <a:off x="504000" y="508608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1080000"/>
            <a:ext cx="9071640" cy="1728000"/>
          </a:xfrm>
          <a:prstGeom prst="rect">
            <a:avLst/>
          </a:prstGeom>
        </p:spPr>
        <p:txBody>
          <a:bodyPr lIns="0" rIns="0" tIns="0" bIns="0" anchor="ctr"/>
          <a:p>
            <a:pPr algn="ctr"/>
            <a:r>
              <a:rPr b="0" lang="en-CA" sz="5860" spc="-1" strike="noStrike">
                <a:solidFill>
                  <a:srgbClr val="ffffff"/>
                </a:solidFill>
                <a:latin typeface="Arial"/>
              </a:rPr>
              <a:t>Click to edit the title text format</a:t>
            </a:r>
            <a:endParaRPr b="0" lang="en-CA" sz="5860" spc="-1" strike="noStrike">
              <a:solidFill>
                <a:srgbClr val="ffffff"/>
              </a:solidFill>
              <a:latin typeface="Arial"/>
            </a:endParaRPr>
          </a:p>
        </p:txBody>
      </p:sp>
      <p:sp>
        <p:nvSpPr>
          <p:cNvPr id="1" name="PlaceHolder 2"/>
          <p:cNvSpPr>
            <a:spLocks noGrp="1"/>
          </p:cNvSpPr>
          <p:nvPr>
            <p:ph type="body"/>
          </p:nvPr>
        </p:nvSpPr>
        <p:spPr>
          <a:xfrm>
            <a:off x="504000" y="3168000"/>
            <a:ext cx="9071640" cy="3672000"/>
          </a:xfrm>
          <a:prstGeom prst="rect">
            <a:avLst/>
          </a:prstGeom>
        </p:spPr>
        <p:txBody>
          <a:bodyPr lIns="0" rIns="0" tIns="0" bIns="0">
            <a:normAutofit/>
          </a:bodyPr>
          <a:p>
            <a:pPr marL="432000" indent="-324000">
              <a:spcBef>
                <a:spcPts val="1888"/>
              </a:spcBef>
              <a:buClr>
                <a:srgbClr val="ffffff"/>
              </a:buClr>
              <a:buSzPct val="45000"/>
              <a:buFont typeface="Wingdings" charset="2"/>
              <a:buChar char=""/>
            </a:pPr>
            <a:r>
              <a:rPr b="0" lang="en-CA" sz="4260" spc="-1" strike="noStrike">
                <a:solidFill>
                  <a:srgbClr val="ffffff"/>
                </a:solidFill>
                <a:latin typeface="Arial"/>
              </a:rPr>
              <a:t>Click to edit the outline text format</a:t>
            </a:r>
            <a:endParaRPr b="0" lang="en-CA" sz="4260" spc="-1" strike="noStrike">
              <a:solidFill>
                <a:srgbClr val="ffffff"/>
              </a:solidFill>
              <a:latin typeface="Arial"/>
            </a:endParaRPr>
          </a:p>
          <a:p>
            <a:pPr lvl="1" marL="864000" indent="-324000">
              <a:spcBef>
                <a:spcPts val="1511"/>
              </a:spcBef>
              <a:buClr>
                <a:srgbClr val="ffffff"/>
              </a:buClr>
              <a:buSzPct val="75000"/>
              <a:buFont typeface="Symbol" charset="2"/>
              <a:buChar char=""/>
            </a:pPr>
            <a:r>
              <a:rPr b="0" lang="en-CA" sz="4260" spc="-1" strike="noStrike">
                <a:solidFill>
                  <a:srgbClr val="ffffff"/>
                </a:solidFill>
                <a:latin typeface="Arial"/>
              </a:rPr>
              <a:t>Second Outline Level</a:t>
            </a:r>
            <a:endParaRPr b="0" lang="en-CA" sz="4260" spc="-1" strike="noStrike">
              <a:solidFill>
                <a:srgbClr val="ffffff"/>
              </a:solidFill>
              <a:latin typeface="Arial"/>
            </a:endParaRPr>
          </a:p>
          <a:p>
            <a:pPr lvl="2" marL="1296000" indent="-288000">
              <a:spcBef>
                <a:spcPts val="1134"/>
              </a:spcBef>
              <a:buClr>
                <a:srgbClr val="ffffff"/>
              </a:buClr>
              <a:buSzPct val="45000"/>
              <a:buFont typeface="Wingdings" charset="2"/>
              <a:buChar char=""/>
            </a:pPr>
            <a:r>
              <a:rPr b="0" lang="en-CA" sz="4260" spc="-1" strike="noStrike">
                <a:solidFill>
                  <a:srgbClr val="ffffff"/>
                </a:solidFill>
                <a:latin typeface="Arial"/>
              </a:rPr>
              <a:t>Third Outline Level</a:t>
            </a:r>
            <a:endParaRPr b="0" lang="en-CA" sz="4260" spc="-1" strike="noStrike">
              <a:solidFill>
                <a:srgbClr val="ffffff"/>
              </a:solidFill>
              <a:latin typeface="Arial"/>
            </a:endParaRPr>
          </a:p>
          <a:p>
            <a:pPr lvl="3" marL="1728000" indent="-216000">
              <a:spcBef>
                <a:spcPts val="754"/>
              </a:spcBef>
              <a:buClr>
                <a:srgbClr val="ffffff"/>
              </a:buClr>
              <a:buSzPct val="75000"/>
              <a:buFont typeface="Symbol" charset="2"/>
              <a:buChar char=""/>
            </a:pPr>
            <a:r>
              <a:rPr b="0" lang="en-CA" sz="4260" spc="-1" strike="noStrike">
                <a:solidFill>
                  <a:srgbClr val="ffffff"/>
                </a:solidFill>
                <a:latin typeface="Arial"/>
              </a:rPr>
              <a:t>Fourth Outline Level</a:t>
            </a:r>
            <a:endParaRPr b="0" lang="en-CA" sz="4260" spc="-1" strike="noStrike">
              <a:solidFill>
                <a:srgbClr val="ffffff"/>
              </a:solidFill>
              <a:latin typeface="Arial"/>
            </a:endParaRPr>
          </a:p>
          <a:p>
            <a:pPr lvl="4" marL="2160000" indent="-216000">
              <a:spcBef>
                <a:spcPts val="377"/>
              </a:spcBef>
              <a:buClr>
                <a:srgbClr val="ffffff"/>
              </a:buClr>
              <a:buSzPct val="45000"/>
              <a:buFont typeface="Wingdings" charset="2"/>
              <a:buChar char=""/>
            </a:pPr>
            <a:r>
              <a:rPr b="0" lang="en-CA" sz="4260" spc="-1" strike="noStrike">
                <a:solidFill>
                  <a:srgbClr val="ffffff"/>
                </a:solidFill>
                <a:latin typeface="Arial"/>
              </a:rPr>
              <a:t>Fifth Outline Level</a:t>
            </a:r>
            <a:endParaRPr b="0" lang="en-CA" sz="4260" spc="-1" strike="noStrike">
              <a:solidFill>
                <a:srgbClr val="ffffff"/>
              </a:solidFill>
              <a:latin typeface="Arial"/>
            </a:endParaRPr>
          </a:p>
          <a:p>
            <a:pPr lvl="5" marL="2592000" indent="-216000">
              <a:spcBef>
                <a:spcPts val="377"/>
              </a:spcBef>
              <a:buClr>
                <a:srgbClr val="ffffff"/>
              </a:buClr>
              <a:buSzPct val="45000"/>
              <a:buFont typeface="Wingdings" charset="2"/>
              <a:buChar char=""/>
            </a:pPr>
            <a:r>
              <a:rPr b="0" lang="en-CA" sz="4260" spc="-1" strike="noStrike">
                <a:solidFill>
                  <a:srgbClr val="ffffff"/>
                </a:solidFill>
                <a:latin typeface="Arial"/>
              </a:rPr>
              <a:t>Sixth Outline Level</a:t>
            </a:r>
            <a:endParaRPr b="0" lang="en-CA" sz="4260" spc="-1" strike="noStrike">
              <a:solidFill>
                <a:srgbClr val="ffffff"/>
              </a:solidFill>
              <a:latin typeface="Arial"/>
            </a:endParaRPr>
          </a:p>
          <a:p>
            <a:pPr lvl="6" marL="3024000" indent="-216000">
              <a:spcBef>
                <a:spcPts val="377"/>
              </a:spcBef>
              <a:buClr>
                <a:srgbClr val="ffffff"/>
              </a:buClr>
              <a:buSzPct val="45000"/>
              <a:buFont typeface="Wingdings" charset="2"/>
              <a:buChar char=""/>
            </a:pPr>
            <a:r>
              <a:rPr b="0" lang="en-CA" sz="4260" spc="-1" strike="noStrike">
                <a:solidFill>
                  <a:srgbClr val="ffffff"/>
                </a:solidFill>
                <a:latin typeface="Arial"/>
              </a:rPr>
              <a:t>Seventh Outline Level</a:t>
            </a:r>
            <a:endParaRPr b="0" lang="en-CA" sz="4260" spc="-1" strike="noStrike">
              <a:solidFill>
                <a:srgbClr val="ffffff"/>
              </a:solidFill>
              <a:latin typeface="Arial"/>
            </a:endParaRPr>
          </a:p>
        </p:txBody>
      </p:sp>
      <p:sp>
        <p:nvSpPr>
          <p:cNvPr id="2" name="PlaceHolder 3"/>
          <p:cNvSpPr>
            <a:spLocks noGrp="1"/>
          </p:cNvSpPr>
          <p:nvPr>
            <p:ph type="dt"/>
          </p:nvPr>
        </p:nvSpPr>
        <p:spPr>
          <a:xfrm>
            <a:off x="504000" y="6886800"/>
            <a:ext cx="2348280" cy="520920"/>
          </a:xfrm>
          <a:prstGeom prst="rect">
            <a:avLst/>
          </a:prstGeom>
        </p:spPr>
        <p:txBody>
          <a:bodyPr lIns="0" rIns="0" tIns="0" bIns="0"/>
          <a:p>
            <a:r>
              <a:rPr b="0" lang="en-CA" sz="1400" spc="-1" strike="noStrike">
                <a:solidFill>
                  <a:srgbClr val="ffffff"/>
                </a:solidFill>
                <a:latin typeface="Times New Roman"/>
              </a:rPr>
              <a:t> </a:t>
            </a:r>
            <a:endParaRPr b="0" lang="en-CA" sz="1400" spc="-1" strike="noStrike">
              <a:solidFill>
                <a:srgbClr val="ffffff"/>
              </a:solidFill>
              <a:latin typeface="Times New Roman"/>
            </a:endParaRPr>
          </a:p>
        </p:txBody>
      </p:sp>
      <p:sp>
        <p:nvSpPr>
          <p:cNvPr id="3" name="PlaceHolder 4"/>
          <p:cNvSpPr>
            <a:spLocks noGrp="1"/>
          </p:cNvSpPr>
          <p:nvPr>
            <p:ph type="ftr"/>
          </p:nvPr>
        </p:nvSpPr>
        <p:spPr>
          <a:xfrm>
            <a:off x="3447360" y="6886800"/>
            <a:ext cx="3195000" cy="520920"/>
          </a:xfrm>
          <a:prstGeom prst="rect">
            <a:avLst/>
          </a:prstGeom>
        </p:spPr>
        <p:txBody>
          <a:bodyPr lIns="0" rIns="0" tIns="0" bIns="0"/>
          <a:p>
            <a:pPr algn="ctr"/>
            <a:r>
              <a:rPr b="0" lang="en-CA" sz="1400" spc="-1" strike="noStrike">
                <a:solidFill>
                  <a:srgbClr val="ffffff"/>
                </a:solidFill>
                <a:latin typeface="Times New Roman"/>
              </a:rPr>
              <a:t> </a:t>
            </a:r>
            <a:endParaRPr b="0" lang="en-CA" sz="1400" spc="-1" strike="noStrike">
              <a:solidFill>
                <a:srgbClr val="ffffff"/>
              </a:solidFill>
              <a:latin typeface="Times New Roman"/>
            </a:endParaRPr>
          </a:p>
        </p:txBody>
      </p:sp>
      <p:sp>
        <p:nvSpPr>
          <p:cNvPr id="4" name="PlaceHolder 5"/>
          <p:cNvSpPr>
            <a:spLocks noGrp="1"/>
          </p:cNvSpPr>
          <p:nvPr>
            <p:ph type="sldNum"/>
          </p:nvPr>
        </p:nvSpPr>
        <p:spPr>
          <a:xfrm>
            <a:off x="7227360" y="6886800"/>
            <a:ext cx="2348280" cy="520920"/>
          </a:xfrm>
          <a:prstGeom prst="rect">
            <a:avLst/>
          </a:prstGeom>
        </p:spPr>
        <p:txBody>
          <a:bodyPr lIns="0" rIns="0" tIns="0" bIns="0"/>
          <a:p>
            <a:pPr algn="r"/>
            <a:fld id="{37AAB973-D295-4CD1-864F-03A1906FCE08}" type="slidenum">
              <a:rPr b="0" lang="en-CA" sz="1400" spc="-1" strike="noStrike">
                <a:solidFill>
                  <a:srgbClr val="ffffff"/>
                </a:solidFill>
                <a:latin typeface="Times New Roman"/>
              </a:rPr>
              <a:t>1</a:t>
            </a:fld>
            <a:endParaRPr b="0" lang="en-CA"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1640" cy="126216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42"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
        <p:nvSpPr>
          <p:cNvPr id="43" name="PlaceHolder 3"/>
          <p:cNvSpPr>
            <a:spLocks noGrp="1"/>
          </p:cNvSpPr>
          <p:nvPr>
            <p:ph type="dt"/>
          </p:nvPr>
        </p:nvSpPr>
        <p:spPr>
          <a:xfrm>
            <a:off x="504000" y="6887160"/>
            <a:ext cx="2348280" cy="521280"/>
          </a:xfrm>
          <a:prstGeom prst="rect">
            <a:avLst/>
          </a:prstGeom>
        </p:spPr>
        <p:txBody>
          <a:bodyPr lIns="0" rIns="0" tIns="0" bIns="0"/>
          <a:p>
            <a:r>
              <a:rPr b="0" lang="en-CA" sz="1400" spc="-1" strike="noStrike">
                <a:latin typeface="Times New Roman"/>
              </a:rPr>
              <a:t> </a:t>
            </a:r>
            <a:endParaRPr b="0" lang="en-CA" sz="1400" spc="-1" strike="noStrike">
              <a:latin typeface="Times New Roman"/>
            </a:endParaRPr>
          </a:p>
        </p:txBody>
      </p:sp>
      <p:sp>
        <p:nvSpPr>
          <p:cNvPr id="44" name="PlaceHolder 4"/>
          <p:cNvSpPr>
            <a:spLocks noGrp="1"/>
          </p:cNvSpPr>
          <p:nvPr>
            <p:ph type="ftr"/>
          </p:nvPr>
        </p:nvSpPr>
        <p:spPr>
          <a:xfrm>
            <a:off x="3447360" y="6887160"/>
            <a:ext cx="3195000" cy="521280"/>
          </a:xfrm>
          <a:prstGeom prst="rect">
            <a:avLst/>
          </a:prstGeom>
        </p:spPr>
        <p:txBody>
          <a:bodyPr lIns="0" rIns="0" tIns="0" bIns="0"/>
          <a:p>
            <a:pPr algn="ctr"/>
            <a:r>
              <a:rPr b="0" lang="en-CA" sz="1400" spc="-1" strike="noStrike">
                <a:latin typeface="Times New Roman"/>
              </a:rPr>
              <a:t> </a:t>
            </a:r>
            <a:endParaRPr b="0" lang="en-CA" sz="1400" spc="-1" strike="noStrike">
              <a:latin typeface="Times New Roman"/>
            </a:endParaRPr>
          </a:p>
        </p:txBody>
      </p:sp>
      <p:sp>
        <p:nvSpPr>
          <p:cNvPr id="45" name="PlaceHolder 5"/>
          <p:cNvSpPr>
            <a:spLocks noGrp="1"/>
          </p:cNvSpPr>
          <p:nvPr>
            <p:ph type="sldNum"/>
          </p:nvPr>
        </p:nvSpPr>
        <p:spPr>
          <a:xfrm>
            <a:off x="7227360" y="6887160"/>
            <a:ext cx="2348280" cy="521280"/>
          </a:xfrm>
          <a:prstGeom prst="rect">
            <a:avLst/>
          </a:prstGeom>
        </p:spPr>
        <p:txBody>
          <a:bodyPr lIns="0" rIns="0" tIns="0" bIns="0"/>
          <a:p>
            <a:pPr algn="r"/>
            <a:fld id="{67BBAE9E-A4F2-4A36-AE4C-99DCEC74A1F0}" type="slidenum">
              <a:rPr b="0" lang="en-CA" sz="1400" spc="-1" strike="noStrike">
                <a:latin typeface="Times New Roman"/>
              </a:rPr>
              <a:t>1</a:t>
            </a:fld>
            <a:endParaRPr b="0" lang="en-CA"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504000" y="1080000"/>
            <a:ext cx="9071640" cy="1728000"/>
          </a:xfrm>
          <a:prstGeom prst="rect">
            <a:avLst/>
          </a:prstGeom>
          <a:noFill/>
          <a:ln>
            <a:noFill/>
          </a:ln>
        </p:spPr>
        <p:txBody>
          <a:bodyPr lIns="0" rIns="0" tIns="0" bIns="0" anchor="ctr"/>
          <a:p>
            <a:pPr algn="ctr"/>
            <a:r>
              <a:rPr b="0" lang="en-CA" sz="5860" spc="-1" strike="noStrike">
                <a:solidFill>
                  <a:srgbClr val="ffffff"/>
                </a:solidFill>
                <a:latin typeface="Arial"/>
              </a:rPr>
              <a:t>Permissions</a:t>
            </a:r>
            <a:endParaRPr b="0" lang="en-CA" sz="5860" spc="-1" strike="noStrike">
              <a:solidFill>
                <a:srgbClr val="ffffff"/>
              </a:solidFill>
              <a:latin typeface="Arial"/>
            </a:endParaRPr>
          </a:p>
        </p:txBody>
      </p:sp>
      <p:sp>
        <p:nvSpPr>
          <p:cNvPr id="83" name="TextShape 2"/>
          <p:cNvSpPr txBox="1"/>
          <p:nvPr/>
        </p:nvSpPr>
        <p:spPr>
          <a:xfrm>
            <a:off x="504000" y="3168000"/>
            <a:ext cx="9071640" cy="3672000"/>
          </a:xfrm>
          <a:prstGeom prst="rect">
            <a:avLst/>
          </a:prstGeom>
          <a:noFill/>
          <a:ln>
            <a:noFill/>
          </a:ln>
        </p:spPr>
        <p:txBody>
          <a:bodyPr lIns="0" rIns="0" tIns="0" bIns="0" anchor="ctr"/>
          <a:p>
            <a:pPr algn="ctr"/>
            <a:r>
              <a:rPr b="0" lang="en-CA" sz="3200" spc="-1" strike="noStrike">
                <a:solidFill>
                  <a:srgbClr val="ffffff"/>
                </a:solidFill>
                <a:latin typeface="Arial"/>
              </a:rPr>
              <a:t>https://developer.android.com/guide/topics/permissions/overview</a:t>
            </a:r>
            <a:endParaRPr b="0" lang="en-CA" sz="3200" spc="-1" strike="noStrike">
              <a:solidFill>
                <a:srgbClr val="ffffff"/>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01" name="TextShape 2"/>
          <p:cNvSpPr txBox="1"/>
          <p:nvPr/>
        </p:nvSpPr>
        <p:spPr>
          <a:xfrm>
            <a:off x="504000" y="1769040"/>
            <a:ext cx="9071640" cy="4384440"/>
          </a:xfrm>
          <a:prstGeom prst="rect">
            <a:avLst/>
          </a:prstGeom>
          <a:noFill/>
          <a:ln>
            <a:noFill/>
          </a:ln>
        </p:spPr>
        <p:txBody>
          <a:bodyPr lIns="0" rIns="0" tIns="0" bIns="0">
            <a:normAutofit/>
          </a:bodyPr>
          <a:p>
            <a:pPr lvl="1" marL="864000" indent="-324000">
              <a:spcBef>
                <a:spcPts val="1134"/>
              </a:spcBef>
              <a:buClr>
                <a:srgbClr val="000000"/>
              </a:buClr>
              <a:buSzPct val="75000"/>
              <a:buFont typeface="Symbol" charset="2"/>
              <a:buChar char=""/>
            </a:pPr>
            <a:r>
              <a:rPr b="0" lang="en-CA" sz="2800" spc="-1" strike="noStrike">
                <a:latin typeface="Arial"/>
              </a:rPr>
              <a:t>Install-time requests (Android 5.1.1 and below)</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If the device is running Android 5.1.1 (API level 22) or lower, or the app's targetSdkVersion is 22 or lower while running on any version of Android, the system automatically asks the user to grant all dangerous permissions for your app at install-time (see figure 2).</a:t>
            </a:r>
            <a:endParaRPr b="0" lang="en-CA" sz="24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pic>
        <p:nvPicPr>
          <p:cNvPr id="103" name="" descr=""/>
          <p:cNvPicPr/>
          <p:nvPr/>
        </p:nvPicPr>
        <p:blipFill>
          <a:blip r:embed="rId1"/>
          <a:stretch/>
        </p:blipFill>
        <p:spPr>
          <a:xfrm>
            <a:off x="3941280" y="1768680"/>
            <a:ext cx="2196360" cy="438444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05" name="TextShape 2"/>
          <p:cNvSpPr txBox="1"/>
          <p:nvPr/>
        </p:nvSpPr>
        <p:spPr>
          <a:xfrm>
            <a:off x="504000" y="1769040"/>
            <a:ext cx="9071640" cy="4384440"/>
          </a:xfrm>
          <a:prstGeom prst="rect">
            <a:avLst/>
          </a:prstGeom>
          <a:noFill/>
          <a:ln>
            <a:noFill/>
          </a:ln>
        </p:spPr>
        <p:txBody>
          <a:bodyPr lIns="0" rIns="0" tIns="0" bIns="0">
            <a:normAutofit/>
          </a:bodyPr>
          <a:p>
            <a:pPr lvl="2" marL="1296000" indent="-288000">
              <a:spcBef>
                <a:spcPts val="850"/>
              </a:spcBef>
              <a:buClr>
                <a:srgbClr val="000000"/>
              </a:buClr>
              <a:buSzPct val="45000"/>
              <a:buFont typeface="Wingdings" charset="2"/>
              <a:buChar char=""/>
            </a:pPr>
            <a:r>
              <a:rPr b="0" lang="en-CA" sz="2400" spc="-1" strike="noStrike">
                <a:latin typeface="Arial"/>
              </a:rPr>
              <a:t>If the user clicks Accept, all permissions the app </a:t>
            </a:r>
            <a:r>
              <a:rPr b="0" lang="en-CA" sz="2400" spc="-1" strike="noStrike">
                <a:latin typeface="Arial"/>
              </a:rPr>
              <a:t>requests are granted. </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If the user denies the permissions request, the system </a:t>
            </a:r>
            <a:r>
              <a:rPr b="0" lang="en-CA" sz="2400" spc="-1" strike="noStrike">
                <a:latin typeface="Arial"/>
              </a:rPr>
              <a:t>cancels the installation of the app.</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If an app update includes the need for additional </a:t>
            </a:r>
            <a:r>
              <a:rPr b="0" lang="en-CA" sz="2400" spc="-1" strike="noStrike">
                <a:latin typeface="Arial"/>
              </a:rPr>
              <a:t>permissions the user is prompted to accept those new </a:t>
            </a:r>
            <a:r>
              <a:rPr b="0" lang="en-CA" sz="2400" spc="-1" strike="noStrike">
                <a:latin typeface="Arial"/>
              </a:rPr>
              <a:t>permissions before updating the app.</a:t>
            </a:r>
            <a:endParaRPr b="0" lang="en-CA" sz="2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Permission enforcement</a:t>
            </a:r>
            <a:endParaRPr b="0" lang="en-CA" sz="4400" spc="-1" strike="noStrike">
              <a:latin typeface="Arial"/>
            </a:endParaRPr>
          </a:p>
        </p:txBody>
      </p:sp>
      <p:sp>
        <p:nvSpPr>
          <p:cNvPr id="107"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Permissions aren't only for requesting system </a:t>
            </a:r>
            <a:r>
              <a:rPr b="0" lang="en-CA" sz="3200" spc="-1" strike="noStrike">
                <a:latin typeface="Arial"/>
              </a:rPr>
              <a:t>functionality.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Services provided by apps can enforce custom </a:t>
            </a:r>
            <a:r>
              <a:rPr b="0" lang="en-CA" sz="3200" spc="-1" strike="noStrike">
                <a:latin typeface="Arial"/>
              </a:rPr>
              <a:t>permissions to restrict who can use them.</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Activity permission enforcement</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Permissions applied using the android:permission </a:t>
            </a:r>
            <a:r>
              <a:rPr b="0" lang="en-CA" sz="2400" spc="-1" strike="noStrike">
                <a:latin typeface="Arial"/>
              </a:rPr>
              <a:t>attribute to the &lt;activity&gt; tag in the manifest restrict who </a:t>
            </a:r>
            <a:r>
              <a:rPr b="0" lang="en-CA" sz="2400" spc="-1" strike="noStrike">
                <a:latin typeface="Arial"/>
              </a:rPr>
              <a:t>can start that Activity. </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The permission is checked during Context.startActivity() </a:t>
            </a:r>
            <a:r>
              <a:rPr b="0" lang="en-CA" sz="2400" spc="-1" strike="noStrike">
                <a:latin typeface="Arial"/>
              </a:rPr>
              <a:t>and Activity.startActivityForResult(). </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If the caller doesn't have the required permission then </a:t>
            </a:r>
            <a:r>
              <a:rPr b="0" lang="en-CA" sz="2400" spc="-1" strike="noStrike">
                <a:latin typeface="Arial"/>
              </a:rPr>
              <a:t>SecurityException is thrown from the call.</a:t>
            </a:r>
            <a:endParaRPr b="0" lang="en-CA" sz="24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09" name="TextShape 2"/>
          <p:cNvSpPr txBox="1"/>
          <p:nvPr/>
        </p:nvSpPr>
        <p:spPr>
          <a:xfrm>
            <a:off x="504000" y="1769040"/>
            <a:ext cx="9071640" cy="4384440"/>
          </a:xfrm>
          <a:prstGeom prst="rect">
            <a:avLst/>
          </a:prstGeom>
          <a:noFill/>
          <a:ln>
            <a:noFill/>
          </a:ln>
        </p:spPr>
        <p:txBody>
          <a:bodyPr lIns="0" rIns="0" tIns="0" bIns="0">
            <a:normAutofit/>
          </a:bodyPr>
          <a:p>
            <a:pPr lvl="1" marL="864000" indent="-324000">
              <a:spcBef>
                <a:spcPts val="1134"/>
              </a:spcBef>
              <a:buClr>
                <a:srgbClr val="000000"/>
              </a:buClr>
              <a:buSzPct val="75000"/>
              <a:buFont typeface="Symbol" charset="2"/>
              <a:buChar char=""/>
            </a:pPr>
            <a:r>
              <a:rPr b="0" lang="en-CA" sz="2800" spc="-1" strike="noStrike">
                <a:latin typeface="Arial"/>
              </a:rPr>
              <a:t>Service permission enforcement</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Permissions applied using the android:permission attribute to the &lt;service&gt; tag in the manifest restrict who can start or bind to the associated Service. </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The permission is checked during Context.startService(), Context.stopService() and Context.bindService(). </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If the caller doesn't have the required permission then SecurityException is thrown from the call.</a:t>
            </a:r>
            <a:endParaRPr b="0" lang="en-CA" sz="24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Broadcast permission enforcement</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Permissions applied using the android:permission attribute to the &lt;receiver&gt; tag restrict who can send broadcasts to the associated BroadcastReceiver. </a:t>
            </a:r>
            <a:endParaRPr b="0" lang="en-CA" sz="24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11" name="TextShape 2"/>
          <p:cNvSpPr txBox="1"/>
          <p:nvPr/>
        </p:nvSpPr>
        <p:spPr>
          <a:xfrm>
            <a:off x="504000" y="1769040"/>
            <a:ext cx="9071640" cy="4384440"/>
          </a:xfrm>
          <a:prstGeom prst="rect">
            <a:avLst/>
          </a:prstGeom>
          <a:noFill/>
          <a:ln>
            <a:noFill/>
          </a:ln>
        </p:spPr>
        <p:txBody>
          <a:bodyPr lIns="0" rIns="0" tIns="0" bIns="0">
            <a:normAutofit/>
          </a:bodyPr>
          <a:p>
            <a:pPr lvl="2" marL="1296000" indent="-288000">
              <a:spcBef>
                <a:spcPts val="850"/>
              </a:spcBef>
              <a:buClr>
                <a:srgbClr val="000000"/>
              </a:buClr>
              <a:buSzPct val="45000"/>
              <a:buFont typeface="Wingdings" charset="2"/>
              <a:buChar char=""/>
            </a:pPr>
            <a:r>
              <a:rPr b="0" lang="en-CA" sz="2400" spc="-1" strike="noStrike">
                <a:latin typeface="Arial"/>
              </a:rPr>
              <a:t>The permission is checked after </a:t>
            </a:r>
            <a:r>
              <a:rPr b="0" lang="en-CA" sz="2400" spc="-1" strike="noStrike">
                <a:latin typeface="Arial"/>
              </a:rPr>
              <a:t>Context.sendBroadcast() returns, as the system tries to </a:t>
            </a:r>
            <a:r>
              <a:rPr b="0" lang="en-CA" sz="2400" spc="-1" strike="noStrike">
                <a:latin typeface="Arial"/>
              </a:rPr>
              <a:t>deliver the submitted broadcast to the given receiver. </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As a result, a permission failure doesn't result in an </a:t>
            </a:r>
            <a:r>
              <a:rPr b="0" lang="en-CA" sz="2400" spc="-1" strike="noStrike">
                <a:latin typeface="Arial"/>
              </a:rPr>
              <a:t>exception being thrown back to the caller; it just doesn't </a:t>
            </a:r>
            <a:r>
              <a:rPr b="0" lang="en-CA" sz="2400" spc="-1" strike="noStrike">
                <a:latin typeface="Arial"/>
              </a:rPr>
              <a:t>deliver the Intent.</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In the same way, a permission can be supplied to </a:t>
            </a:r>
            <a:r>
              <a:rPr b="0" lang="en-CA" sz="2400" spc="-1" strike="noStrike">
                <a:latin typeface="Arial"/>
              </a:rPr>
              <a:t>Context.registerReceiver() to control who can broadcast </a:t>
            </a:r>
            <a:r>
              <a:rPr b="0" lang="en-CA" sz="2400" spc="-1" strike="noStrike">
                <a:latin typeface="Arial"/>
              </a:rPr>
              <a:t>to a programmatically registered receiver. </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Going the other way, a permission can be supplied when </a:t>
            </a:r>
            <a:r>
              <a:rPr b="0" lang="en-CA" sz="2400" spc="-1" strike="noStrike">
                <a:latin typeface="Arial"/>
              </a:rPr>
              <a:t>calling Context.sendBroadcast() to restrict which </a:t>
            </a:r>
            <a:r>
              <a:rPr b="0" lang="en-CA" sz="2400" spc="-1" strike="noStrike">
                <a:latin typeface="Arial"/>
              </a:rPr>
              <a:t>broadcast receivers are allowed to receive the </a:t>
            </a:r>
            <a:r>
              <a:rPr b="0" lang="en-CA" sz="2400" spc="-1" strike="noStrike">
                <a:latin typeface="Arial"/>
              </a:rPr>
              <a:t>broadcast.</a:t>
            </a:r>
            <a:endParaRPr b="0" lang="en-CA" sz="24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13" name="TextShape 2"/>
          <p:cNvSpPr txBox="1"/>
          <p:nvPr/>
        </p:nvSpPr>
        <p:spPr>
          <a:xfrm>
            <a:off x="504000" y="1769040"/>
            <a:ext cx="9071640" cy="4384440"/>
          </a:xfrm>
          <a:prstGeom prst="rect">
            <a:avLst/>
          </a:prstGeom>
          <a:noFill/>
          <a:ln>
            <a:noFill/>
          </a:ln>
        </p:spPr>
        <p:txBody>
          <a:bodyPr lIns="0" rIns="0" tIns="0" bIns="0">
            <a:normAutofit/>
          </a:bodyPr>
          <a:p>
            <a:pPr lvl="2" marL="1296000" indent="-288000">
              <a:spcBef>
                <a:spcPts val="850"/>
              </a:spcBef>
              <a:buClr>
                <a:srgbClr val="000000"/>
              </a:buClr>
              <a:buSzPct val="45000"/>
              <a:buFont typeface="Wingdings" charset="2"/>
              <a:buChar char=""/>
            </a:pPr>
            <a:r>
              <a:rPr b="0" lang="en-CA" sz="2400" spc="-1" strike="noStrike">
                <a:latin typeface="Arial"/>
              </a:rPr>
              <a:t>Note that both a receiver and a broadcaster can require a permission. </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When this happens, both permission checks must pass for the intent to be delivered to the associated target. </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For more information, see Restricting broadcasts with permissions.</a:t>
            </a:r>
            <a:endParaRPr b="0" lang="en-CA" sz="24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15" name="TextShape 2"/>
          <p:cNvSpPr txBox="1"/>
          <p:nvPr/>
        </p:nvSpPr>
        <p:spPr>
          <a:xfrm>
            <a:off x="504000" y="1769040"/>
            <a:ext cx="9071640" cy="4384440"/>
          </a:xfrm>
          <a:prstGeom prst="rect">
            <a:avLst/>
          </a:prstGeom>
          <a:noFill/>
          <a:ln>
            <a:noFill/>
          </a:ln>
        </p:spPr>
        <p:txBody>
          <a:bodyPr lIns="0" rIns="0" tIns="0" bIns="0">
            <a:normAutofit/>
          </a:bodyPr>
          <a:p>
            <a:pPr lvl="1" marL="864000" indent="-324000">
              <a:spcBef>
                <a:spcPts val="1134"/>
              </a:spcBef>
              <a:buClr>
                <a:srgbClr val="000000"/>
              </a:buClr>
              <a:buSzPct val="75000"/>
              <a:buFont typeface="Symbol" charset="2"/>
              <a:buChar char=""/>
            </a:pPr>
            <a:r>
              <a:rPr b="0" lang="en-CA" sz="2800" spc="-1" strike="noStrike">
                <a:latin typeface="Arial"/>
              </a:rPr>
              <a:t>Content Provider permission enforcement</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Permissions applied using the android:permission attribute to the &lt;provider&gt; tag restrict who can access the data in a ContentProvider. </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(Content providers have an important additional security facility available to them called URI permissions which is described next.) Unlike the other components, there are two separate permission attributes you can set: android:readPermission restricts who can read from the provider, and android:writePermission restricts who can write to it.</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Note that if a provider is protected with both a read and write permission, holding only the write permission doesn't mean you can read from a provider.</a:t>
            </a:r>
            <a:endParaRPr b="0" lang="en-CA" sz="2400" spc="-1" strike="noStrike">
              <a:latin typeface="Arial"/>
            </a:endParaRPr>
          </a:p>
          <a:p>
            <a:pPr lvl="2" marL="1296000" indent="-288000">
              <a:spcBef>
                <a:spcPts val="850"/>
              </a:spcBef>
              <a:buClr>
                <a:srgbClr val="000000"/>
              </a:buClr>
              <a:buSzPct val="45000"/>
              <a:buFont typeface="Wingdings" charset="2"/>
              <a:buChar char=""/>
            </a:pPr>
            <a:endParaRPr b="0" lang="en-CA" sz="24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17" name="TextShape 2"/>
          <p:cNvSpPr txBox="1"/>
          <p:nvPr/>
        </p:nvSpPr>
        <p:spPr>
          <a:xfrm>
            <a:off x="504000" y="1769040"/>
            <a:ext cx="9071640" cy="4384440"/>
          </a:xfrm>
          <a:prstGeom prst="rect">
            <a:avLst/>
          </a:prstGeom>
          <a:noFill/>
          <a:ln>
            <a:noFill/>
          </a:ln>
        </p:spPr>
        <p:txBody>
          <a:bodyPr lIns="0" rIns="0" tIns="0" bIns="0">
            <a:normAutofit/>
          </a:bodyPr>
          <a:p>
            <a:pPr lvl="2" marL="1296000" indent="-288000">
              <a:spcBef>
                <a:spcPts val="850"/>
              </a:spcBef>
              <a:buClr>
                <a:srgbClr val="000000"/>
              </a:buClr>
              <a:buSzPct val="45000"/>
              <a:buFont typeface="Wingdings" charset="2"/>
              <a:buChar char=""/>
            </a:pPr>
            <a:r>
              <a:rPr b="0" lang="en-CA" sz="2400" spc="-1" strike="noStrike">
                <a:latin typeface="Arial"/>
              </a:rPr>
              <a:t>The permissions are checked when you first retrieve a provider (if you don't have either permission, a SecurityException is thrown), and as you perform operations on the provider. </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Using ContentResolver.query() requires holding the read permission; using ContentResolver.insert(), ContentResolver.update(), ContentResolver.delete() requires the write permission. </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In all of these cases, not holding the required permission results in a SecurityException being thrown from the call.</a:t>
            </a:r>
            <a:endParaRPr b="0" lang="en-CA" sz="24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19" name="TextShape 2"/>
          <p:cNvSpPr txBox="1"/>
          <p:nvPr/>
        </p:nvSpPr>
        <p:spPr>
          <a:xfrm>
            <a:off x="504000" y="1769040"/>
            <a:ext cx="9071640" cy="4384440"/>
          </a:xfrm>
          <a:prstGeom prst="rect">
            <a:avLst/>
          </a:prstGeom>
          <a:noFill/>
          <a:ln>
            <a:noFill/>
          </a:ln>
        </p:spPr>
        <p:txBody>
          <a:bodyPr lIns="0" rIns="0" tIns="0" bIns="0">
            <a:normAutofit/>
          </a:bodyPr>
          <a:p>
            <a:pPr lvl="1" marL="864000" indent="-324000">
              <a:spcBef>
                <a:spcPts val="1134"/>
              </a:spcBef>
              <a:buClr>
                <a:srgbClr val="000000"/>
              </a:buClr>
              <a:buSzPct val="75000"/>
              <a:buFont typeface="Symbol" charset="2"/>
              <a:buChar char=""/>
            </a:pPr>
            <a:r>
              <a:rPr b="0" lang="en-CA" sz="2800" spc="-1" strike="noStrike">
                <a:latin typeface="Arial"/>
              </a:rPr>
              <a:t>URI permissions</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The standard permission system described so far is often not sufficient when used with content providers. </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A content provider may want to protect itself with read and write permissions, while its direct clients also need to hand specific URIs to other apps for them to operate on.</a:t>
            </a:r>
            <a:endParaRPr b="0" lang="en-CA" sz="24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85"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The purpose of a permission is to protect the privacy of an Android user.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Android apps must request permission to access sensitive user data (such as contacts and SMS), as well as certain system features (such as camera and internet).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Depending on the feature, the system might grant the permission automatically or might prompt the user to approve the request.</a:t>
            </a:r>
            <a:endParaRPr b="0" lang="en-CA"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Protection levels</a:t>
            </a:r>
            <a:endParaRPr b="0" lang="en-CA" sz="4400" spc="-1" strike="noStrike">
              <a:latin typeface="Arial"/>
            </a:endParaRPr>
          </a:p>
        </p:txBody>
      </p:sp>
      <p:sp>
        <p:nvSpPr>
          <p:cNvPr id="121"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Permissions are divided into several protection levels.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The protection level affects whether runtime permission requests are required.</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There are three protection levels that affect third-party apps: normal, signature, and dangerous permissions.</a:t>
            </a:r>
            <a:endParaRPr b="0" lang="en-CA" sz="32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23" name="TextShape 2"/>
          <p:cNvSpPr txBox="1"/>
          <p:nvPr/>
        </p:nvSpPr>
        <p:spPr>
          <a:xfrm>
            <a:off x="504000" y="1769040"/>
            <a:ext cx="9071640" cy="4384440"/>
          </a:xfrm>
          <a:prstGeom prst="rect">
            <a:avLst/>
          </a:prstGeom>
          <a:noFill/>
          <a:ln>
            <a:noFill/>
          </a:ln>
        </p:spPr>
        <p:txBody>
          <a:bodyPr lIns="0" rIns="0" tIns="0" bIns="0">
            <a:normAutofit/>
          </a:bodyPr>
          <a:p>
            <a:pPr lvl="1" marL="864000" indent="-324000">
              <a:spcBef>
                <a:spcPts val="1134"/>
              </a:spcBef>
              <a:buClr>
                <a:srgbClr val="000000"/>
              </a:buClr>
              <a:buSzPct val="75000"/>
              <a:buFont typeface="Symbol" charset="2"/>
              <a:buChar char=""/>
            </a:pPr>
            <a:r>
              <a:rPr b="0" lang="en-CA" sz="2800" spc="-1" strike="noStrike">
                <a:latin typeface="Arial"/>
              </a:rPr>
              <a:t>Normal permissions</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Normal permissions cover areas where your app needs to access data or resources outside the app's sandbox, but where there's very little risk to the user's privacy or the operation of other apps. </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For example, permission to set the time zone is a normal permission.</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If an app declares in its manifest that it needs a normal permission, the system automatically grants the app that permission at install time. The system doesn't prompt the user to grant normal permissions, and users cannot revoke these permissions.</a:t>
            </a:r>
            <a:endParaRPr b="0" lang="en-CA" sz="24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25" name="TextShape 2"/>
          <p:cNvSpPr txBox="1"/>
          <p:nvPr/>
        </p:nvSpPr>
        <p:spPr>
          <a:xfrm>
            <a:off x="504000" y="1769040"/>
            <a:ext cx="9071640" cy="4384440"/>
          </a:xfrm>
          <a:prstGeom prst="rect">
            <a:avLst/>
          </a:prstGeom>
          <a:noFill/>
          <a:ln>
            <a:noFill/>
          </a:ln>
        </p:spPr>
        <p:txBody>
          <a:bodyPr lIns="0" rIns="0" tIns="0" bIns="0">
            <a:normAutofit/>
          </a:bodyPr>
          <a:p>
            <a:pPr lvl="1" marL="864000" indent="-324000">
              <a:spcBef>
                <a:spcPts val="1134"/>
              </a:spcBef>
              <a:buClr>
                <a:srgbClr val="000000"/>
              </a:buClr>
              <a:buSzPct val="75000"/>
              <a:buFont typeface="Symbol" charset="2"/>
              <a:buChar char=""/>
            </a:pPr>
            <a:r>
              <a:rPr b="0" lang="en-CA" sz="2800" spc="-1" strike="noStrike">
                <a:latin typeface="Arial"/>
              </a:rPr>
              <a:t>Signature permissions</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The system grants these app permissions at install time, but only when the app that attempts to use a permission is signed by the same certificate as the app that defines the permission.</a:t>
            </a:r>
            <a:endParaRPr b="0" lang="en-CA" sz="24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Dangerous permissions</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Dangerous permissions cover areas where the app wants data or resources that involve the user's private information, or could potentially affect the user's stored data or the operation of other apps. </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For example, the ability to read the user's contacts is a dangerous permission.</a:t>
            </a:r>
            <a:endParaRPr b="0" lang="en-CA" sz="24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27" name="TextShape 2"/>
          <p:cNvSpPr txBox="1"/>
          <p:nvPr/>
        </p:nvSpPr>
        <p:spPr>
          <a:xfrm>
            <a:off x="504000" y="1769040"/>
            <a:ext cx="9071640" cy="4384440"/>
          </a:xfrm>
          <a:prstGeom prst="rect">
            <a:avLst/>
          </a:prstGeom>
          <a:noFill/>
          <a:ln>
            <a:noFill/>
          </a:ln>
        </p:spPr>
        <p:txBody>
          <a:bodyPr lIns="0" rIns="0" tIns="0" bIns="0">
            <a:normAutofit/>
          </a:bodyPr>
          <a:p>
            <a:pPr lvl="2" marL="1296000" indent="-288000">
              <a:spcBef>
                <a:spcPts val="850"/>
              </a:spcBef>
              <a:buClr>
                <a:srgbClr val="000000"/>
              </a:buClr>
              <a:buSzPct val="45000"/>
              <a:buFont typeface="Wingdings" charset="2"/>
              <a:buChar char=""/>
            </a:pPr>
            <a:r>
              <a:rPr b="0" lang="en-CA" sz="2400" spc="-1" strike="noStrike">
                <a:latin typeface="Arial"/>
              </a:rPr>
              <a:t>If an app declares that it needs a dangerous permission, the user has to explicitly grant the permission to the app.</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Until the user approves the permission, your app cannot provide functionality that depends on that permission.</a:t>
            </a:r>
            <a:endParaRPr b="0" lang="en-CA" sz="24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Special permissions</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There are a couple of permissions that don't behave like normal and dangerous permissions.</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SYSTEM_ALERT_WINDOW and WRITE_SETTINGS are particularly sensitive, so most apps should not use them. </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If an app needs one of these permissions, it must declare the permission in the manifest, and send an intent requesting the user's authorization.</a:t>
            </a:r>
            <a:endParaRPr b="0" lang="en-CA" sz="24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Permission groups</a:t>
            </a:r>
            <a:endParaRPr b="0" lang="en-CA" sz="4400" spc="-1" strike="noStrike">
              <a:latin typeface="Arial"/>
            </a:endParaRPr>
          </a:p>
        </p:txBody>
      </p:sp>
      <p:sp>
        <p:nvSpPr>
          <p:cNvPr id="129"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Permissions are organized into groups related to a device's capabilities or features.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Under this system, permission requests are handled at the group level and a single permission group corresponds to several permission declarations in the app manifest.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For example, the SMS group includes both the READ_SMS and the RECEIVE_SMS declarations.</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Grouping permissions in this way enables the user to make more meaningful and informed choices, without being overwhelmed by complex and technical permission requests.</a:t>
            </a:r>
            <a:endParaRPr b="0" lang="en-CA" sz="32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pic>
        <p:nvPicPr>
          <p:cNvPr id="131" name="" descr=""/>
          <p:cNvPicPr/>
          <p:nvPr/>
        </p:nvPicPr>
        <p:blipFill>
          <a:blip r:embed="rId1"/>
          <a:stretch/>
        </p:blipFill>
        <p:spPr>
          <a:xfrm>
            <a:off x="503640" y="1789200"/>
            <a:ext cx="9071640" cy="434340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33"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All dangerous Android permissions belong to permission groups.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Any permission can belong to a permission group regardless of protection level.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However, a permission's group only affects the user experience if the permission is dangerous.</a:t>
            </a:r>
            <a:endParaRPr b="0" lang="en-CA" sz="3200" spc="-1" strike="noStrike">
              <a:latin typeface="Arial"/>
            </a:endParaRPr>
          </a:p>
          <a:p>
            <a:pPr marL="432000" indent="-324000">
              <a:spcBef>
                <a:spcPts val="1417"/>
              </a:spcBef>
              <a:buClr>
                <a:srgbClr val="000000"/>
              </a:buClr>
              <a:buSzPct val="45000"/>
              <a:buFont typeface="Wingdings" charset="2"/>
              <a:buChar char=""/>
            </a:pPr>
            <a:endParaRPr b="0" lang="en-CA" sz="3200" spc="-1" strike="noStrike">
              <a:latin typeface="Arial"/>
            </a:endParaRPr>
          </a:p>
          <a:p>
            <a:pPr marL="432000" indent="-324000">
              <a:spcBef>
                <a:spcPts val="1417"/>
              </a:spcBef>
              <a:buClr>
                <a:srgbClr val="000000"/>
              </a:buClr>
              <a:buSzPct val="45000"/>
              <a:buFont typeface="Wingdings" charset="2"/>
              <a:buChar char=""/>
            </a:pPr>
            <a:endParaRPr b="0" lang="en-CA" sz="32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Check for permissions</a:t>
            </a:r>
            <a:endParaRPr b="0" lang="en-CA" sz="4400" spc="-1" strike="noStrike">
              <a:latin typeface="Arial"/>
            </a:endParaRPr>
          </a:p>
        </p:txBody>
      </p:sp>
      <p:sp>
        <p:nvSpPr>
          <p:cNvPr id="135"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If your app needs a dangerous permission, you must check whether you have that permission every time you perform an operation that requires that permission.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To check if you have a permission, call the ContextCompat.checkSelfPermission() method.</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For example, this snippet shows how to check if the activity has permission to write to the calendar:</a:t>
            </a:r>
            <a:endParaRPr b="0" lang="en-CA" sz="32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37"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if (ContextCompat.checkSelfPermission(thisActivity, Manifest.permission.WRITE_CALENDAR)</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 PackageManager.PERMISSION_GRANTED)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 Permission is not granted</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a:t>
            </a:r>
            <a:endParaRPr b="0" lang="en-CA" sz="32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39"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If the app has the permission, the method returns PERMISSION_GRANTED, and the app can proceed with the operation.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If the app does not have the permission, the method returns PERMISSION_DENIED, and the app has to explicitly ask the user for permission.</a:t>
            </a:r>
            <a:endParaRPr b="0" lang="en-CA" sz="32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87"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A central design point of the Android security </a:t>
            </a:r>
            <a:r>
              <a:rPr b="0" lang="en-CA" sz="3200" spc="-1" strike="noStrike">
                <a:latin typeface="Arial"/>
              </a:rPr>
              <a:t>architecture is that no app, by default, has </a:t>
            </a:r>
            <a:r>
              <a:rPr b="0" lang="en-CA" sz="3200" spc="-1" strike="noStrike">
                <a:latin typeface="Arial"/>
              </a:rPr>
              <a:t>permission to perform any operations that </a:t>
            </a:r>
            <a:r>
              <a:rPr b="0" lang="en-CA" sz="3200" spc="-1" strike="noStrike">
                <a:latin typeface="Arial"/>
              </a:rPr>
              <a:t>would adversely impact other apps, the </a:t>
            </a:r>
            <a:r>
              <a:rPr b="0" lang="en-CA" sz="3200" spc="-1" strike="noStrike">
                <a:latin typeface="Arial"/>
              </a:rPr>
              <a:t>operating system, or the user.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This includes reading or writing the user's </a:t>
            </a:r>
            <a:r>
              <a:rPr b="0" lang="en-CA" sz="3200" spc="-1" strike="noStrike">
                <a:latin typeface="Arial"/>
              </a:rPr>
              <a:t>private data (such as contacts or emails), </a:t>
            </a:r>
            <a:r>
              <a:rPr b="0" lang="en-CA" sz="3200" spc="-1" strike="noStrike">
                <a:latin typeface="Arial"/>
              </a:rPr>
              <a:t>reading or writing another app's files, </a:t>
            </a:r>
            <a:r>
              <a:rPr b="0" lang="en-CA" sz="3200" spc="-1" strike="noStrike">
                <a:latin typeface="Arial"/>
              </a:rPr>
              <a:t>performing network access, keeping the device </a:t>
            </a:r>
            <a:r>
              <a:rPr b="0" lang="en-CA" sz="3200" spc="-1" strike="noStrike">
                <a:latin typeface="Arial"/>
              </a:rPr>
              <a:t>awake, and so on.</a:t>
            </a:r>
            <a:endParaRPr b="0" lang="en-CA"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Request permissions</a:t>
            </a:r>
            <a:endParaRPr b="0" lang="en-CA" sz="4400" spc="-1" strike="noStrike">
              <a:latin typeface="Arial"/>
            </a:endParaRPr>
          </a:p>
        </p:txBody>
      </p:sp>
      <p:sp>
        <p:nvSpPr>
          <p:cNvPr id="141"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When your app receives PERMISSION_DENIED from checkSelfPermission(), you need to prompt the user for that permission.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Android provides several methods you can use to request a permission, such as requestPermissions()</a:t>
            </a:r>
            <a:endParaRPr b="0" lang="en-CA" sz="32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43"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 Permission is not granted</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 Should we show an explanation?</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if (ActivityCompat.shouldShowRequestPermissionRationale(thisActivity,</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Manifest.permission.READ_CONTACTS)) {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 else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 No explanation needed; request the permission</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ActivityCompat.requestPermissions(thisActivity,</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new String[]{Manifest.permission.READ_CONTACTS},</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MY_PERMISSIONS_REQUEST_READ_CONTACTS);</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 MY_PERMISSIONS_REQUEST_READ_CONTACTS is an</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 app-defined int constant. The callback method gets the</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 result of the request.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a:t>
            </a:r>
            <a:endParaRPr b="0" lang="en-CA" sz="32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App permissions best practices</a:t>
            </a:r>
            <a:endParaRPr b="0" lang="en-CA" sz="4400" spc="-1" strike="noStrike">
              <a:latin typeface="Arial"/>
            </a:endParaRPr>
          </a:p>
        </p:txBody>
      </p:sp>
      <p:sp>
        <p:nvSpPr>
          <p:cNvPr id="145"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Only use the permissions necessary for your app to work</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Depending on how you are using the permissions, there may be another way to do what you need (system intents, identifiers, backgrounding for phone calls) without relying on access to sensitive information.</a:t>
            </a:r>
            <a:endParaRPr b="0" lang="en-CA" sz="28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Pay attention to permissions required by libraries</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When you include a library, you also inherit its permission requirements. </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You should be aware of what you're including, the permissions they require, and what those permissions are used for.</a:t>
            </a:r>
            <a:endParaRPr b="0" lang="en-CA" sz="28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47"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Be transparent.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When you make a permissions request, be clear about what you’re accessing, and why, so users can make informed decisions. </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Make this information available alongside the permission request including install, runtime, or update permission dialogues.</a:t>
            </a:r>
            <a:endParaRPr b="0" lang="en-CA" sz="28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49"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Make system accesses explicit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Providing continuous indications when you access sensitive capabilities (for example, the camera or microphone) makes it clear to users when you’re collecting data and avoids the perception that you're collecting data surreptitiously.</a:t>
            </a:r>
            <a:endParaRPr b="0" lang="en-CA" sz="2800" spc="-1" strike="noStrike">
              <a:latin typeface="Arial"/>
            </a:endParaRPr>
          </a:p>
          <a:p>
            <a:pPr lvl="1" marL="864000" indent="-324000">
              <a:spcBef>
                <a:spcPts val="1134"/>
              </a:spcBef>
              <a:buClr>
                <a:srgbClr val="000000"/>
              </a:buClr>
              <a:buSzPct val="75000"/>
              <a:buFont typeface="Symbol" charset="2"/>
              <a:buChar char=""/>
            </a:pPr>
            <a:endParaRPr b="0" lang="en-CA" sz="28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2376000" y="3168000"/>
            <a:ext cx="7199640" cy="1262160"/>
          </a:xfrm>
          <a:prstGeom prst="rect">
            <a:avLst/>
          </a:prstGeom>
          <a:noFill/>
          <a:ln>
            <a:noFill/>
          </a:ln>
        </p:spPr>
        <p:txBody>
          <a:bodyPr lIns="0" rIns="0" tIns="0" bIns="0" anchor="ctr"/>
          <a:p>
            <a:pPr algn="ctr"/>
            <a:r>
              <a:rPr b="0" lang="en-US" sz="2200" spc="-1" strike="noStrike">
                <a:solidFill>
                  <a:srgbClr val="ffffff"/>
                </a:solidFill>
                <a:latin typeface="Arial"/>
              </a:rPr>
              <a:t>This work is licensed under a Creative Commons Attribution-ShareAlike 3.0 Unported License.</a:t>
            </a:r>
            <a:br/>
            <a:r>
              <a:rPr b="0" lang="en-US" sz="2200" spc="-1" strike="noStrike">
                <a:solidFill>
                  <a:srgbClr val="ffffff"/>
                </a:solidFill>
                <a:latin typeface="Arial"/>
              </a:rPr>
              <a:t>It makes use of the works of Mateus Machado Luna.</a:t>
            </a:r>
            <a:endParaRPr b="0" lang="en-CA" sz="2200" spc="-1" strike="noStrike">
              <a:solidFill>
                <a:srgbClr val="ffffff"/>
              </a:solidFill>
              <a:latin typeface="Arial"/>
            </a:endParaRPr>
          </a:p>
        </p:txBody>
      </p:sp>
      <p:pic>
        <p:nvPicPr>
          <p:cNvPr id="151" name="" descr=""/>
          <p:cNvPicPr/>
          <p:nvPr/>
        </p:nvPicPr>
        <p:blipFill>
          <a:blip r:embed="rId1"/>
          <a:stretch/>
        </p:blipFill>
        <p:spPr>
          <a:xfrm>
            <a:off x="816120" y="3621600"/>
            <a:ext cx="1271880" cy="447480"/>
          </a:xfrm>
          <a:prstGeom prst="rect">
            <a:avLst/>
          </a:prstGeom>
          <a:ln>
            <a:noFill/>
          </a:ln>
        </p:spPr>
      </p:pic>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Permission approval</a:t>
            </a:r>
            <a:endParaRPr b="0" lang="en-CA" sz="4400" spc="-1" strike="noStrike">
              <a:latin typeface="Arial"/>
            </a:endParaRPr>
          </a:p>
        </p:txBody>
      </p:sp>
      <p:sp>
        <p:nvSpPr>
          <p:cNvPr id="89"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An app must publicize the permissions it </a:t>
            </a:r>
            <a:r>
              <a:rPr b="0" lang="en-CA" sz="3200" spc="-1" strike="noStrike">
                <a:latin typeface="Arial"/>
              </a:rPr>
              <a:t>requires by including &lt;uses-permission&gt; tags </a:t>
            </a:r>
            <a:r>
              <a:rPr b="0" lang="en-CA" sz="3200" spc="-1" strike="noStrike">
                <a:latin typeface="Arial"/>
              </a:rPr>
              <a:t>in the app manifest.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For example, an app that needs to send SMS </a:t>
            </a:r>
            <a:r>
              <a:rPr b="0" lang="en-CA" sz="3200" spc="-1" strike="noStrike">
                <a:latin typeface="Arial"/>
              </a:rPr>
              <a:t>messages would have this line in the manifest: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&lt;manifest </a:t>
            </a:r>
            <a:r>
              <a:rPr b="0" lang="en-CA" sz="2800" spc="-1" strike="noStrike">
                <a:latin typeface="Arial"/>
              </a:rPr>
              <a:t>xmlns:android="http://schemas.android.com/apk/res</a:t>
            </a:r>
            <a:r>
              <a:rPr b="0" lang="en-CA" sz="2800" spc="-1" strike="noStrike">
                <a:latin typeface="Arial"/>
              </a:rPr>
              <a:t>/android"</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600" spc="-1" strike="noStrike">
                <a:latin typeface="Arial"/>
              </a:rPr>
              <a:t>package="com.example.snazzyapp"</a:t>
            </a:r>
            <a:r>
              <a:rPr b="0" lang="en-CA" sz="2400" spc="-1" strike="noStrike">
                <a:latin typeface="Arial"/>
              </a:rPr>
              <a:t>&gt;</a:t>
            </a:r>
            <a:endParaRPr b="0" lang="en-CA" sz="24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    </a:t>
            </a:r>
            <a:r>
              <a:rPr b="0" lang="en-CA" sz="2800" spc="-1" strike="noStrike">
                <a:latin typeface="Arial"/>
              </a:rPr>
              <a:t>&lt;uses-permission </a:t>
            </a:r>
            <a:r>
              <a:rPr b="0" lang="en-CA" sz="2800" spc="-1" strike="noStrike">
                <a:latin typeface="Arial"/>
              </a:rPr>
              <a:t>android:name="android.permission.SEND_SMS"/&gt;</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&lt;/manifest&gt;</a:t>
            </a:r>
            <a:endParaRPr b="0" lang="en-CA" sz="2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91"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If your app lists normal permissions in its manifest (that is, permissions that don't pose much risk to the user's privacy or the device's operation), the system automatically grants those permissions to your app.</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If your app lists dangerous permissions in its manifest (that is, permissions that could potentially affect the user's privacy or the device's normal operation), such as the SEND_SMS permission above, the user must explicitly agree to grant those permissions.</a:t>
            </a:r>
            <a:endParaRPr b="0" lang="en-CA" sz="3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Request prompts for dangerous permissions</a:t>
            </a:r>
            <a:endParaRPr b="0" lang="en-CA" sz="4400" spc="-1" strike="noStrike">
              <a:latin typeface="Arial"/>
            </a:endParaRPr>
          </a:p>
        </p:txBody>
      </p:sp>
      <p:sp>
        <p:nvSpPr>
          <p:cNvPr id="93"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Only dangerous permissions require user agreement.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The way Android asks the user to grant dangerous permissions depends on the version of Android running on the user's device, and the system version targeted by your app.</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Runtime requests (Android 6.0 and higher)</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If the device is running Android 6.0 (API level 23) or higher, and the app's targetSdkVersion is 23 or higher, the user isn't notified of any app permissions at install time. </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Your app must ask the user to grant the dangerous permissions at runtime.</a:t>
            </a:r>
            <a:endParaRPr b="0" lang="en-CA" sz="24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95" name="TextShape 2"/>
          <p:cNvSpPr txBox="1"/>
          <p:nvPr/>
        </p:nvSpPr>
        <p:spPr>
          <a:xfrm>
            <a:off x="504000" y="1769040"/>
            <a:ext cx="9071640" cy="4384440"/>
          </a:xfrm>
          <a:prstGeom prst="rect">
            <a:avLst/>
          </a:prstGeom>
          <a:noFill/>
          <a:ln>
            <a:noFill/>
          </a:ln>
        </p:spPr>
        <p:txBody>
          <a:bodyPr lIns="0" rIns="0" tIns="0" bIns="0">
            <a:normAutofit/>
          </a:bodyPr>
          <a:p>
            <a:pPr lvl="2" marL="1296000" indent="-288000">
              <a:spcBef>
                <a:spcPts val="850"/>
              </a:spcBef>
              <a:buClr>
                <a:srgbClr val="000000"/>
              </a:buClr>
              <a:buSzPct val="45000"/>
              <a:buFont typeface="Wingdings" charset="2"/>
              <a:buChar char=""/>
            </a:pPr>
            <a:r>
              <a:rPr b="0" lang="en-CA" sz="2400" spc="-1" strike="noStrike">
                <a:latin typeface="Arial"/>
              </a:rPr>
              <a:t>When your app requests permission, the user sees a system dialog (as shown in figure 1, left) telling the user which permission group your app is trying to access. </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The dialog includes a Deny and Allow button.</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If the user denies the permission request, the next time your app requests the permission, the dialog contains a checkbox that, when checked, indicates the user doesn't want to be prompted for the permission again </a:t>
            </a:r>
            <a:endParaRPr b="0" lang="en-CA" sz="2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pic>
        <p:nvPicPr>
          <p:cNvPr id="97" name="" descr=""/>
          <p:cNvPicPr/>
          <p:nvPr/>
        </p:nvPicPr>
        <p:blipFill>
          <a:blip r:embed="rId1"/>
          <a:stretch/>
        </p:blipFill>
        <p:spPr>
          <a:xfrm>
            <a:off x="2447640" y="1768680"/>
            <a:ext cx="5184000" cy="438444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99" name="TextShape 2"/>
          <p:cNvSpPr txBox="1"/>
          <p:nvPr/>
        </p:nvSpPr>
        <p:spPr>
          <a:xfrm>
            <a:off x="504000" y="1769040"/>
            <a:ext cx="9071640" cy="4384440"/>
          </a:xfrm>
          <a:prstGeom prst="rect">
            <a:avLst/>
          </a:prstGeom>
          <a:noFill/>
          <a:ln>
            <a:noFill/>
          </a:ln>
        </p:spPr>
        <p:txBody>
          <a:bodyPr lIns="0" rIns="0" tIns="0" bIns="0">
            <a:normAutofit/>
          </a:bodyPr>
          <a:p>
            <a:pPr lvl="2" marL="1296000" indent="-288000">
              <a:spcBef>
                <a:spcPts val="850"/>
              </a:spcBef>
              <a:buClr>
                <a:srgbClr val="000000"/>
              </a:buClr>
              <a:buSzPct val="45000"/>
              <a:buFont typeface="Wingdings" charset="2"/>
              <a:buChar char=""/>
            </a:pPr>
            <a:r>
              <a:rPr b="0" lang="en-CA" sz="2400" spc="-1" strike="noStrike">
                <a:latin typeface="Arial"/>
              </a:rPr>
              <a:t>If the user checks the Never ask again box and taps Deny, the system no longer prompts the user if you later attempt to requests the same permission.</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Even if the user grants your app the permission it requested you cannot always rely on having it. </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Users also have the option to enable and disable permissions one-by-one in system settings. </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You should always check for and request permissions at runtime to guard against runtime errors. </a:t>
            </a:r>
            <a:endParaRPr b="0" lang="en-CA" sz="24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123</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2019-02-10T11:22:34Z</dcterms:created>
  <dc:creator/>
  <dc:description/>
  <dc:language>en-CA</dc:language>
  <cp:lastModifiedBy/>
  <dcterms:modified xsi:type="dcterms:W3CDTF">2019-02-10T13:26:48Z</dcterms:modified>
  <cp:revision>58</cp:revision>
  <dc:subject/>
  <dc:title>Blueprint Plans</dc:title>
</cp:coreProperties>
</file>