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586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CA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426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CA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426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CA" sz="426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426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CA" sz="426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426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CA" sz="426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426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CA" sz="426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426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CA" sz="426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426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CA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en-CA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CA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en-CA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33B8A85B-BAC9-4362-9ECA-8AE70AB87C7D}" type="slidenum">
              <a:rPr b="0" lang="en-CA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CA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latin typeface="Times New Roman"/>
              </a:rPr>
              <a:t> 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CA" sz="1400" spc="-1" strike="noStrike">
                <a:latin typeface="Times New Roman"/>
              </a:rPr>
              <a:t> 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5A6BB92-87EE-4E27-8B48-14918F55EFC2}" type="slidenum">
              <a:rPr b="0" lang="en-CA" sz="1400" spc="-1" strike="noStrike">
                <a:latin typeface="Times New Roman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my-json-feed/" TargetMode="External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5860" spc="-1" strike="noStrike">
                <a:solidFill>
                  <a:srgbClr val="ffffff"/>
                </a:solidFill>
                <a:latin typeface="Arial"/>
              </a:rPr>
              <a:t>Volley</a:t>
            </a:r>
            <a:endParaRPr b="0" lang="en-CA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3200" spc="-1" strike="noStrike">
                <a:solidFill>
                  <a:srgbClr val="ffffff"/>
                </a:solidFill>
                <a:latin typeface="Arial"/>
              </a:rPr>
              <a:t>https://developer.android.com/training/volley/</a:t>
            </a: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Cont ...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Volley is an HTTP library that makes networking for Android apps easier and most importantly, faster. Volley is available on GitHub.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Volley offers the following benefits: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Automatic scheduling of network requests.</a:t>
            </a:r>
            <a:endParaRPr b="0" lang="en-CA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Multiple concurrent network connections.</a:t>
            </a:r>
            <a:endParaRPr b="0" lang="en-CA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Transparent disk and memory response caching with standard HTTP cache coherence.</a:t>
            </a:r>
            <a:endParaRPr b="0" lang="en-CA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Support for request prioritization.</a:t>
            </a:r>
            <a:endParaRPr b="0" lang="en-CA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CA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Cont ...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Cancellation request API. You can cancel a single request, or you can set blocks or scopes of requests to cancel.</a:t>
            </a:r>
            <a:endParaRPr b="0" lang="en-CA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Ease of customization, for example, for retry and backoff.</a:t>
            </a:r>
            <a:endParaRPr b="0" lang="en-CA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Strong ordering that makes it easy to correctly populate your UI with data fetched asynchronously from the network.</a:t>
            </a:r>
            <a:endParaRPr b="0" lang="en-CA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Debugging and tracing tools.</a:t>
            </a:r>
            <a:endParaRPr b="0" lang="en-CA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Cont ...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Volley excels at RPC-type operations used to populate a UI, such as fetching a page of search results as structured data. 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It integrates easily with any protocol and comes out of the box with support for raw strings, images, and JSON. 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By providing built-in support for the features you need, Volley frees you from writing boilerplate code and allows you to concentrate on the logic that is specific to your app.</a:t>
            </a:r>
            <a:endParaRPr b="0" lang="en-CA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Cont ...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CA" sz="3200" spc="-1" strike="noStrike">
                <a:latin typeface="Arial"/>
              </a:rPr>
              <a:t>NB</a:t>
            </a:r>
            <a:r>
              <a:rPr b="0" lang="en-CA" sz="3200" spc="-1" strike="noStrike">
                <a:latin typeface="Arial"/>
              </a:rPr>
              <a:t>: Volley is not suitable for large download or streaming operations, since Volley holds all responses in memory during parsing. 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For large download operations, consider using an alternative like DownloadManager.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The easiest way to add Volley to your project is to add the following dependency to your app's</a:t>
            </a:r>
            <a:r>
              <a:rPr b="1" lang="en-CA" sz="3200" spc="-1" strike="noStrike">
                <a:latin typeface="Arial"/>
              </a:rPr>
              <a:t> build.gradle</a:t>
            </a:r>
            <a:r>
              <a:rPr b="0" lang="en-CA" sz="3200" spc="-1" strike="noStrike">
                <a:latin typeface="Arial"/>
              </a:rPr>
              <a:t> file: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dependencies {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    </a:t>
            </a:r>
            <a:r>
              <a:rPr b="0" lang="en-CA" sz="3200" spc="-1" strike="noStrike">
                <a:latin typeface="Arial"/>
              </a:rPr>
              <a:t>compile 'com.android.volley:volley:1.1.1'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}</a:t>
            </a:r>
            <a:endParaRPr b="0" lang="en-CA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Make a standard request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StringRequest. Specify a URL and receive a raw string in response.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JsonObjectRequest and JsonArrayRequest (both subclasses of JsonRequest). Specify a URL and get a JSON object or array (respectively) in response.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If your expected response is one of these types, you probably don't have to implement a custom request.</a:t>
            </a:r>
            <a:endParaRPr b="0" lang="en-CA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Request JSON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Volley provides the following classes for JSON requests: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JsonArrayRequest—A request for retrieving a JSONArray response body at a given URL.</a:t>
            </a:r>
            <a:endParaRPr b="0" lang="en-CA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JsonObjectRequest—A request for retrieving a JSONObject response body at a given URL, allowing for an optional JSONObject to be passed in as part of the request body.</a:t>
            </a:r>
            <a:endParaRPr b="0" lang="en-CA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Cont ...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String url = "</a:t>
            </a:r>
            <a:r>
              <a:rPr b="0" lang="en-CA" sz="3200" spc="-1" strike="noStrike">
                <a:latin typeface="Arial"/>
                <a:hlinkClick r:id="rId1"/>
              </a:rPr>
              <a:t>http://my-json-feed</a:t>
            </a:r>
            <a:r>
              <a:rPr b="0" lang="en-CA" sz="3200" spc="-1" strike="noStrike">
                <a:latin typeface="Arial"/>
              </a:rPr>
              <a:t>";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JsonObjectRequest jsonObjectRequest = new JsonObjectRequest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        </a:t>
            </a:r>
            <a:r>
              <a:rPr b="0" lang="en-CA" sz="3200" spc="-1" strike="noStrike">
                <a:latin typeface="Arial"/>
              </a:rPr>
              <a:t>(Request.Method.GET, url, null, new Response.Listener&lt;JSONObject&gt;() {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   </a:t>
            </a:r>
            <a:r>
              <a:rPr b="0" lang="en-CA" sz="3200" spc="-1" strike="noStrike">
                <a:latin typeface="Arial"/>
              </a:rPr>
              <a:t>@Override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    </a:t>
            </a:r>
            <a:r>
              <a:rPr b="0" lang="en-CA" sz="3200" spc="-1" strike="noStrike">
                <a:latin typeface="Arial"/>
              </a:rPr>
              <a:t>public void onResponse(JSONObject response) {        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    </a:t>
            </a:r>
            <a:r>
              <a:rPr b="0" lang="en-CA" sz="3200" spc="-1" strike="noStrike">
                <a:latin typeface="Arial"/>
              </a:rPr>
              <a:t>}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}, new Response.ErrorListener() {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    </a:t>
            </a:r>
            <a:r>
              <a:rPr b="0" lang="en-CA" sz="3200" spc="-1" strike="noStrike">
                <a:latin typeface="Arial"/>
              </a:rPr>
              <a:t>@Override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    </a:t>
            </a:r>
            <a:r>
              <a:rPr b="0" lang="en-CA" sz="3200" spc="-1" strike="noStrike">
                <a:latin typeface="Arial"/>
              </a:rPr>
              <a:t>public void onErrorResponse(VolleyError error) {        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    </a:t>
            </a:r>
            <a:r>
              <a:rPr b="0" lang="en-CA" sz="3200" spc="-1" strike="noStrike">
                <a:latin typeface="Arial"/>
              </a:rPr>
              <a:t>}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});</a:t>
            </a:r>
            <a:endParaRPr b="0" lang="en-CA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2376000" y="316800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This work is licensed under a Creative Commons Attribution-ShareAlike 3.0 Unported License.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It makes use of the works of Mateus Machado Luna.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880" cy="44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2019-02-12T08:02:43Z</dcterms:created>
  <dc:creator/>
  <dc:description/>
  <dc:language>en-CA</dc:language>
  <cp:lastModifiedBy/>
  <dcterms:modified xsi:type="dcterms:W3CDTF">2019-02-12T08:48:17Z</dcterms:modified>
  <cp:revision>14</cp:revision>
  <dc:subject/>
  <dc:title>Blueprint Plans</dc:title>
</cp:coreProperties>
</file>