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57" r:id="rId2"/>
    <p:sldId id="432" r:id="rId3"/>
    <p:sldId id="448" r:id="rId4"/>
    <p:sldId id="449" r:id="rId5"/>
    <p:sldId id="450" r:id="rId6"/>
    <p:sldId id="451" r:id="rId7"/>
    <p:sldId id="452" r:id="rId8"/>
    <p:sldId id="453" r:id="rId9"/>
    <p:sldId id="454" r:id="rId10"/>
    <p:sldId id="455" r:id="rId11"/>
    <p:sldId id="45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B846F-7B8C-4792-9EAB-1934CAEC94F7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042FC-7290-449B-B793-F02E8ADF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89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1204A-1D42-4523-906D-BE25090CE9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00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273AE-0FED-58F4-5560-B05C2CCC9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1A268F-100C-DFD4-8C9C-0369CC3F4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70225-E988-9EA5-715E-BA4BB24E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ABF0D-F4FE-54CD-96C1-71B2F5EE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F7C12-BCFF-E251-A346-5C50D514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87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6E25A-5796-A6E0-8A29-54586E37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2C515-7BBC-D610-26B2-7DDCB9A4E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731E1-4690-AB7F-FC66-632C96F1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BF6D56-BE7C-BD18-76A1-7A23D4378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21FF-1063-0FB6-0977-2D90E9D7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9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D94120-BB4E-A321-0AAA-9E68D9202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1A20B0-5DE5-9DFA-959A-908DB0AE6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1B46-BFBE-8325-8EB9-57B2C4A8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9145DF-C660-991D-4E17-E3624A0E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33C767-D47C-1C7A-D092-E361BDD3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5273A-5BF0-B45F-E121-5129E1FD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C0D52-C1F0-CEA2-0636-65A546E3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4FB72-B73A-6423-44D8-48335A3D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6E705-55D5-4444-68EF-42DFE4D2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4308CD-575A-60C3-FDAE-ACC969F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33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3A24-C9F7-FE24-1A88-958C57B3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7AEA3-D9D4-E688-BFD9-EB90F749F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EA587-7D8A-4A8F-9CD9-09DFB0D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197696-2B60-BF26-F0BB-CB73D402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739AA-821C-6898-7CBC-7936C8A3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0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18031-F13B-26FA-334B-FEA147A79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F75E71-5CAD-F2F2-7F5B-5127FB133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7E4AD-02B4-229A-9036-29B788739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C84B1E-2AF1-D076-AC36-9E0CAEFBE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FAD075-4B9D-A66A-415E-7F45A073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28B841-7E6D-7CB1-6B85-DA9A9B52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1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53D2-8955-002F-6561-74A7900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400D9E-5C9B-8B9F-7FFE-0E72DAAE5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4761FA-8B2F-41BF-2C7A-63475784E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9D91E2-3342-A932-AEAF-2F85F0B56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BC73F3-B08E-1DCF-49DF-4CDBFD11D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A12710-AFC8-9FCB-AA40-925F67A3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C47CB9-EA1E-E651-2DCB-8C75990C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0A457D-8A65-0C77-E4E4-95A837821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5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68CB1-74DB-7D8C-ED46-BA3C48C6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BECBD-54FE-453C-21B3-ECB96BB3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D2F65F-5EA6-84E0-EEFD-9EA914F5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5584076-004B-27D9-5CC4-F597370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33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3A13FB-7025-A246-8DE5-0BC7D6D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FBB31C-A87C-8334-22BA-604CF892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7C6602-B152-C3A6-061C-8A880495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8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DBB2-C4D0-97B5-5228-0BA4C618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601BE-C6FF-511A-2F12-897DB7F66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83711C-4CB2-9227-2E25-8A1A45336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1FDD5-2D25-4A8F-B314-71891C0D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369A3-737A-186F-8F36-C681848E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1559B8-2B68-AE4D-308E-B72A9BD3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15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F7B7E-0805-370C-C234-55597D3A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085104-4B67-3294-29D4-C5C2C1847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78DCCE-5530-011B-C5C0-6848AF79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9BF660-C056-E0CE-FD4F-40C22565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0E794-198D-9287-5C94-004C408B0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68395-6B43-0D2C-0228-B9B29F20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2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903323-6DB0-40DA-556C-DCF49ACE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59DD7E-CA93-326D-1A77-47DD396B2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7D22-2FCA-8104-F3E3-DCA4B029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687BA-2CA0-4499-93AD-76D705F272F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E6BB19-D846-640D-7431-27279D0C4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EFFDB-C483-6689-1C6E-0920D7EC5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20977-1628-4E8B-9F20-398D952169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34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BFF3C41-FDE6-8463-1503-CD4EEEE0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8" y="814499"/>
            <a:ext cx="4411055" cy="461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84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89EDFD-CEC4-F1B0-84B5-34E7E94BE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79" y="1452757"/>
            <a:ext cx="8020585" cy="48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91C1BAE-B24B-4EB4-13E4-A860270A5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4" y="1308917"/>
            <a:ext cx="762066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0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907003-491E-2387-AA04-9C63FC14C790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8913F8-7200-9EC0-58EA-7F9060E6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48" y="1351359"/>
            <a:ext cx="3383080" cy="493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85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4D0159-E677-31DF-49EE-5F11703AD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3" y="1299972"/>
            <a:ext cx="6295688" cy="39395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55BD92C-B8B6-4E2B-B368-AD59C5DBA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974" y="102352"/>
            <a:ext cx="4433111" cy="2704856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508941E1-8543-464A-4B71-3146E72BCDF5}"/>
              </a:ext>
            </a:extLst>
          </p:cNvPr>
          <p:cNvSpPr/>
          <p:nvPr/>
        </p:nvSpPr>
        <p:spPr>
          <a:xfrm rot="18515602">
            <a:off x="6263976" y="2925371"/>
            <a:ext cx="1033272" cy="35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24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BC2845-673A-23D7-3B64-9A6F859C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" y="1099047"/>
            <a:ext cx="7729506" cy="46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4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E27E33-0312-0244-F220-F8095D74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73" y="1713968"/>
            <a:ext cx="5349475" cy="34300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08E2AF-333B-E586-B213-4213EFAA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763" y="0"/>
            <a:ext cx="4099740" cy="24618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7B34776-CACE-DB9D-AEE0-0CE51D80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763" y="2552228"/>
            <a:ext cx="4241723" cy="25471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6F8C90-1640-B118-2348-3BE3CAD6A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4046" y="5145536"/>
            <a:ext cx="1724266" cy="16099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39EA35E-EB86-AEDC-58AC-DCA11BAD8B89}"/>
              </a:ext>
            </a:extLst>
          </p:cNvPr>
          <p:cNvSpPr/>
          <p:nvPr/>
        </p:nvSpPr>
        <p:spPr>
          <a:xfrm rot="20079998">
            <a:off x="4354146" y="1420071"/>
            <a:ext cx="2476203" cy="35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EAA5074-7AA9-F17E-7BB9-A221A53FC7F3}"/>
              </a:ext>
            </a:extLst>
          </p:cNvPr>
          <p:cNvSpPr/>
          <p:nvPr/>
        </p:nvSpPr>
        <p:spPr>
          <a:xfrm rot="1140451">
            <a:off x="5092539" y="2750983"/>
            <a:ext cx="1480503" cy="35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99B9B7A-F080-9185-C740-6FFB59345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5699" y="5209670"/>
            <a:ext cx="1638529" cy="1543265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E9F2D694-A9D5-C2CD-B180-E333A6F13B9D}"/>
              </a:ext>
            </a:extLst>
          </p:cNvPr>
          <p:cNvSpPr/>
          <p:nvPr/>
        </p:nvSpPr>
        <p:spPr>
          <a:xfrm rot="6491383">
            <a:off x="2226581" y="4048560"/>
            <a:ext cx="2245332" cy="3573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439983-CA50-3882-0AF2-A1787A03FB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0442" y="5209671"/>
            <a:ext cx="1543265" cy="154326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AE95F6E-6A35-6659-464B-7B15EA8BE879}"/>
              </a:ext>
            </a:extLst>
          </p:cNvPr>
          <p:cNvSpPr txBox="1"/>
          <p:nvPr/>
        </p:nvSpPr>
        <p:spPr>
          <a:xfrm>
            <a:off x="878307" y="5349878"/>
            <a:ext cx="8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8A7B832-1E58-A738-4551-5742321B866C}"/>
              </a:ext>
            </a:extLst>
          </p:cNvPr>
          <p:cNvSpPr txBox="1"/>
          <p:nvPr/>
        </p:nvSpPr>
        <p:spPr>
          <a:xfrm>
            <a:off x="3091457" y="5415199"/>
            <a:ext cx="7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476240F-39B1-8B89-01CA-2612C1DC80C4}"/>
              </a:ext>
            </a:extLst>
          </p:cNvPr>
          <p:cNvSpPr txBox="1"/>
          <p:nvPr/>
        </p:nvSpPr>
        <p:spPr>
          <a:xfrm>
            <a:off x="5927475" y="3348803"/>
            <a:ext cx="86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6AD184D-2AAE-6911-9ED9-E8459A5EDB34}"/>
              </a:ext>
            </a:extLst>
          </p:cNvPr>
          <p:cNvSpPr txBox="1"/>
          <p:nvPr/>
        </p:nvSpPr>
        <p:spPr>
          <a:xfrm>
            <a:off x="5952363" y="5249140"/>
            <a:ext cx="783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7264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FDCE2C-6841-7C05-045C-4FBB8876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6" y="1695255"/>
            <a:ext cx="6369145" cy="4102041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E5D3A14A-E3E4-6F51-CEC0-27982F1DBF1D}"/>
              </a:ext>
            </a:extLst>
          </p:cNvPr>
          <p:cNvSpPr/>
          <p:nvPr/>
        </p:nvSpPr>
        <p:spPr>
          <a:xfrm>
            <a:off x="6481815" y="4099097"/>
            <a:ext cx="467626" cy="4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1572AEFA-57A6-C4E9-6B8D-63461C3C5B68}"/>
              </a:ext>
            </a:extLst>
          </p:cNvPr>
          <p:cNvSpPr/>
          <p:nvPr/>
        </p:nvSpPr>
        <p:spPr>
          <a:xfrm>
            <a:off x="6254496" y="4032504"/>
            <a:ext cx="118872" cy="53586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58980B-6534-B240-E7F0-0C12D4593572}"/>
              </a:ext>
            </a:extLst>
          </p:cNvPr>
          <p:cNvSpPr txBox="1"/>
          <p:nvPr/>
        </p:nvSpPr>
        <p:spPr>
          <a:xfrm>
            <a:off x="7057888" y="4154602"/>
            <a:ext cx="143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模糊查询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A48CEB81-3384-580E-F177-D4E8CB742E07}"/>
              </a:ext>
            </a:extLst>
          </p:cNvPr>
          <p:cNvSpPr/>
          <p:nvPr/>
        </p:nvSpPr>
        <p:spPr>
          <a:xfrm>
            <a:off x="6463528" y="2602239"/>
            <a:ext cx="485913" cy="4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4F81263-65E4-D855-0797-76B55C68A765}"/>
              </a:ext>
            </a:extLst>
          </p:cNvPr>
          <p:cNvSpPr txBox="1"/>
          <p:nvPr/>
        </p:nvSpPr>
        <p:spPr>
          <a:xfrm>
            <a:off x="7057888" y="2602239"/>
            <a:ext cx="1929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与车辆管理类似</a:t>
            </a:r>
          </a:p>
        </p:txBody>
      </p:sp>
    </p:spTree>
    <p:extLst>
      <p:ext uri="{BB962C8B-B14F-4D97-AF65-F5344CB8AC3E}">
        <p14:creationId xmlns:p14="http://schemas.microsoft.com/office/powerpoint/2010/main" val="29704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54750-7945-C975-6042-6611D6A7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72" y="1269900"/>
            <a:ext cx="990738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4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4539A6C-5C14-2C2E-DCEC-6641D6607B35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1476F0-0DE1-17A1-9B3C-D6FC66730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52" y="1018012"/>
            <a:ext cx="5625016" cy="2952595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8D5F05A-0532-208D-34E8-FF8D43DCE11C}"/>
              </a:ext>
            </a:extLst>
          </p:cNvPr>
          <p:cNvSpPr/>
          <p:nvPr/>
        </p:nvSpPr>
        <p:spPr>
          <a:xfrm>
            <a:off x="6739128" y="1903199"/>
            <a:ext cx="585216" cy="4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21B74BB-EFE2-A199-6962-A6671D84E790}"/>
              </a:ext>
            </a:extLst>
          </p:cNvPr>
          <p:cNvSpPr txBox="1"/>
          <p:nvPr/>
        </p:nvSpPr>
        <p:spPr>
          <a:xfrm>
            <a:off x="7699248" y="1719072"/>
            <a:ext cx="3392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管理员可以看到所有用户的订单信息，并且查询。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34672B-E65E-7935-2D6D-B9C77336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34" y="3429000"/>
            <a:ext cx="5853216" cy="3074755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1476363-E79A-8CBB-300C-6F620E3425D4}"/>
              </a:ext>
            </a:extLst>
          </p:cNvPr>
          <p:cNvSpPr/>
          <p:nvPr/>
        </p:nvSpPr>
        <p:spPr>
          <a:xfrm rot="10800000">
            <a:off x="5623559" y="4986258"/>
            <a:ext cx="585216" cy="4026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FB5909-DE5A-03AB-8BD0-B60144525C7A}"/>
              </a:ext>
            </a:extLst>
          </p:cNvPr>
          <p:cNvSpPr txBox="1"/>
          <p:nvPr/>
        </p:nvSpPr>
        <p:spPr>
          <a:xfrm>
            <a:off x="2565978" y="5029938"/>
            <a:ext cx="339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用户只能查询到自己的订单</a:t>
            </a:r>
          </a:p>
        </p:txBody>
      </p:sp>
    </p:spTree>
    <p:extLst>
      <p:ext uri="{BB962C8B-B14F-4D97-AF65-F5344CB8AC3E}">
        <p14:creationId xmlns:p14="http://schemas.microsoft.com/office/powerpoint/2010/main" val="971626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C745914-5864-1C4E-49A7-ADE4697CC4F6}"/>
              </a:ext>
            </a:extLst>
          </p:cNvPr>
          <p:cNvSpPr txBox="1"/>
          <p:nvPr/>
        </p:nvSpPr>
        <p:spPr>
          <a:xfrm>
            <a:off x="2791408" y="445823"/>
            <a:ext cx="2444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系统模块构成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57E14B-D78F-4FBD-14CF-2D2C1D312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50" y="1064384"/>
            <a:ext cx="8695838" cy="522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宽屏</PresentationFormat>
  <Paragraphs>17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伟</dc:creator>
  <cp:lastModifiedBy>王 伟</cp:lastModifiedBy>
  <cp:revision>2</cp:revision>
  <dcterms:created xsi:type="dcterms:W3CDTF">2023-06-01T03:30:56Z</dcterms:created>
  <dcterms:modified xsi:type="dcterms:W3CDTF">2023-06-01T03:34:21Z</dcterms:modified>
</cp:coreProperties>
</file>