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344" r:id="rId5"/>
    <p:sldId id="289" r:id="rId6"/>
    <p:sldId id="420" r:id="rId7"/>
    <p:sldId id="450" r:id="rId8"/>
    <p:sldId id="419" r:id="rId9"/>
    <p:sldId id="447" r:id="rId10"/>
    <p:sldId id="433" r:id="rId11"/>
    <p:sldId id="434" r:id="rId12"/>
    <p:sldId id="435" r:id="rId13"/>
    <p:sldId id="43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3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3B"/>
    <a:srgbClr val="008537"/>
    <a:srgbClr val="3DFF8B"/>
    <a:srgbClr val="D1FFE6"/>
    <a:srgbClr val="7EC59B"/>
    <a:srgbClr val="9FF69F"/>
    <a:srgbClr val="64B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2215" autoAdjust="0"/>
  </p:normalViewPr>
  <p:slideViewPr>
    <p:cSldViewPr snapToGrid="0">
      <p:cViewPr varScale="1">
        <p:scale>
          <a:sx n="105" d="100"/>
          <a:sy n="105" d="100"/>
        </p:scale>
        <p:origin x="672" y="114"/>
      </p:cViewPr>
      <p:guideLst>
        <p:guide orient="horz" pos="207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79AA-D9EA-451B-A5E5-029D1D5C4A8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1204A-1D42-4523-906D-BE25090CE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6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1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1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1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6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230319"/>
            <a:ext cx="12192000" cy="627681"/>
            <a:chOff x="0" y="5888735"/>
            <a:chExt cx="12192000" cy="969265"/>
          </a:xfrm>
        </p:grpSpPr>
        <p:sp>
          <p:nvSpPr>
            <p:cNvPr id="7" name="任意多边形: 形状 6"/>
            <p:cNvSpPr/>
            <p:nvPr/>
          </p:nvSpPr>
          <p:spPr>
            <a:xfrm>
              <a:off x="0" y="5888736"/>
              <a:ext cx="12192000" cy="969264"/>
            </a:xfrm>
            <a:custGeom>
              <a:avLst/>
              <a:gdLst>
                <a:gd name="connsiteX0" fmla="*/ 12192000 w 12192000"/>
                <a:gd name="connsiteY0" fmla="*/ 0 h 834158"/>
                <a:gd name="connsiteX1" fmla="*/ 12192000 w 12192000"/>
                <a:gd name="connsiteY1" fmla="*/ 834158 h 834158"/>
                <a:gd name="connsiteX2" fmla="*/ 0 w 12192000"/>
                <a:gd name="connsiteY2" fmla="*/ 834158 h 834158"/>
                <a:gd name="connsiteX3" fmla="*/ 0 w 12192000"/>
                <a:gd name="connsiteY3" fmla="*/ 421770 h 834158"/>
                <a:gd name="connsiteX4" fmla="*/ 703930 w 12192000"/>
                <a:gd name="connsiteY4" fmla="*/ 493800 h 834158"/>
                <a:gd name="connsiteX5" fmla="*/ 4867275 w 12192000"/>
                <a:gd name="connsiteY5" fmla="*/ 671363 h 834158"/>
                <a:gd name="connsiteX6" fmla="*/ 12109997 w 12192000"/>
                <a:gd name="connsiteY6" fmla="*/ 22736 h 83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834158">
                  <a:moveTo>
                    <a:pt x="12192000" y="0"/>
                  </a:moveTo>
                  <a:lnTo>
                    <a:pt x="12192000" y="834158"/>
                  </a:lnTo>
                  <a:lnTo>
                    <a:pt x="0" y="834158"/>
                  </a:lnTo>
                  <a:lnTo>
                    <a:pt x="0" y="421770"/>
                  </a:lnTo>
                  <a:lnTo>
                    <a:pt x="703930" y="493800"/>
                  </a:lnTo>
                  <a:cubicBezTo>
                    <a:pt x="1941539" y="607040"/>
                    <a:pt x="3359810" y="671363"/>
                    <a:pt x="4867275" y="671363"/>
                  </a:cubicBezTo>
                  <a:cubicBezTo>
                    <a:pt x="7882206" y="671363"/>
                    <a:pt x="10540358" y="414071"/>
                    <a:pt x="12109997" y="22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" y="5888735"/>
              <a:ext cx="6540284" cy="693261"/>
            </a:xfrm>
            <a:custGeom>
              <a:avLst/>
              <a:gdLst>
                <a:gd name="connsiteX0" fmla="*/ 0 w 5170531"/>
                <a:gd name="connsiteY0" fmla="*/ 0 h 794504"/>
                <a:gd name="connsiteX1" fmla="*/ 509126 w 5170531"/>
                <a:gd name="connsiteY1" fmla="*/ 127114 h 794504"/>
                <a:gd name="connsiteX2" fmla="*/ 4499910 w 5170531"/>
                <a:gd name="connsiteY2" fmla="*/ 720789 h 794504"/>
                <a:gd name="connsiteX3" fmla="*/ 5170531 w 5170531"/>
                <a:gd name="connsiteY3" fmla="*/ 768690 h 794504"/>
                <a:gd name="connsiteX4" fmla="*/ 4943847 w 5170531"/>
                <a:gd name="connsiteY4" fmla="*/ 779391 h 794504"/>
                <a:gd name="connsiteX5" fmla="*/ 3958041 w 5170531"/>
                <a:gd name="connsiteY5" fmla="*/ 794504 h 794504"/>
                <a:gd name="connsiteX6" fmla="*/ 499235 w 5170531"/>
                <a:gd name="connsiteY6" fmla="*/ 576626 h 794504"/>
                <a:gd name="connsiteX7" fmla="*/ 0 w 5170531"/>
                <a:gd name="connsiteY7" fmla="*/ 484608 h 79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531" h="794504">
                  <a:moveTo>
                    <a:pt x="0" y="0"/>
                  </a:moveTo>
                  <a:lnTo>
                    <a:pt x="509126" y="127114"/>
                  </a:lnTo>
                  <a:cubicBezTo>
                    <a:pt x="1656276" y="394427"/>
                    <a:pt x="3011164" y="598944"/>
                    <a:pt x="4499910" y="720789"/>
                  </a:cubicBezTo>
                  <a:lnTo>
                    <a:pt x="5170531" y="768690"/>
                  </a:lnTo>
                  <a:lnTo>
                    <a:pt x="4943847" y="779391"/>
                  </a:lnTo>
                  <a:cubicBezTo>
                    <a:pt x="4625423" y="789300"/>
                    <a:pt x="4295728" y="794504"/>
                    <a:pt x="3958041" y="794504"/>
                  </a:cubicBezTo>
                  <a:cubicBezTo>
                    <a:pt x="2607293" y="794504"/>
                    <a:pt x="1384420" y="711242"/>
                    <a:pt x="499235" y="576626"/>
                  </a:cubicBezTo>
                  <a:lnTo>
                    <a:pt x="0" y="4846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梯形 9"/>
          <p:cNvSpPr/>
          <p:nvPr/>
        </p:nvSpPr>
        <p:spPr>
          <a:xfrm rot="16200000">
            <a:off x="72797" y="79396"/>
            <a:ext cx="375889" cy="808817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 panose="020B0502040204020203" charset="-122"/>
            </a:endParaRPr>
          </a:p>
        </p:txBody>
      </p:sp>
      <p:sp>
        <p:nvSpPr>
          <p:cNvPr id="11" name="梯形 10"/>
          <p:cNvSpPr/>
          <p:nvPr/>
        </p:nvSpPr>
        <p:spPr>
          <a:xfrm rot="16200000">
            <a:off x="57549" y="238020"/>
            <a:ext cx="267255" cy="669682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 panose="020B0502040204020203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9332976" y="64745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10FC4-DD5C-4C24-B849-D8A0B2DC987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 noChangeAspect="1"/>
          </p:cNvGrpSpPr>
          <p:nvPr userDrawn="1"/>
        </p:nvGrpSpPr>
        <p:grpSpPr>
          <a:xfrm>
            <a:off x="11138893" y="269208"/>
            <a:ext cx="499743" cy="648000"/>
            <a:chOff x="2931811" y="-1548041"/>
            <a:chExt cx="895030" cy="1160555"/>
          </a:xfrm>
        </p:grpSpPr>
        <p:sp>
          <p:nvSpPr>
            <p:cNvPr id="14" name="i$ḻíḓè"/>
            <p:cNvSpPr/>
            <p:nvPr/>
          </p:nvSpPr>
          <p:spPr bwMode="auto">
            <a:xfrm>
              <a:off x="3367392" y="-1180482"/>
              <a:ext cx="22077" cy="26851"/>
            </a:xfrm>
            <a:custGeom>
              <a:avLst/>
              <a:gdLst>
                <a:gd name="T0" fmla="*/ 16 w 24"/>
                <a:gd name="T1" fmla="*/ 12 h 30"/>
                <a:gd name="T2" fmla="*/ 11 w 24"/>
                <a:gd name="T3" fmla="*/ 15 h 30"/>
                <a:gd name="T4" fmla="*/ 18 w 24"/>
                <a:gd name="T5" fmla="*/ 15 h 30"/>
                <a:gd name="T6" fmla="*/ 17 w 24"/>
                <a:gd name="T7" fmla="*/ 17 h 30"/>
                <a:gd name="T8" fmla="*/ 19 w 24"/>
                <a:gd name="T9" fmla="*/ 18 h 30"/>
                <a:gd name="T10" fmla="*/ 17 w 24"/>
                <a:gd name="T11" fmla="*/ 23 h 30"/>
                <a:gd name="T12" fmla="*/ 24 w 24"/>
                <a:gd name="T13" fmla="*/ 27 h 30"/>
                <a:gd name="T14" fmla="*/ 21 w 24"/>
                <a:gd name="T15" fmla="*/ 27 h 30"/>
                <a:gd name="T16" fmla="*/ 12 w 24"/>
                <a:gd name="T17" fmla="*/ 29 h 30"/>
                <a:gd name="T18" fmla="*/ 8 w 24"/>
                <a:gd name="T19" fmla="*/ 26 h 30"/>
                <a:gd name="T20" fmla="*/ 7 w 24"/>
                <a:gd name="T21" fmla="*/ 21 h 30"/>
                <a:gd name="T22" fmla="*/ 0 w 24"/>
                <a:gd name="T23" fmla="*/ 28 h 30"/>
                <a:gd name="T24" fmla="*/ 4 w 24"/>
                <a:gd name="T25" fmla="*/ 23 h 30"/>
                <a:gd name="T26" fmla="*/ 8 w 24"/>
                <a:gd name="T27" fmla="*/ 16 h 30"/>
                <a:gd name="T28" fmla="*/ 3 w 24"/>
                <a:gd name="T29" fmla="*/ 16 h 30"/>
                <a:gd name="T30" fmla="*/ 13 w 24"/>
                <a:gd name="T31" fmla="*/ 4 h 30"/>
                <a:gd name="T32" fmla="*/ 13 w 24"/>
                <a:gd name="T33" fmla="*/ 0 h 30"/>
                <a:gd name="T34" fmla="*/ 20 w 24"/>
                <a:gd name="T35" fmla="*/ 6 h 30"/>
                <a:gd name="T36" fmla="*/ 19 w 24"/>
                <a:gd name="T37" fmla="*/ 8 h 30"/>
                <a:gd name="T38" fmla="*/ 16 w 24"/>
                <a:gd name="T39" fmla="*/ 11 h 30"/>
                <a:gd name="T40" fmla="*/ 10 w 24"/>
                <a:gd name="T41" fmla="*/ 12 h 30"/>
                <a:gd name="T42" fmla="*/ 10 w 24"/>
                <a:gd name="T43" fmla="*/ 12 h 30"/>
                <a:gd name="T44" fmla="*/ 7 w 24"/>
                <a:gd name="T45" fmla="*/ 12 h 30"/>
                <a:gd name="T46" fmla="*/ 5 w 24"/>
                <a:gd name="T47" fmla="*/ 5 h 30"/>
                <a:gd name="T48" fmla="*/ 6 w 24"/>
                <a:gd name="T49" fmla="*/ 6 h 30"/>
                <a:gd name="T50" fmla="*/ 9 w 24"/>
                <a:gd name="T51" fmla="*/ 3 h 30"/>
                <a:gd name="T52" fmla="*/ 12 w 24"/>
                <a:gd name="T53" fmla="*/ 4 h 30"/>
                <a:gd name="T54" fmla="*/ 8 w 24"/>
                <a:gd name="T55" fmla="*/ 8 h 30"/>
                <a:gd name="T56" fmla="*/ 8 w 24"/>
                <a:gd name="T57" fmla="*/ 6 h 30"/>
                <a:gd name="T58" fmla="*/ 8 w 24"/>
                <a:gd name="T59" fmla="*/ 11 h 30"/>
                <a:gd name="T60" fmla="*/ 8 w 24"/>
                <a:gd name="T61" fmla="*/ 9 h 30"/>
                <a:gd name="T62" fmla="*/ 8 w 24"/>
                <a:gd name="T63" fmla="*/ 19 h 30"/>
                <a:gd name="T64" fmla="*/ 14 w 24"/>
                <a:gd name="T65" fmla="*/ 17 h 30"/>
                <a:gd name="T66" fmla="*/ 11 w 24"/>
                <a:gd name="T67" fmla="*/ 27 h 30"/>
                <a:gd name="T68" fmla="*/ 10 w 24"/>
                <a:gd name="T69" fmla="*/ 23 h 30"/>
                <a:gd name="T70" fmla="*/ 11 w 24"/>
                <a:gd name="T71" fmla="*/ 27 h 30"/>
                <a:gd name="T72" fmla="*/ 13 w 24"/>
                <a:gd name="T73" fmla="*/ 21 h 30"/>
                <a:gd name="T74" fmla="*/ 11 w 24"/>
                <a:gd name="T75" fmla="*/ 20 h 30"/>
                <a:gd name="T76" fmla="*/ 11 w 24"/>
                <a:gd name="T77" fmla="*/ 9 h 30"/>
                <a:gd name="T78" fmla="*/ 12 w 24"/>
                <a:gd name="T79" fmla="*/ 7 h 30"/>
                <a:gd name="T80" fmla="*/ 13 w 24"/>
                <a:gd name="T81" fmla="*/ 6 h 30"/>
                <a:gd name="T82" fmla="*/ 14 w 24"/>
                <a:gd name="T83" fmla="*/ 10 h 30"/>
                <a:gd name="T84" fmla="*/ 16 w 24"/>
                <a:gd name="T85" fmla="*/ 5 h 30"/>
                <a:gd name="T86" fmla="*/ 15 w 24"/>
                <a:gd name="T87" fmla="*/ 8 h 30"/>
                <a:gd name="T88" fmla="*/ 15 w 24"/>
                <a:gd name="T89" fmla="*/ 22 h 30"/>
                <a:gd name="T90" fmla="*/ 17 w 24"/>
                <a:gd name="T91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" h="30">
                  <a:moveTo>
                    <a:pt x="3" y="15"/>
                  </a:moveTo>
                  <a:cubicBezTo>
                    <a:pt x="4" y="15"/>
                    <a:pt x="7" y="14"/>
                    <a:pt x="10" y="13"/>
                  </a:cubicBezTo>
                  <a:cubicBezTo>
                    <a:pt x="14" y="12"/>
                    <a:pt x="16" y="11"/>
                    <a:pt x="16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3" y="14"/>
                    <a:pt x="11" y="15"/>
                  </a:cubicBezTo>
                  <a:cubicBezTo>
                    <a:pt x="11" y="15"/>
                    <a:pt x="11" y="15"/>
                    <a:pt x="10" y="16"/>
                  </a:cubicBezTo>
                  <a:cubicBezTo>
                    <a:pt x="12" y="15"/>
                    <a:pt x="14" y="15"/>
                    <a:pt x="15" y="14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6"/>
                  </a:cubicBezTo>
                  <a:cubicBezTo>
                    <a:pt x="18" y="16"/>
                    <a:pt x="17" y="16"/>
                    <a:pt x="16" y="17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9" y="16"/>
                    <a:pt x="20" y="16"/>
                    <a:pt x="21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20" y="19"/>
                    <a:pt x="20" y="20"/>
                    <a:pt x="19" y="20"/>
                  </a:cubicBezTo>
                  <a:cubicBezTo>
                    <a:pt x="19" y="20"/>
                    <a:pt x="18" y="21"/>
                    <a:pt x="18" y="21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8" y="23"/>
                    <a:pt x="19" y="24"/>
                    <a:pt x="21" y="24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8"/>
                    <a:pt x="24" y="28"/>
                    <a:pt x="23" y="28"/>
                  </a:cubicBezTo>
                  <a:cubicBezTo>
                    <a:pt x="23" y="28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6"/>
                    <a:pt x="18" y="25"/>
                    <a:pt x="16" y="24"/>
                  </a:cubicBezTo>
                  <a:cubicBezTo>
                    <a:pt x="15" y="25"/>
                    <a:pt x="14" y="26"/>
                    <a:pt x="13" y="27"/>
                  </a:cubicBezTo>
                  <a:cubicBezTo>
                    <a:pt x="13" y="28"/>
                    <a:pt x="12" y="28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0" y="30"/>
                  </a:cubicBezTo>
                  <a:cubicBezTo>
                    <a:pt x="8" y="29"/>
                    <a:pt x="8" y="27"/>
                    <a:pt x="8" y="26"/>
                  </a:cubicBezTo>
                  <a:cubicBezTo>
                    <a:pt x="8" y="25"/>
                    <a:pt x="8" y="23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6" y="23"/>
                  </a:cubicBezTo>
                  <a:cubicBezTo>
                    <a:pt x="4" y="26"/>
                    <a:pt x="2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5"/>
                    <a:pt x="3" y="24"/>
                    <a:pt x="4" y="23"/>
                  </a:cubicBezTo>
                  <a:cubicBezTo>
                    <a:pt x="5" y="22"/>
                    <a:pt x="5" y="20"/>
                    <a:pt x="6" y="19"/>
                  </a:cubicBezTo>
                  <a:cubicBezTo>
                    <a:pt x="6" y="19"/>
                    <a:pt x="6" y="19"/>
                    <a:pt x="7" y="19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3"/>
                    <a:pt x="14" y="2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6" y="1"/>
                    <a:pt x="17" y="2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9" y="4"/>
                    <a:pt x="20" y="5"/>
                    <a:pt x="20" y="6"/>
                  </a:cubicBezTo>
                  <a:cubicBezTo>
                    <a:pt x="20" y="6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9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8" y="5"/>
                    <a:pt x="10" y="5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11" y="2"/>
                    <a:pt x="12" y="2"/>
                    <a:pt x="12" y="4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7" y="7"/>
                  </a:cubicBezTo>
                  <a:close/>
                  <a:moveTo>
                    <a:pt x="8" y="9"/>
                  </a:moveTo>
                  <a:cubicBezTo>
                    <a:pt x="8" y="10"/>
                    <a:pt x="8" y="10"/>
                    <a:pt x="8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9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9" y="19"/>
                    <a:pt x="9" y="19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3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11" y="27"/>
                  </a:moveTo>
                  <a:cubicBezTo>
                    <a:pt x="12" y="26"/>
                    <a:pt x="14" y="25"/>
                    <a:pt x="15" y="24"/>
                  </a:cubicBezTo>
                  <a:cubicBezTo>
                    <a:pt x="14" y="23"/>
                    <a:pt x="12" y="23"/>
                    <a:pt x="11" y="23"/>
                  </a:cubicBezTo>
                  <a:cubicBezTo>
                    <a:pt x="11" y="23"/>
                    <a:pt x="11" y="23"/>
                    <a:pt x="10" y="23"/>
                  </a:cubicBezTo>
                  <a:cubicBezTo>
                    <a:pt x="10" y="24"/>
                    <a:pt x="10" y="25"/>
                    <a:pt x="10" y="26"/>
                  </a:cubicBezTo>
                  <a:cubicBezTo>
                    <a:pt x="10" y="26"/>
                    <a:pt x="10" y="27"/>
                    <a:pt x="10" y="27"/>
                  </a:cubicBezTo>
                  <a:cubicBezTo>
                    <a:pt x="10" y="27"/>
                    <a:pt x="10" y="27"/>
                    <a:pt x="11" y="27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0"/>
                    <a:pt x="16" y="20"/>
                  </a:cubicBezTo>
                  <a:cubicBezTo>
                    <a:pt x="17" y="19"/>
                    <a:pt x="17" y="19"/>
                    <a:pt x="17" y="18"/>
                  </a:cubicBezTo>
                  <a:cubicBezTo>
                    <a:pt x="15" y="19"/>
                    <a:pt x="13" y="19"/>
                    <a:pt x="11" y="20"/>
                  </a:cubicBezTo>
                  <a:cubicBezTo>
                    <a:pt x="11" y="21"/>
                    <a:pt x="11" y="21"/>
                    <a:pt x="11" y="22"/>
                  </a:cubicBezTo>
                  <a:close/>
                  <a:moveTo>
                    <a:pt x="13" y="8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2" y="10"/>
                    <a:pt x="13" y="10"/>
                    <a:pt x="13" y="8"/>
                  </a:cubicBezTo>
                  <a:close/>
                  <a:moveTo>
                    <a:pt x="12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4" y="10"/>
                  </a:moveTo>
                  <a:cubicBezTo>
                    <a:pt x="16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5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9"/>
                    <a:pt x="14" y="9"/>
                    <a:pt x="14" y="10"/>
                  </a:cubicBezTo>
                  <a:close/>
                  <a:moveTo>
                    <a:pt x="17" y="21"/>
                  </a:moveTo>
                  <a:cubicBezTo>
                    <a:pt x="16" y="21"/>
                    <a:pt x="16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ļídé"/>
            <p:cNvSpPr/>
            <p:nvPr/>
          </p:nvSpPr>
          <p:spPr bwMode="auto">
            <a:xfrm>
              <a:off x="3365602" y="-1151842"/>
              <a:ext cx="25658" cy="28044"/>
            </a:xfrm>
            <a:custGeom>
              <a:avLst/>
              <a:gdLst>
                <a:gd name="T0" fmla="*/ 14 w 28"/>
                <a:gd name="T1" fmla="*/ 13 h 31"/>
                <a:gd name="T2" fmla="*/ 10 w 28"/>
                <a:gd name="T3" fmla="*/ 19 h 31"/>
                <a:gd name="T4" fmla="*/ 10 w 28"/>
                <a:gd name="T5" fmla="*/ 22 h 31"/>
                <a:gd name="T6" fmla="*/ 9 w 28"/>
                <a:gd name="T7" fmla="*/ 26 h 31"/>
                <a:gd name="T8" fmla="*/ 8 w 28"/>
                <a:gd name="T9" fmla="*/ 21 h 31"/>
                <a:gd name="T10" fmla="*/ 7 w 28"/>
                <a:gd name="T11" fmla="*/ 21 h 31"/>
                <a:gd name="T12" fmla="*/ 4 w 28"/>
                <a:gd name="T13" fmla="*/ 19 h 31"/>
                <a:gd name="T14" fmla="*/ 5 w 28"/>
                <a:gd name="T15" fmla="*/ 18 h 31"/>
                <a:gd name="T16" fmla="*/ 8 w 28"/>
                <a:gd name="T17" fmla="*/ 14 h 31"/>
                <a:gd name="T18" fmla="*/ 7 w 28"/>
                <a:gd name="T19" fmla="*/ 14 h 31"/>
                <a:gd name="T20" fmla="*/ 4 w 28"/>
                <a:gd name="T21" fmla="*/ 16 h 31"/>
                <a:gd name="T22" fmla="*/ 1 w 28"/>
                <a:gd name="T23" fmla="*/ 11 h 31"/>
                <a:gd name="T24" fmla="*/ 4 w 28"/>
                <a:gd name="T25" fmla="*/ 12 h 31"/>
                <a:gd name="T26" fmla="*/ 8 w 28"/>
                <a:gd name="T27" fmla="*/ 9 h 31"/>
                <a:gd name="T28" fmla="*/ 11 w 28"/>
                <a:gd name="T29" fmla="*/ 8 h 31"/>
                <a:gd name="T30" fmla="*/ 13 w 28"/>
                <a:gd name="T31" fmla="*/ 10 h 31"/>
                <a:gd name="T32" fmla="*/ 11 w 28"/>
                <a:gd name="T33" fmla="*/ 11 h 31"/>
                <a:gd name="T34" fmla="*/ 11 w 28"/>
                <a:gd name="T35" fmla="*/ 15 h 31"/>
                <a:gd name="T36" fmla="*/ 14 w 28"/>
                <a:gd name="T37" fmla="*/ 9 h 31"/>
                <a:gd name="T38" fmla="*/ 11 w 28"/>
                <a:gd name="T39" fmla="*/ 2 h 31"/>
                <a:gd name="T40" fmla="*/ 14 w 28"/>
                <a:gd name="T41" fmla="*/ 5 h 31"/>
                <a:gd name="T42" fmla="*/ 6 w 28"/>
                <a:gd name="T43" fmla="*/ 8 h 31"/>
                <a:gd name="T44" fmla="*/ 3 w 28"/>
                <a:gd name="T45" fmla="*/ 8 h 31"/>
                <a:gd name="T46" fmla="*/ 11 w 28"/>
                <a:gd name="T47" fmla="*/ 2 h 31"/>
                <a:gd name="T48" fmla="*/ 22 w 28"/>
                <a:gd name="T49" fmla="*/ 1 h 31"/>
                <a:gd name="T50" fmla="*/ 24 w 28"/>
                <a:gd name="T51" fmla="*/ 5 h 31"/>
                <a:gd name="T52" fmla="*/ 24 w 28"/>
                <a:gd name="T53" fmla="*/ 11 h 31"/>
                <a:gd name="T54" fmla="*/ 27 w 28"/>
                <a:gd name="T55" fmla="*/ 13 h 31"/>
                <a:gd name="T56" fmla="*/ 23 w 28"/>
                <a:gd name="T57" fmla="*/ 14 h 31"/>
                <a:gd name="T58" fmla="*/ 22 w 28"/>
                <a:gd name="T59" fmla="*/ 31 h 31"/>
                <a:gd name="T60" fmla="*/ 21 w 28"/>
                <a:gd name="T61" fmla="*/ 26 h 31"/>
                <a:gd name="T62" fmla="*/ 21 w 28"/>
                <a:gd name="T63" fmla="*/ 20 h 31"/>
                <a:gd name="T64" fmla="*/ 21 w 28"/>
                <a:gd name="T65" fmla="*/ 15 h 31"/>
                <a:gd name="T66" fmla="*/ 14 w 28"/>
                <a:gd name="T67" fmla="*/ 19 h 31"/>
                <a:gd name="T68" fmla="*/ 13 w 28"/>
                <a:gd name="T69" fmla="*/ 17 h 31"/>
                <a:gd name="T70" fmla="*/ 21 w 28"/>
                <a:gd name="T71" fmla="*/ 12 h 31"/>
                <a:gd name="T72" fmla="*/ 21 w 28"/>
                <a:gd name="T73" fmla="*/ 3 h 31"/>
                <a:gd name="T74" fmla="*/ 20 w 28"/>
                <a:gd name="T75" fmla="*/ 2 h 31"/>
                <a:gd name="T76" fmla="*/ 21 w 28"/>
                <a:gd name="T77" fmla="*/ 0 h 31"/>
                <a:gd name="T78" fmla="*/ 19 w 28"/>
                <a:gd name="T79" fmla="*/ 8 h 31"/>
                <a:gd name="T80" fmla="*/ 19 w 28"/>
                <a:gd name="T81" fmla="*/ 12 h 31"/>
                <a:gd name="T82" fmla="*/ 15 w 28"/>
                <a:gd name="T83" fmla="*/ 15 h 31"/>
                <a:gd name="T84" fmla="*/ 14 w 28"/>
                <a:gd name="T85" fmla="*/ 15 h 31"/>
                <a:gd name="T86" fmla="*/ 16 w 28"/>
                <a:gd name="T87" fmla="*/ 13 h 31"/>
                <a:gd name="T88" fmla="*/ 15 w 28"/>
                <a:gd name="T89" fmla="*/ 10 h 31"/>
                <a:gd name="T90" fmla="*/ 17 w 28"/>
                <a:gd name="T91" fmla="*/ 7 h 31"/>
                <a:gd name="T92" fmla="*/ 15 w 28"/>
                <a:gd name="T9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" h="31">
                  <a:moveTo>
                    <a:pt x="14" y="11"/>
                  </a:move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3" y="15"/>
                    <a:pt x="11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2"/>
                    <a:pt x="10" y="22"/>
                    <a:pt x="10" y="22"/>
                  </a:cubicBezTo>
                  <a:cubicBezTo>
                    <a:pt x="10" y="23"/>
                    <a:pt x="10" y="24"/>
                    <a:pt x="10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7" y="17"/>
                    <a:pt x="8" y="16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5"/>
                  </a:cubicBezTo>
                  <a:cubicBezTo>
                    <a:pt x="5" y="16"/>
                    <a:pt x="4" y="16"/>
                    <a:pt x="4" y="16"/>
                  </a:cubicBezTo>
                  <a:cubicBezTo>
                    <a:pt x="3" y="15"/>
                    <a:pt x="2" y="14"/>
                    <a:pt x="1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2" y="13"/>
                    <a:pt x="3" y="13"/>
                    <a:pt x="4" y="12"/>
                  </a:cubicBezTo>
                  <a:cubicBezTo>
                    <a:pt x="5" y="11"/>
                    <a:pt x="6" y="11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9"/>
                    <a:pt x="9" y="8"/>
                    <a:pt x="10" y="7"/>
                  </a:cubicBezTo>
                  <a:cubicBezTo>
                    <a:pt x="10" y="7"/>
                    <a:pt x="11" y="7"/>
                    <a:pt x="11" y="8"/>
                  </a:cubicBezTo>
                  <a:cubicBezTo>
                    <a:pt x="11" y="8"/>
                    <a:pt x="12" y="9"/>
                    <a:pt x="12" y="9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3" y="14"/>
                    <a:pt x="14" y="12"/>
                    <a:pt x="14" y="9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lose/>
                  <a:moveTo>
                    <a:pt x="11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4"/>
                    <a:pt x="14" y="5"/>
                  </a:cubicBezTo>
                  <a:cubicBezTo>
                    <a:pt x="14" y="5"/>
                    <a:pt x="14" y="6"/>
                    <a:pt x="13" y="6"/>
                  </a:cubicBezTo>
                  <a:cubicBezTo>
                    <a:pt x="10" y="7"/>
                    <a:pt x="7" y="8"/>
                    <a:pt x="6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7" y="6"/>
                    <a:pt x="10" y="4"/>
                    <a:pt x="11" y="2"/>
                  </a:cubicBezTo>
                  <a:close/>
                  <a:moveTo>
                    <a:pt x="21" y="0"/>
                  </a:moveTo>
                  <a:cubicBezTo>
                    <a:pt x="21" y="0"/>
                    <a:pt x="22" y="0"/>
                    <a:pt x="22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3"/>
                    <a:pt x="24" y="3"/>
                    <a:pt x="24" y="5"/>
                  </a:cubicBezTo>
                  <a:cubicBezTo>
                    <a:pt x="23" y="6"/>
                    <a:pt x="23" y="7"/>
                    <a:pt x="23" y="10"/>
                  </a:cubicBezTo>
                  <a:cubicBezTo>
                    <a:pt x="23" y="11"/>
                    <a:pt x="24" y="11"/>
                    <a:pt x="24" y="11"/>
                  </a:cubicBezTo>
                  <a:cubicBezTo>
                    <a:pt x="25" y="11"/>
                    <a:pt x="26" y="11"/>
                    <a:pt x="27" y="12"/>
                  </a:cubicBezTo>
                  <a:cubicBezTo>
                    <a:pt x="28" y="12"/>
                    <a:pt x="28" y="13"/>
                    <a:pt x="27" y="13"/>
                  </a:cubicBezTo>
                  <a:cubicBezTo>
                    <a:pt x="27" y="13"/>
                    <a:pt x="27" y="13"/>
                    <a:pt x="26" y="13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3" y="22"/>
                    <a:pt x="23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6"/>
                    <a:pt x="21" y="25"/>
                    <a:pt x="21" y="24"/>
                  </a:cubicBezTo>
                  <a:cubicBezTo>
                    <a:pt x="21" y="23"/>
                    <a:pt x="21" y="22"/>
                    <a:pt x="21" y="20"/>
                  </a:cubicBezTo>
                  <a:cubicBezTo>
                    <a:pt x="21" y="20"/>
                    <a:pt x="21" y="19"/>
                    <a:pt x="21" y="18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19" y="16"/>
                    <a:pt x="18" y="17"/>
                    <a:pt x="16" y="19"/>
                  </a:cubicBezTo>
                  <a:cubicBezTo>
                    <a:pt x="16" y="19"/>
                    <a:pt x="15" y="20"/>
                    <a:pt x="14" y="19"/>
                  </a:cubicBezTo>
                  <a:cubicBezTo>
                    <a:pt x="13" y="19"/>
                    <a:pt x="12" y="18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7"/>
                    <a:pt x="15" y="16"/>
                  </a:cubicBezTo>
                  <a:cubicBezTo>
                    <a:pt x="17" y="14"/>
                    <a:pt x="19" y="13"/>
                    <a:pt x="21" y="12"/>
                  </a:cubicBezTo>
                  <a:cubicBezTo>
                    <a:pt x="21" y="11"/>
                    <a:pt x="21" y="10"/>
                    <a:pt x="21" y="7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1" y="1"/>
                    <a:pt x="21" y="1"/>
                    <a:pt x="21" y="0"/>
                  </a:cubicBezTo>
                  <a:close/>
                  <a:moveTo>
                    <a:pt x="19" y="6"/>
                  </a:moveTo>
                  <a:cubicBezTo>
                    <a:pt x="20" y="7"/>
                    <a:pt x="20" y="7"/>
                    <a:pt x="19" y="8"/>
                  </a:cubicBezTo>
                  <a:cubicBezTo>
                    <a:pt x="19" y="8"/>
                    <a:pt x="18" y="9"/>
                    <a:pt x="18" y="10"/>
                  </a:cubicBezTo>
                  <a:cubicBezTo>
                    <a:pt x="18" y="10"/>
                    <a:pt x="19" y="11"/>
                    <a:pt x="19" y="12"/>
                  </a:cubicBezTo>
                  <a:cubicBezTo>
                    <a:pt x="19" y="12"/>
                    <a:pt x="19" y="13"/>
                    <a:pt x="18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5" y="15"/>
                    <a:pt x="15" y="14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1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6" y="9"/>
                    <a:pt x="16" y="8"/>
                    <a:pt x="17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6" y="4"/>
                    <a:pt x="18" y="5"/>
                    <a:pt x="19" y="6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$ḻïḑé"/>
            <p:cNvSpPr/>
            <p:nvPr/>
          </p:nvSpPr>
          <p:spPr bwMode="auto">
            <a:xfrm>
              <a:off x="3367392" y="-1120814"/>
              <a:ext cx="22077" cy="23271"/>
            </a:xfrm>
            <a:custGeom>
              <a:avLst/>
              <a:gdLst>
                <a:gd name="T0" fmla="*/ 10 w 24"/>
                <a:gd name="T1" fmla="*/ 0 h 26"/>
                <a:gd name="T2" fmla="*/ 14 w 24"/>
                <a:gd name="T3" fmla="*/ 2 h 26"/>
                <a:gd name="T4" fmla="*/ 14 w 24"/>
                <a:gd name="T5" fmla="*/ 3 h 26"/>
                <a:gd name="T6" fmla="*/ 14 w 24"/>
                <a:gd name="T7" fmla="*/ 6 h 26"/>
                <a:gd name="T8" fmla="*/ 16 w 24"/>
                <a:gd name="T9" fmla="*/ 7 h 26"/>
                <a:gd name="T10" fmla="*/ 20 w 24"/>
                <a:gd name="T11" fmla="*/ 8 h 26"/>
                <a:gd name="T12" fmla="*/ 20 w 24"/>
                <a:gd name="T13" fmla="*/ 10 h 26"/>
                <a:gd name="T14" fmla="*/ 12 w 24"/>
                <a:gd name="T15" fmla="*/ 15 h 26"/>
                <a:gd name="T16" fmla="*/ 10 w 24"/>
                <a:gd name="T17" fmla="*/ 21 h 26"/>
                <a:gd name="T18" fmla="*/ 2 w 24"/>
                <a:gd name="T19" fmla="*/ 25 h 26"/>
                <a:gd name="T20" fmla="*/ 0 w 24"/>
                <a:gd name="T21" fmla="*/ 24 h 26"/>
                <a:gd name="T22" fmla="*/ 2 w 24"/>
                <a:gd name="T23" fmla="*/ 22 h 26"/>
                <a:gd name="T24" fmla="*/ 3 w 24"/>
                <a:gd name="T25" fmla="*/ 22 h 26"/>
                <a:gd name="T26" fmla="*/ 3 w 24"/>
                <a:gd name="T27" fmla="*/ 22 h 26"/>
                <a:gd name="T28" fmla="*/ 2 w 24"/>
                <a:gd name="T29" fmla="*/ 23 h 26"/>
                <a:gd name="T30" fmla="*/ 3 w 24"/>
                <a:gd name="T31" fmla="*/ 24 h 26"/>
                <a:gd name="T32" fmla="*/ 8 w 24"/>
                <a:gd name="T33" fmla="*/ 17 h 26"/>
                <a:gd name="T34" fmla="*/ 3 w 24"/>
                <a:gd name="T35" fmla="*/ 14 h 26"/>
                <a:gd name="T36" fmla="*/ 2 w 24"/>
                <a:gd name="T37" fmla="*/ 13 h 26"/>
                <a:gd name="T38" fmla="*/ 3 w 24"/>
                <a:gd name="T39" fmla="*/ 13 h 26"/>
                <a:gd name="T40" fmla="*/ 9 w 24"/>
                <a:gd name="T41" fmla="*/ 11 h 26"/>
                <a:gd name="T42" fmla="*/ 11 w 24"/>
                <a:gd name="T43" fmla="*/ 4 h 26"/>
                <a:gd name="T44" fmla="*/ 11 w 24"/>
                <a:gd name="T45" fmla="*/ 4 h 26"/>
                <a:gd name="T46" fmla="*/ 11 w 24"/>
                <a:gd name="T47" fmla="*/ 2 h 26"/>
                <a:gd name="T48" fmla="*/ 10 w 24"/>
                <a:gd name="T49" fmla="*/ 2 h 26"/>
                <a:gd name="T50" fmla="*/ 10 w 24"/>
                <a:gd name="T51" fmla="*/ 3 h 26"/>
                <a:gd name="T52" fmla="*/ 10 w 24"/>
                <a:gd name="T53" fmla="*/ 2 h 26"/>
                <a:gd name="T54" fmla="*/ 9 w 24"/>
                <a:gd name="T55" fmla="*/ 2 h 26"/>
                <a:gd name="T56" fmla="*/ 9 w 24"/>
                <a:gd name="T57" fmla="*/ 2 h 26"/>
                <a:gd name="T58" fmla="*/ 10 w 24"/>
                <a:gd name="T59" fmla="*/ 0 h 26"/>
                <a:gd name="T60" fmla="*/ 12 w 24"/>
                <a:gd name="T61" fmla="*/ 19 h 26"/>
                <a:gd name="T62" fmla="*/ 13 w 24"/>
                <a:gd name="T63" fmla="*/ 19 h 26"/>
                <a:gd name="T64" fmla="*/ 14 w 24"/>
                <a:gd name="T65" fmla="*/ 19 h 26"/>
                <a:gd name="T66" fmla="*/ 17 w 24"/>
                <a:gd name="T67" fmla="*/ 19 h 26"/>
                <a:gd name="T68" fmla="*/ 24 w 24"/>
                <a:gd name="T69" fmla="*/ 25 h 26"/>
                <a:gd name="T70" fmla="*/ 23 w 24"/>
                <a:gd name="T71" fmla="*/ 26 h 26"/>
                <a:gd name="T72" fmla="*/ 21 w 24"/>
                <a:gd name="T73" fmla="*/ 26 h 26"/>
                <a:gd name="T74" fmla="*/ 21 w 24"/>
                <a:gd name="T75" fmla="*/ 25 h 26"/>
                <a:gd name="T76" fmla="*/ 17 w 24"/>
                <a:gd name="T77" fmla="*/ 23 h 26"/>
                <a:gd name="T78" fmla="*/ 15 w 24"/>
                <a:gd name="T79" fmla="*/ 21 h 26"/>
                <a:gd name="T80" fmla="*/ 11 w 24"/>
                <a:gd name="T81" fmla="*/ 19 h 26"/>
                <a:gd name="T82" fmla="*/ 10 w 24"/>
                <a:gd name="T83" fmla="*/ 19 h 26"/>
                <a:gd name="T84" fmla="*/ 11 w 24"/>
                <a:gd name="T85" fmla="*/ 19 h 26"/>
                <a:gd name="T86" fmla="*/ 12 w 24"/>
                <a:gd name="T87" fmla="*/ 19 h 26"/>
                <a:gd name="T88" fmla="*/ 12 w 24"/>
                <a:gd name="T89" fmla="*/ 19 h 26"/>
                <a:gd name="T90" fmla="*/ 14 w 24"/>
                <a:gd name="T91" fmla="*/ 7 h 26"/>
                <a:gd name="T92" fmla="*/ 13 w 24"/>
                <a:gd name="T93" fmla="*/ 9 h 26"/>
                <a:gd name="T94" fmla="*/ 15 w 24"/>
                <a:gd name="T95" fmla="*/ 8 h 26"/>
                <a:gd name="T96" fmla="*/ 14 w 24"/>
                <a:gd name="T97" fmla="*/ 8 h 26"/>
                <a:gd name="T98" fmla="*/ 14 w 24"/>
                <a:gd name="T9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26">
                  <a:moveTo>
                    <a:pt x="10" y="0"/>
                  </a:moveTo>
                  <a:cubicBezTo>
                    <a:pt x="12" y="0"/>
                    <a:pt x="13" y="1"/>
                    <a:pt x="14" y="2"/>
                  </a:cubicBezTo>
                  <a:cubicBezTo>
                    <a:pt x="14" y="2"/>
                    <a:pt x="15" y="3"/>
                    <a:pt x="14" y="3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8" y="6"/>
                    <a:pt x="20" y="7"/>
                    <a:pt x="20" y="8"/>
                  </a:cubicBezTo>
                  <a:cubicBezTo>
                    <a:pt x="21" y="9"/>
                    <a:pt x="21" y="10"/>
                    <a:pt x="20" y="10"/>
                  </a:cubicBezTo>
                  <a:cubicBezTo>
                    <a:pt x="17" y="11"/>
                    <a:pt x="14" y="13"/>
                    <a:pt x="12" y="15"/>
                  </a:cubicBezTo>
                  <a:cubicBezTo>
                    <a:pt x="11" y="16"/>
                    <a:pt x="10" y="18"/>
                    <a:pt x="10" y="21"/>
                  </a:cubicBezTo>
                  <a:cubicBezTo>
                    <a:pt x="9" y="24"/>
                    <a:pt x="7" y="25"/>
                    <a:pt x="2" y="25"/>
                  </a:cubicBezTo>
                  <a:cubicBezTo>
                    <a:pt x="1" y="25"/>
                    <a:pt x="0" y="25"/>
                    <a:pt x="0" y="24"/>
                  </a:cubicBezTo>
                  <a:cubicBezTo>
                    <a:pt x="1" y="23"/>
                    <a:pt x="1" y="23"/>
                    <a:pt x="2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5" y="23"/>
                    <a:pt x="7" y="21"/>
                    <a:pt x="8" y="17"/>
                  </a:cubicBezTo>
                  <a:cubicBezTo>
                    <a:pt x="5" y="17"/>
                    <a:pt x="3" y="16"/>
                    <a:pt x="3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6" y="13"/>
                    <a:pt x="8" y="12"/>
                    <a:pt x="9" y="11"/>
                  </a:cubicBezTo>
                  <a:cubicBezTo>
                    <a:pt x="10" y="8"/>
                    <a:pt x="10" y="6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lose/>
                  <a:moveTo>
                    <a:pt x="12" y="19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4" y="19"/>
                    <a:pt x="14" y="19"/>
                  </a:cubicBezTo>
                  <a:cubicBezTo>
                    <a:pt x="14" y="19"/>
                    <a:pt x="15" y="19"/>
                    <a:pt x="17" y="19"/>
                  </a:cubicBezTo>
                  <a:cubicBezTo>
                    <a:pt x="22" y="20"/>
                    <a:pt x="24" y="22"/>
                    <a:pt x="24" y="25"/>
                  </a:cubicBezTo>
                  <a:cubicBezTo>
                    <a:pt x="24" y="26"/>
                    <a:pt x="24" y="26"/>
                    <a:pt x="23" y="26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19" y="24"/>
                    <a:pt x="17" y="23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3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lose/>
                  <a:moveTo>
                    <a:pt x="14" y="7"/>
                  </a:moveTo>
                  <a:cubicBezTo>
                    <a:pt x="13" y="8"/>
                    <a:pt x="13" y="8"/>
                    <a:pt x="13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ľiḑe"/>
            <p:cNvSpPr/>
            <p:nvPr/>
          </p:nvSpPr>
          <p:spPr bwMode="auto">
            <a:xfrm>
              <a:off x="3367392" y="-1092173"/>
              <a:ext cx="22674" cy="27447"/>
            </a:xfrm>
            <a:custGeom>
              <a:avLst/>
              <a:gdLst>
                <a:gd name="T0" fmla="*/ 16 w 25"/>
                <a:gd name="T1" fmla="*/ 5 h 30"/>
                <a:gd name="T2" fmla="*/ 17 w 25"/>
                <a:gd name="T3" fmla="*/ 4 h 30"/>
                <a:gd name="T4" fmla="*/ 18 w 25"/>
                <a:gd name="T5" fmla="*/ 2 h 30"/>
                <a:gd name="T6" fmla="*/ 17 w 25"/>
                <a:gd name="T7" fmla="*/ 1 h 30"/>
                <a:gd name="T8" fmla="*/ 19 w 25"/>
                <a:gd name="T9" fmla="*/ 11 h 30"/>
                <a:gd name="T10" fmla="*/ 21 w 25"/>
                <a:gd name="T11" fmla="*/ 15 h 30"/>
                <a:gd name="T12" fmla="*/ 15 w 25"/>
                <a:gd name="T13" fmla="*/ 18 h 30"/>
                <a:gd name="T14" fmla="*/ 15 w 25"/>
                <a:gd name="T15" fmla="*/ 19 h 30"/>
                <a:gd name="T16" fmla="*/ 19 w 25"/>
                <a:gd name="T17" fmla="*/ 21 h 30"/>
                <a:gd name="T18" fmla="*/ 14 w 25"/>
                <a:gd name="T19" fmla="*/ 29 h 30"/>
                <a:gd name="T20" fmla="*/ 6 w 25"/>
                <a:gd name="T21" fmla="*/ 23 h 30"/>
                <a:gd name="T22" fmla="*/ 12 w 25"/>
                <a:gd name="T23" fmla="*/ 18 h 30"/>
                <a:gd name="T24" fmla="*/ 14 w 25"/>
                <a:gd name="T25" fmla="*/ 16 h 30"/>
                <a:gd name="T26" fmla="*/ 9 w 25"/>
                <a:gd name="T27" fmla="*/ 16 h 30"/>
                <a:gd name="T28" fmla="*/ 11 w 25"/>
                <a:gd name="T29" fmla="*/ 15 h 30"/>
                <a:gd name="T30" fmla="*/ 16 w 25"/>
                <a:gd name="T31" fmla="*/ 14 h 30"/>
                <a:gd name="T32" fmla="*/ 21 w 25"/>
                <a:gd name="T33" fmla="*/ 13 h 30"/>
                <a:gd name="T34" fmla="*/ 5 w 25"/>
                <a:gd name="T35" fmla="*/ 15 h 30"/>
                <a:gd name="T36" fmla="*/ 0 w 25"/>
                <a:gd name="T37" fmla="*/ 20 h 30"/>
                <a:gd name="T38" fmla="*/ 2 w 25"/>
                <a:gd name="T39" fmla="*/ 13 h 30"/>
                <a:gd name="T40" fmla="*/ 3 w 25"/>
                <a:gd name="T41" fmla="*/ 15 h 30"/>
                <a:gd name="T42" fmla="*/ 4 w 25"/>
                <a:gd name="T43" fmla="*/ 11 h 30"/>
                <a:gd name="T44" fmla="*/ 4 w 25"/>
                <a:gd name="T45" fmla="*/ 5 h 30"/>
                <a:gd name="T46" fmla="*/ 7 w 25"/>
                <a:gd name="T47" fmla="*/ 6 h 30"/>
                <a:gd name="T48" fmla="*/ 9 w 25"/>
                <a:gd name="T49" fmla="*/ 6 h 30"/>
                <a:gd name="T50" fmla="*/ 7 w 25"/>
                <a:gd name="T51" fmla="*/ 8 h 30"/>
                <a:gd name="T52" fmla="*/ 6 w 25"/>
                <a:gd name="T53" fmla="*/ 9 h 30"/>
                <a:gd name="T54" fmla="*/ 9 w 25"/>
                <a:gd name="T55" fmla="*/ 10 h 30"/>
                <a:gd name="T56" fmla="*/ 7 w 25"/>
                <a:gd name="T57" fmla="*/ 11 h 30"/>
                <a:gd name="T58" fmla="*/ 18 w 25"/>
                <a:gd name="T59" fmla="*/ 9 h 30"/>
                <a:gd name="T60" fmla="*/ 16 w 25"/>
                <a:gd name="T61" fmla="*/ 9 h 30"/>
                <a:gd name="T62" fmla="*/ 15 w 25"/>
                <a:gd name="T63" fmla="*/ 8 h 30"/>
                <a:gd name="T64" fmla="*/ 18 w 25"/>
                <a:gd name="T65" fmla="*/ 7 h 30"/>
                <a:gd name="T66" fmla="*/ 6 w 25"/>
                <a:gd name="T67" fmla="*/ 1 h 30"/>
                <a:gd name="T68" fmla="*/ 9 w 25"/>
                <a:gd name="T69" fmla="*/ 2 h 30"/>
                <a:gd name="T70" fmla="*/ 4 w 25"/>
                <a:gd name="T71" fmla="*/ 4 h 30"/>
                <a:gd name="T72" fmla="*/ 14 w 25"/>
                <a:gd name="T73" fmla="*/ 22 h 30"/>
                <a:gd name="T74" fmla="*/ 7 w 25"/>
                <a:gd name="T75" fmla="*/ 26 h 30"/>
                <a:gd name="T76" fmla="*/ 14 w 25"/>
                <a:gd name="T77" fmla="*/ 23 h 30"/>
                <a:gd name="T78" fmla="*/ 12 w 25"/>
                <a:gd name="T79" fmla="*/ 23 h 30"/>
                <a:gd name="T80" fmla="*/ 10 w 25"/>
                <a:gd name="T81" fmla="*/ 3 h 30"/>
                <a:gd name="T82" fmla="*/ 11 w 25"/>
                <a:gd name="T83" fmla="*/ 3 h 30"/>
                <a:gd name="T84" fmla="*/ 13 w 25"/>
                <a:gd name="T85" fmla="*/ 0 h 30"/>
                <a:gd name="T86" fmla="*/ 16 w 25"/>
                <a:gd name="T87" fmla="*/ 3 h 30"/>
                <a:gd name="T88" fmla="*/ 15 w 25"/>
                <a:gd name="T89" fmla="*/ 6 h 30"/>
                <a:gd name="T90" fmla="*/ 15 w 25"/>
                <a:gd name="T91" fmla="*/ 11 h 30"/>
                <a:gd name="T92" fmla="*/ 10 w 25"/>
                <a:gd name="T93" fmla="*/ 12 h 30"/>
                <a:gd name="T94" fmla="*/ 11 w 25"/>
                <a:gd name="T95" fmla="*/ 10 h 30"/>
                <a:gd name="T96" fmla="*/ 12 w 25"/>
                <a:gd name="T97" fmla="*/ 8 h 30"/>
                <a:gd name="T98" fmla="*/ 13 w 25"/>
                <a:gd name="T99" fmla="*/ 6 h 30"/>
                <a:gd name="T100" fmla="*/ 10 w 25"/>
                <a:gd name="T101" fmla="*/ 6 h 30"/>
                <a:gd name="T102" fmla="*/ 12 w 25"/>
                <a:gd name="T10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" h="30">
                  <a:moveTo>
                    <a:pt x="18" y="7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9" y="0"/>
                    <a:pt x="21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0" y="6"/>
                    <a:pt x="20" y="9"/>
                    <a:pt x="19" y="11"/>
                  </a:cubicBezTo>
                  <a:cubicBezTo>
                    <a:pt x="22" y="11"/>
                    <a:pt x="24" y="12"/>
                    <a:pt x="25" y="14"/>
                  </a:cubicBezTo>
                  <a:cubicBezTo>
                    <a:pt x="25" y="15"/>
                    <a:pt x="25" y="15"/>
                    <a:pt x="24" y="15"/>
                  </a:cubicBezTo>
                  <a:cubicBezTo>
                    <a:pt x="23" y="15"/>
                    <a:pt x="22" y="15"/>
                    <a:pt x="21" y="15"/>
                  </a:cubicBezTo>
                  <a:cubicBezTo>
                    <a:pt x="20" y="16"/>
                    <a:pt x="20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7"/>
                    <a:pt x="16" y="17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6" y="20"/>
                    <a:pt x="17" y="20"/>
                    <a:pt x="17" y="19"/>
                  </a:cubicBezTo>
                  <a:cubicBezTo>
                    <a:pt x="18" y="20"/>
                    <a:pt x="19" y="20"/>
                    <a:pt x="19" y="21"/>
                  </a:cubicBezTo>
                  <a:cubicBezTo>
                    <a:pt x="20" y="22"/>
                    <a:pt x="19" y="22"/>
                    <a:pt x="17" y="23"/>
                  </a:cubicBezTo>
                  <a:cubicBezTo>
                    <a:pt x="16" y="24"/>
                    <a:pt x="16" y="25"/>
                    <a:pt x="16" y="27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30"/>
                    <a:pt x="13" y="30"/>
                    <a:pt x="12" y="30"/>
                  </a:cubicBezTo>
                  <a:cubicBezTo>
                    <a:pt x="9" y="29"/>
                    <a:pt x="7" y="27"/>
                    <a:pt x="6" y="26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0" y="20"/>
                    <a:pt x="10" y="20"/>
                    <a:pt x="11" y="19"/>
                  </a:cubicBezTo>
                  <a:cubicBezTo>
                    <a:pt x="11" y="18"/>
                    <a:pt x="11" y="18"/>
                    <a:pt x="12" y="18"/>
                  </a:cubicBezTo>
                  <a:cubicBezTo>
                    <a:pt x="13" y="18"/>
                    <a:pt x="14" y="17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3" y="16"/>
                    <a:pt x="11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7"/>
                    <a:pt x="8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3" y="15"/>
                    <a:pt x="16" y="14"/>
                  </a:cubicBezTo>
                  <a:cubicBezTo>
                    <a:pt x="17" y="14"/>
                    <a:pt x="17" y="14"/>
                    <a:pt x="18" y="16"/>
                  </a:cubicBezTo>
                  <a:cubicBezTo>
                    <a:pt x="19" y="15"/>
                    <a:pt x="20" y="15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3"/>
                    <a:pt x="17" y="13"/>
                    <a:pt x="16" y="13"/>
                  </a:cubicBezTo>
                  <a:cubicBezTo>
                    <a:pt x="14" y="13"/>
                    <a:pt x="12" y="14"/>
                    <a:pt x="10" y="14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4" y="15"/>
                    <a:pt x="3" y="16"/>
                    <a:pt x="3" y="17"/>
                  </a:cubicBezTo>
                  <a:cubicBezTo>
                    <a:pt x="3" y="18"/>
                    <a:pt x="2" y="20"/>
                    <a:pt x="1" y="21"/>
                  </a:cubicBezTo>
                  <a:cubicBezTo>
                    <a:pt x="1" y="21"/>
                    <a:pt x="1" y="21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" y="17"/>
                    <a:pt x="1" y="16"/>
                    <a:pt x="1" y="15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9"/>
                    <a:pt x="4" y="7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8" y="8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9"/>
                    <a:pt x="9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7" y="11"/>
                    <a:pt x="7" y="11"/>
                  </a:cubicBezTo>
                  <a:cubicBezTo>
                    <a:pt x="7" y="12"/>
                    <a:pt x="7" y="13"/>
                    <a:pt x="6" y="13"/>
                  </a:cubicBezTo>
                  <a:cubicBezTo>
                    <a:pt x="10" y="12"/>
                    <a:pt x="14" y="12"/>
                    <a:pt x="18" y="11"/>
                  </a:cubicBezTo>
                  <a:cubicBezTo>
                    <a:pt x="17" y="11"/>
                    <a:pt x="17" y="10"/>
                    <a:pt x="18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7"/>
                    <a:pt x="18" y="7"/>
                    <a:pt x="18" y="7"/>
                  </a:cubicBezTo>
                  <a:close/>
                  <a:moveTo>
                    <a:pt x="4" y="3"/>
                  </a:moveTo>
                  <a:cubicBezTo>
                    <a:pt x="5" y="3"/>
                    <a:pt x="6" y="2"/>
                    <a:pt x="6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7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lose/>
                  <a:moveTo>
                    <a:pt x="14" y="22"/>
                  </a:moveTo>
                  <a:cubicBezTo>
                    <a:pt x="14" y="22"/>
                    <a:pt x="14" y="21"/>
                    <a:pt x="14" y="22"/>
                  </a:cubicBezTo>
                  <a:cubicBezTo>
                    <a:pt x="11" y="22"/>
                    <a:pt x="9" y="23"/>
                    <a:pt x="7" y="24"/>
                  </a:cubicBezTo>
                  <a:cubicBezTo>
                    <a:pt x="7" y="25"/>
                    <a:pt x="6" y="25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4" y="25"/>
                    <a:pt x="15" y="24"/>
                    <a:pt x="14" y="23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1" y="24"/>
                    <a:pt x="11" y="24"/>
                    <a:pt x="12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6" y="2"/>
                  </a:cubicBezTo>
                  <a:cubicBezTo>
                    <a:pt x="16" y="2"/>
                    <a:pt x="16" y="2"/>
                    <a:pt x="16" y="3"/>
                  </a:cubicBezTo>
                  <a:cubicBezTo>
                    <a:pt x="15" y="3"/>
                    <a:pt x="15" y="3"/>
                    <a:pt x="14" y="4"/>
                  </a:cubicBezTo>
                  <a:cubicBezTo>
                    <a:pt x="15" y="4"/>
                    <a:pt x="15" y="5"/>
                    <a:pt x="16" y="5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7"/>
                    <a:pt x="15" y="8"/>
                    <a:pt x="14" y="9"/>
                  </a:cubicBezTo>
                  <a:cubicBezTo>
                    <a:pt x="15" y="9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1" y="9"/>
                    <a:pt x="10" y="9"/>
                    <a:pt x="9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7"/>
                    <a:pt x="13" y="7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ṡḷiḋe"/>
            <p:cNvSpPr/>
            <p:nvPr/>
          </p:nvSpPr>
          <p:spPr bwMode="auto">
            <a:xfrm>
              <a:off x="2973579" y="-1336218"/>
              <a:ext cx="28044" cy="39978"/>
            </a:xfrm>
            <a:custGeom>
              <a:avLst/>
              <a:gdLst>
                <a:gd name="T0" fmla="*/ 31 w 31"/>
                <a:gd name="T1" fmla="*/ 15 h 44"/>
                <a:gd name="T2" fmla="*/ 22 w 31"/>
                <a:gd name="T3" fmla="*/ 15 h 44"/>
                <a:gd name="T4" fmla="*/ 15 w 31"/>
                <a:gd name="T5" fmla="*/ 7 h 44"/>
                <a:gd name="T6" fmla="*/ 8 w 31"/>
                <a:gd name="T7" fmla="*/ 22 h 44"/>
                <a:gd name="T8" fmla="*/ 15 w 31"/>
                <a:gd name="T9" fmla="*/ 38 h 44"/>
                <a:gd name="T10" fmla="*/ 22 w 31"/>
                <a:gd name="T11" fmla="*/ 30 h 44"/>
                <a:gd name="T12" fmla="*/ 31 w 31"/>
                <a:gd name="T13" fmla="*/ 30 h 44"/>
                <a:gd name="T14" fmla="*/ 15 w 31"/>
                <a:gd name="T15" fmla="*/ 44 h 44"/>
                <a:gd name="T16" fmla="*/ 0 w 31"/>
                <a:gd name="T17" fmla="*/ 22 h 44"/>
                <a:gd name="T18" fmla="*/ 15 w 31"/>
                <a:gd name="T19" fmla="*/ 0 h 44"/>
                <a:gd name="T20" fmla="*/ 31 w 31"/>
                <a:gd name="T21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4">
                  <a:moveTo>
                    <a:pt x="31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0"/>
                    <a:pt x="19" y="7"/>
                    <a:pt x="15" y="7"/>
                  </a:cubicBezTo>
                  <a:cubicBezTo>
                    <a:pt x="11" y="7"/>
                    <a:pt x="8" y="12"/>
                    <a:pt x="8" y="22"/>
                  </a:cubicBezTo>
                  <a:cubicBezTo>
                    <a:pt x="8" y="32"/>
                    <a:pt x="11" y="38"/>
                    <a:pt x="15" y="38"/>
                  </a:cubicBezTo>
                  <a:cubicBezTo>
                    <a:pt x="20" y="38"/>
                    <a:pt x="22" y="35"/>
                    <a:pt x="2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39"/>
                    <a:pt x="25" y="44"/>
                    <a:pt x="15" y="44"/>
                  </a:cubicBezTo>
                  <a:cubicBezTo>
                    <a:pt x="5" y="44"/>
                    <a:pt x="0" y="37"/>
                    <a:pt x="0" y="22"/>
                  </a:cubicBezTo>
                  <a:cubicBezTo>
                    <a:pt x="0" y="8"/>
                    <a:pt x="5" y="0"/>
                    <a:pt x="15" y="0"/>
                  </a:cubicBezTo>
                  <a:cubicBezTo>
                    <a:pt x="25" y="0"/>
                    <a:pt x="30" y="5"/>
                    <a:pt x="31" y="15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lîḓè"/>
            <p:cNvSpPr/>
            <p:nvPr/>
          </p:nvSpPr>
          <p:spPr bwMode="auto">
            <a:xfrm>
              <a:off x="3005204" y="-1335024"/>
              <a:ext cx="27447" cy="38785"/>
            </a:xfrm>
            <a:custGeom>
              <a:avLst/>
              <a:gdLst>
                <a:gd name="T0" fmla="*/ 12 w 46"/>
                <a:gd name="T1" fmla="*/ 65 h 65"/>
                <a:gd name="T2" fmla="*/ 0 w 46"/>
                <a:gd name="T3" fmla="*/ 65 h 65"/>
                <a:gd name="T4" fmla="*/ 0 w 46"/>
                <a:gd name="T5" fmla="*/ 0 h 65"/>
                <a:gd name="T6" fmla="*/ 12 w 46"/>
                <a:gd name="T7" fmla="*/ 0 h 65"/>
                <a:gd name="T8" fmla="*/ 12 w 46"/>
                <a:gd name="T9" fmla="*/ 25 h 65"/>
                <a:gd name="T10" fmla="*/ 34 w 46"/>
                <a:gd name="T11" fmla="*/ 25 h 65"/>
                <a:gd name="T12" fmla="*/ 34 w 46"/>
                <a:gd name="T13" fmla="*/ 0 h 65"/>
                <a:gd name="T14" fmla="*/ 46 w 46"/>
                <a:gd name="T15" fmla="*/ 0 h 65"/>
                <a:gd name="T16" fmla="*/ 46 w 46"/>
                <a:gd name="T17" fmla="*/ 65 h 65"/>
                <a:gd name="T18" fmla="*/ 34 w 46"/>
                <a:gd name="T19" fmla="*/ 65 h 65"/>
                <a:gd name="T20" fmla="*/ 34 w 46"/>
                <a:gd name="T21" fmla="*/ 36 h 65"/>
                <a:gd name="T22" fmla="*/ 12 w 46"/>
                <a:gd name="T23" fmla="*/ 36 h 65"/>
                <a:gd name="T24" fmla="*/ 12 w 46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5">
                  <a:moveTo>
                    <a:pt x="12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5"/>
                  </a:lnTo>
                  <a:lnTo>
                    <a:pt x="34" y="25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46" y="65"/>
                  </a:lnTo>
                  <a:lnTo>
                    <a:pt x="34" y="65"/>
                  </a:lnTo>
                  <a:lnTo>
                    <a:pt x="34" y="36"/>
                  </a:lnTo>
                  <a:lnTo>
                    <a:pt x="12" y="36"/>
                  </a:lnTo>
                  <a:lnTo>
                    <a:pt x="12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1ïḍe"/>
            <p:cNvSpPr/>
            <p:nvPr/>
          </p:nvSpPr>
          <p:spPr bwMode="auto">
            <a:xfrm>
              <a:off x="3038619" y="-1335024"/>
              <a:ext cx="7757" cy="38785"/>
            </a:xfrm>
            <a:prstGeom prst="rect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šlîḑe"/>
            <p:cNvSpPr/>
            <p:nvPr/>
          </p:nvSpPr>
          <p:spPr bwMode="auto">
            <a:xfrm>
              <a:off x="3051745" y="-1335024"/>
              <a:ext cx="30431" cy="38785"/>
            </a:xfrm>
            <a:custGeom>
              <a:avLst/>
              <a:gdLst>
                <a:gd name="T0" fmla="*/ 51 w 51"/>
                <a:gd name="T1" fmla="*/ 65 h 65"/>
                <a:gd name="T2" fmla="*/ 33 w 51"/>
                <a:gd name="T3" fmla="*/ 65 h 65"/>
                <a:gd name="T4" fmla="*/ 12 w 51"/>
                <a:gd name="T5" fmla="*/ 10 h 65"/>
                <a:gd name="T6" fmla="*/ 12 w 51"/>
                <a:gd name="T7" fmla="*/ 10 h 65"/>
                <a:gd name="T8" fmla="*/ 12 w 51"/>
                <a:gd name="T9" fmla="*/ 65 h 65"/>
                <a:gd name="T10" fmla="*/ 0 w 51"/>
                <a:gd name="T11" fmla="*/ 65 h 65"/>
                <a:gd name="T12" fmla="*/ 0 w 51"/>
                <a:gd name="T13" fmla="*/ 0 h 65"/>
                <a:gd name="T14" fmla="*/ 18 w 51"/>
                <a:gd name="T15" fmla="*/ 0 h 65"/>
                <a:gd name="T16" fmla="*/ 39 w 51"/>
                <a:gd name="T17" fmla="*/ 51 h 65"/>
                <a:gd name="T18" fmla="*/ 39 w 51"/>
                <a:gd name="T19" fmla="*/ 50 h 65"/>
                <a:gd name="T20" fmla="*/ 39 w 51"/>
                <a:gd name="T21" fmla="*/ 0 h 65"/>
                <a:gd name="T22" fmla="*/ 51 w 51"/>
                <a:gd name="T23" fmla="*/ 0 h 65"/>
                <a:gd name="T24" fmla="*/ 51 w 5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65">
                  <a:moveTo>
                    <a:pt x="51" y="65"/>
                  </a:moveTo>
                  <a:lnTo>
                    <a:pt x="33" y="6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9" y="51"/>
                  </a:lnTo>
                  <a:lnTo>
                    <a:pt x="39" y="50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51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Slîḑê"/>
            <p:cNvSpPr/>
            <p:nvPr/>
          </p:nvSpPr>
          <p:spPr bwMode="auto">
            <a:xfrm>
              <a:off x="3085160" y="-1335024"/>
              <a:ext cx="32221" cy="38785"/>
            </a:xfrm>
            <a:custGeom>
              <a:avLst/>
              <a:gdLst>
                <a:gd name="T0" fmla="*/ 12 w 54"/>
                <a:gd name="T1" fmla="*/ 65 h 65"/>
                <a:gd name="T2" fmla="*/ 0 w 54"/>
                <a:gd name="T3" fmla="*/ 65 h 65"/>
                <a:gd name="T4" fmla="*/ 21 w 54"/>
                <a:gd name="T5" fmla="*/ 0 h 65"/>
                <a:gd name="T6" fmla="*/ 35 w 54"/>
                <a:gd name="T7" fmla="*/ 0 h 65"/>
                <a:gd name="T8" fmla="*/ 54 w 54"/>
                <a:gd name="T9" fmla="*/ 65 h 65"/>
                <a:gd name="T10" fmla="*/ 42 w 54"/>
                <a:gd name="T11" fmla="*/ 65 h 65"/>
                <a:gd name="T12" fmla="*/ 39 w 54"/>
                <a:gd name="T13" fmla="*/ 51 h 65"/>
                <a:gd name="T14" fmla="*/ 16 w 54"/>
                <a:gd name="T15" fmla="*/ 51 h 65"/>
                <a:gd name="T16" fmla="*/ 12 w 54"/>
                <a:gd name="T17" fmla="*/ 65 h 65"/>
                <a:gd name="T18" fmla="*/ 20 w 54"/>
                <a:gd name="T19" fmla="*/ 40 h 65"/>
                <a:gd name="T20" fmla="*/ 36 w 54"/>
                <a:gd name="T21" fmla="*/ 40 h 65"/>
                <a:gd name="T22" fmla="*/ 29 w 54"/>
                <a:gd name="T23" fmla="*/ 12 h 65"/>
                <a:gd name="T24" fmla="*/ 27 w 54"/>
                <a:gd name="T25" fmla="*/ 12 h 65"/>
                <a:gd name="T26" fmla="*/ 20 w 54"/>
                <a:gd name="T27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5">
                  <a:moveTo>
                    <a:pt x="12" y="65"/>
                  </a:moveTo>
                  <a:lnTo>
                    <a:pt x="0" y="65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54" y="65"/>
                  </a:lnTo>
                  <a:lnTo>
                    <a:pt x="42" y="65"/>
                  </a:lnTo>
                  <a:lnTo>
                    <a:pt x="39" y="51"/>
                  </a:lnTo>
                  <a:lnTo>
                    <a:pt x="16" y="51"/>
                  </a:lnTo>
                  <a:lnTo>
                    <a:pt x="12" y="65"/>
                  </a:lnTo>
                  <a:close/>
                  <a:moveTo>
                    <a:pt x="20" y="40"/>
                  </a:moveTo>
                  <a:lnTo>
                    <a:pt x="36" y="40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ļîḓè"/>
            <p:cNvSpPr/>
            <p:nvPr/>
          </p:nvSpPr>
          <p:spPr bwMode="auto">
            <a:xfrm>
              <a:off x="3132298" y="-1335024"/>
              <a:ext cx="32221" cy="38785"/>
            </a:xfrm>
            <a:custGeom>
              <a:avLst/>
              <a:gdLst>
                <a:gd name="T0" fmla="*/ 10 w 54"/>
                <a:gd name="T1" fmla="*/ 65 h 65"/>
                <a:gd name="T2" fmla="*/ 0 w 54"/>
                <a:gd name="T3" fmla="*/ 65 h 65"/>
                <a:gd name="T4" fmla="*/ 19 w 54"/>
                <a:gd name="T5" fmla="*/ 0 h 65"/>
                <a:gd name="T6" fmla="*/ 35 w 54"/>
                <a:gd name="T7" fmla="*/ 0 h 65"/>
                <a:gd name="T8" fmla="*/ 54 w 54"/>
                <a:gd name="T9" fmla="*/ 65 h 65"/>
                <a:gd name="T10" fmla="*/ 42 w 54"/>
                <a:gd name="T11" fmla="*/ 65 h 65"/>
                <a:gd name="T12" fmla="*/ 38 w 54"/>
                <a:gd name="T13" fmla="*/ 51 h 65"/>
                <a:gd name="T14" fmla="*/ 15 w 54"/>
                <a:gd name="T15" fmla="*/ 51 h 65"/>
                <a:gd name="T16" fmla="*/ 10 w 54"/>
                <a:gd name="T17" fmla="*/ 65 h 65"/>
                <a:gd name="T18" fmla="*/ 18 w 54"/>
                <a:gd name="T19" fmla="*/ 40 h 65"/>
                <a:gd name="T20" fmla="*/ 35 w 54"/>
                <a:gd name="T21" fmla="*/ 40 h 65"/>
                <a:gd name="T22" fmla="*/ 27 w 54"/>
                <a:gd name="T23" fmla="*/ 12 h 65"/>
                <a:gd name="T24" fmla="*/ 27 w 54"/>
                <a:gd name="T25" fmla="*/ 12 h 65"/>
                <a:gd name="T26" fmla="*/ 18 w 54"/>
                <a:gd name="T27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5">
                  <a:moveTo>
                    <a:pt x="10" y="65"/>
                  </a:moveTo>
                  <a:lnTo>
                    <a:pt x="0" y="65"/>
                  </a:lnTo>
                  <a:lnTo>
                    <a:pt x="19" y="0"/>
                  </a:lnTo>
                  <a:lnTo>
                    <a:pt x="35" y="0"/>
                  </a:lnTo>
                  <a:lnTo>
                    <a:pt x="54" y="65"/>
                  </a:lnTo>
                  <a:lnTo>
                    <a:pt x="42" y="65"/>
                  </a:lnTo>
                  <a:lnTo>
                    <a:pt x="38" y="51"/>
                  </a:lnTo>
                  <a:lnTo>
                    <a:pt x="15" y="51"/>
                  </a:lnTo>
                  <a:lnTo>
                    <a:pt x="10" y="65"/>
                  </a:lnTo>
                  <a:close/>
                  <a:moveTo>
                    <a:pt x="18" y="40"/>
                  </a:moveTo>
                  <a:lnTo>
                    <a:pt x="35" y="4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ṥļíḓê"/>
            <p:cNvSpPr/>
            <p:nvPr/>
          </p:nvSpPr>
          <p:spPr bwMode="auto">
            <a:xfrm>
              <a:off x="3166309" y="-1336218"/>
              <a:ext cx="31625" cy="39978"/>
            </a:xfrm>
            <a:custGeom>
              <a:avLst/>
              <a:gdLst>
                <a:gd name="T0" fmla="*/ 26 w 35"/>
                <a:gd name="T1" fmla="*/ 28 h 44"/>
                <a:gd name="T2" fmla="*/ 19 w 35"/>
                <a:gd name="T3" fmla="*/ 28 h 44"/>
                <a:gd name="T4" fmla="*/ 19 w 35"/>
                <a:gd name="T5" fmla="*/ 21 h 44"/>
                <a:gd name="T6" fmla="*/ 34 w 35"/>
                <a:gd name="T7" fmla="*/ 21 h 44"/>
                <a:gd name="T8" fmla="*/ 34 w 35"/>
                <a:gd name="T9" fmla="*/ 42 h 44"/>
                <a:gd name="T10" fmla="*/ 26 w 35"/>
                <a:gd name="T11" fmla="*/ 44 h 44"/>
                <a:gd name="T12" fmla="*/ 17 w 35"/>
                <a:gd name="T13" fmla="*/ 44 h 44"/>
                <a:gd name="T14" fmla="*/ 0 w 35"/>
                <a:gd name="T15" fmla="*/ 22 h 44"/>
                <a:gd name="T16" fmla="*/ 17 w 35"/>
                <a:gd name="T17" fmla="*/ 0 h 44"/>
                <a:gd name="T18" fmla="*/ 35 w 35"/>
                <a:gd name="T19" fmla="*/ 14 h 44"/>
                <a:gd name="T20" fmla="*/ 26 w 35"/>
                <a:gd name="T21" fmla="*/ 14 h 44"/>
                <a:gd name="T22" fmla="*/ 19 w 35"/>
                <a:gd name="T23" fmla="*/ 7 h 44"/>
                <a:gd name="T24" fmla="*/ 8 w 35"/>
                <a:gd name="T25" fmla="*/ 22 h 44"/>
                <a:gd name="T26" fmla="*/ 19 w 35"/>
                <a:gd name="T27" fmla="*/ 38 h 44"/>
                <a:gd name="T28" fmla="*/ 26 w 35"/>
                <a:gd name="T29" fmla="*/ 37 h 44"/>
                <a:gd name="T30" fmla="*/ 26 w 35"/>
                <a:gd name="T31" fmla="*/ 37 h 44"/>
                <a:gd name="T32" fmla="*/ 26 w 35"/>
                <a:gd name="T3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4"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1" y="43"/>
                    <a:pt x="29" y="44"/>
                    <a:pt x="26" y="44"/>
                  </a:cubicBezTo>
                  <a:cubicBezTo>
                    <a:pt x="24" y="44"/>
                    <a:pt x="21" y="44"/>
                    <a:pt x="17" y="44"/>
                  </a:cubicBezTo>
                  <a:cubicBezTo>
                    <a:pt x="6" y="43"/>
                    <a:pt x="0" y="36"/>
                    <a:pt x="0" y="22"/>
                  </a:cubicBezTo>
                  <a:cubicBezTo>
                    <a:pt x="0" y="8"/>
                    <a:pt x="6" y="1"/>
                    <a:pt x="17" y="0"/>
                  </a:cubicBezTo>
                  <a:cubicBezTo>
                    <a:pt x="29" y="0"/>
                    <a:pt x="35" y="5"/>
                    <a:pt x="35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9"/>
                    <a:pt x="24" y="7"/>
                    <a:pt x="19" y="7"/>
                  </a:cubicBezTo>
                  <a:cubicBezTo>
                    <a:pt x="12" y="7"/>
                    <a:pt x="9" y="12"/>
                    <a:pt x="8" y="22"/>
                  </a:cubicBezTo>
                  <a:cubicBezTo>
                    <a:pt x="9" y="33"/>
                    <a:pt x="12" y="38"/>
                    <a:pt x="19" y="38"/>
                  </a:cubicBezTo>
                  <a:cubicBezTo>
                    <a:pt x="21" y="38"/>
                    <a:pt x="23" y="38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šľîḍé"/>
            <p:cNvSpPr/>
            <p:nvPr/>
          </p:nvSpPr>
          <p:spPr bwMode="auto">
            <a:xfrm>
              <a:off x="3203900" y="-1335024"/>
              <a:ext cx="26851" cy="38785"/>
            </a:xfrm>
            <a:custGeom>
              <a:avLst/>
              <a:gdLst>
                <a:gd name="T0" fmla="*/ 8 w 30"/>
                <a:gd name="T1" fmla="*/ 26 h 43"/>
                <a:gd name="T2" fmla="*/ 8 w 30"/>
                <a:gd name="T3" fmla="*/ 43 h 43"/>
                <a:gd name="T4" fmla="*/ 0 w 30"/>
                <a:gd name="T5" fmla="*/ 43 h 43"/>
                <a:gd name="T6" fmla="*/ 0 w 30"/>
                <a:gd name="T7" fmla="*/ 0 h 43"/>
                <a:gd name="T8" fmla="*/ 16 w 30"/>
                <a:gd name="T9" fmla="*/ 0 h 43"/>
                <a:gd name="T10" fmla="*/ 29 w 30"/>
                <a:gd name="T11" fmla="*/ 11 h 43"/>
                <a:gd name="T12" fmla="*/ 21 w 30"/>
                <a:gd name="T13" fmla="*/ 21 h 43"/>
                <a:gd name="T14" fmla="*/ 21 w 30"/>
                <a:gd name="T15" fmla="*/ 22 h 43"/>
                <a:gd name="T16" fmla="*/ 28 w 30"/>
                <a:gd name="T17" fmla="*/ 31 h 43"/>
                <a:gd name="T18" fmla="*/ 28 w 30"/>
                <a:gd name="T19" fmla="*/ 33 h 43"/>
                <a:gd name="T20" fmla="*/ 30 w 30"/>
                <a:gd name="T21" fmla="*/ 43 h 43"/>
                <a:gd name="T22" fmla="*/ 21 w 30"/>
                <a:gd name="T23" fmla="*/ 43 h 43"/>
                <a:gd name="T24" fmla="*/ 20 w 30"/>
                <a:gd name="T25" fmla="*/ 31 h 43"/>
                <a:gd name="T26" fmla="*/ 16 w 30"/>
                <a:gd name="T27" fmla="*/ 26 h 43"/>
                <a:gd name="T28" fmla="*/ 8 w 30"/>
                <a:gd name="T29" fmla="*/ 26 h 43"/>
                <a:gd name="T30" fmla="*/ 8 w 30"/>
                <a:gd name="T31" fmla="*/ 7 h 43"/>
                <a:gd name="T32" fmla="*/ 8 w 30"/>
                <a:gd name="T33" fmla="*/ 18 h 43"/>
                <a:gd name="T34" fmla="*/ 15 w 30"/>
                <a:gd name="T35" fmla="*/ 18 h 43"/>
                <a:gd name="T36" fmla="*/ 20 w 30"/>
                <a:gd name="T37" fmla="*/ 12 h 43"/>
                <a:gd name="T38" fmla="*/ 15 w 30"/>
                <a:gd name="T39" fmla="*/ 7 h 43"/>
                <a:gd name="T40" fmla="*/ 8 w 30"/>
                <a:gd name="T41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43">
                  <a:moveTo>
                    <a:pt x="8" y="26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9" y="11"/>
                  </a:cubicBezTo>
                  <a:cubicBezTo>
                    <a:pt x="28" y="17"/>
                    <a:pt x="26" y="20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22"/>
                    <a:pt x="27" y="25"/>
                    <a:pt x="28" y="31"/>
                  </a:cubicBezTo>
                  <a:cubicBezTo>
                    <a:pt x="28" y="32"/>
                    <a:pt x="28" y="32"/>
                    <a:pt x="28" y="33"/>
                  </a:cubicBezTo>
                  <a:cubicBezTo>
                    <a:pt x="28" y="38"/>
                    <a:pt x="29" y="41"/>
                    <a:pt x="3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39"/>
                    <a:pt x="20" y="35"/>
                    <a:pt x="20" y="31"/>
                  </a:cubicBezTo>
                  <a:cubicBezTo>
                    <a:pt x="19" y="27"/>
                    <a:pt x="18" y="26"/>
                    <a:pt x="16" y="26"/>
                  </a:cubicBezTo>
                  <a:lnTo>
                    <a:pt x="8" y="26"/>
                  </a:lnTo>
                  <a:close/>
                  <a:moveTo>
                    <a:pt x="8" y="7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20" y="16"/>
                    <a:pt x="20" y="12"/>
                  </a:cubicBezTo>
                  <a:cubicBezTo>
                    <a:pt x="20" y="9"/>
                    <a:pt x="18" y="7"/>
                    <a:pt x="15" y="7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ḷídê"/>
            <p:cNvSpPr/>
            <p:nvPr/>
          </p:nvSpPr>
          <p:spPr bwMode="auto">
            <a:xfrm>
              <a:off x="3234331" y="-1335024"/>
              <a:ext cx="7161" cy="38785"/>
            </a:xfrm>
            <a:prstGeom prst="rect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ḷíḓe"/>
            <p:cNvSpPr/>
            <p:nvPr/>
          </p:nvSpPr>
          <p:spPr bwMode="auto">
            <a:xfrm>
              <a:off x="3246265" y="-1336218"/>
              <a:ext cx="28044" cy="39978"/>
            </a:xfrm>
            <a:custGeom>
              <a:avLst/>
              <a:gdLst>
                <a:gd name="T0" fmla="*/ 31 w 31"/>
                <a:gd name="T1" fmla="*/ 15 h 44"/>
                <a:gd name="T2" fmla="*/ 23 w 31"/>
                <a:gd name="T3" fmla="*/ 15 h 44"/>
                <a:gd name="T4" fmla="*/ 16 w 31"/>
                <a:gd name="T5" fmla="*/ 7 h 44"/>
                <a:gd name="T6" fmla="*/ 8 w 31"/>
                <a:gd name="T7" fmla="*/ 22 h 44"/>
                <a:gd name="T8" fmla="*/ 16 w 31"/>
                <a:gd name="T9" fmla="*/ 38 h 44"/>
                <a:gd name="T10" fmla="*/ 23 w 31"/>
                <a:gd name="T11" fmla="*/ 30 h 44"/>
                <a:gd name="T12" fmla="*/ 31 w 31"/>
                <a:gd name="T13" fmla="*/ 30 h 44"/>
                <a:gd name="T14" fmla="*/ 16 w 31"/>
                <a:gd name="T15" fmla="*/ 44 h 44"/>
                <a:gd name="T16" fmla="*/ 0 w 31"/>
                <a:gd name="T17" fmla="*/ 22 h 44"/>
                <a:gd name="T18" fmla="*/ 16 w 31"/>
                <a:gd name="T19" fmla="*/ 0 h 44"/>
                <a:gd name="T20" fmla="*/ 31 w 31"/>
                <a:gd name="T21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4">
                  <a:moveTo>
                    <a:pt x="31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2" y="10"/>
                    <a:pt x="20" y="7"/>
                    <a:pt x="16" y="7"/>
                  </a:cubicBezTo>
                  <a:cubicBezTo>
                    <a:pt x="11" y="7"/>
                    <a:pt x="9" y="12"/>
                    <a:pt x="8" y="22"/>
                  </a:cubicBezTo>
                  <a:cubicBezTo>
                    <a:pt x="9" y="32"/>
                    <a:pt x="11" y="38"/>
                    <a:pt x="16" y="38"/>
                  </a:cubicBezTo>
                  <a:cubicBezTo>
                    <a:pt x="20" y="38"/>
                    <a:pt x="23" y="35"/>
                    <a:pt x="23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9"/>
                    <a:pt x="26" y="44"/>
                    <a:pt x="16" y="44"/>
                  </a:cubicBezTo>
                  <a:cubicBezTo>
                    <a:pt x="5" y="44"/>
                    <a:pt x="0" y="37"/>
                    <a:pt x="0" y="22"/>
                  </a:cubicBezTo>
                  <a:cubicBezTo>
                    <a:pt x="0" y="8"/>
                    <a:pt x="6" y="0"/>
                    <a:pt x="16" y="0"/>
                  </a:cubicBezTo>
                  <a:cubicBezTo>
                    <a:pt x="25" y="0"/>
                    <a:pt x="31" y="5"/>
                    <a:pt x="31" y="15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ļíďê"/>
            <p:cNvSpPr/>
            <p:nvPr/>
          </p:nvSpPr>
          <p:spPr bwMode="auto">
            <a:xfrm>
              <a:off x="3279083" y="-1335024"/>
              <a:ext cx="28641" cy="38785"/>
            </a:xfrm>
            <a:custGeom>
              <a:avLst/>
              <a:gdLst>
                <a:gd name="T0" fmla="*/ 24 w 32"/>
                <a:gd name="T1" fmla="*/ 0 h 43"/>
                <a:gd name="T2" fmla="*/ 32 w 32"/>
                <a:gd name="T3" fmla="*/ 0 h 43"/>
                <a:gd name="T4" fmla="*/ 32 w 32"/>
                <a:gd name="T5" fmla="*/ 27 h 43"/>
                <a:gd name="T6" fmla="*/ 16 w 32"/>
                <a:gd name="T7" fmla="*/ 43 h 43"/>
                <a:gd name="T8" fmla="*/ 0 w 32"/>
                <a:gd name="T9" fmla="*/ 27 h 43"/>
                <a:gd name="T10" fmla="*/ 0 w 32"/>
                <a:gd name="T11" fmla="*/ 0 h 43"/>
                <a:gd name="T12" fmla="*/ 8 w 32"/>
                <a:gd name="T13" fmla="*/ 0 h 43"/>
                <a:gd name="T14" fmla="*/ 8 w 32"/>
                <a:gd name="T15" fmla="*/ 23 h 43"/>
                <a:gd name="T16" fmla="*/ 16 w 32"/>
                <a:gd name="T17" fmla="*/ 37 h 43"/>
                <a:gd name="T18" fmla="*/ 24 w 32"/>
                <a:gd name="T19" fmla="*/ 23 h 43"/>
                <a:gd name="T20" fmla="*/ 24 w 3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7"/>
                    <a:pt x="27" y="43"/>
                    <a:pt x="16" y="43"/>
                  </a:cubicBezTo>
                  <a:cubicBezTo>
                    <a:pt x="6" y="43"/>
                    <a:pt x="0" y="3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10" y="37"/>
                    <a:pt x="16" y="37"/>
                  </a:cubicBezTo>
                  <a:cubicBezTo>
                    <a:pt x="22" y="37"/>
                    <a:pt x="25" y="33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lîdê"/>
            <p:cNvSpPr/>
            <p:nvPr/>
          </p:nvSpPr>
          <p:spPr bwMode="auto">
            <a:xfrm>
              <a:off x="3314884" y="-1335024"/>
              <a:ext cx="22077" cy="38785"/>
            </a:xfrm>
            <a:custGeom>
              <a:avLst/>
              <a:gdLst>
                <a:gd name="T0" fmla="*/ 37 w 37"/>
                <a:gd name="T1" fmla="*/ 65 h 65"/>
                <a:gd name="T2" fmla="*/ 0 w 37"/>
                <a:gd name="T3" fmla="*/ 65 h 65"/>
                <a:gd name="T4" fmla="*/ 0 w 37"/>
                <a:gd name="T5" fmla="*/ 0 h 65"/>
                <a:gd name="T6" fmla="*/ 12 w 37"/>
                <a:gd name="T7" fmla="*/ 0 h 65"/>
                <a:gd name="T8" fmla="*/ 12 w 37"/>
                <a:gd name="T9" fmla="*/ 54 h 65"/>
                <a:gd name="T10" fmla="*/ 37 w 37"/>
                <a:gd name="T11" fmla="*/ 54 h 65"/>
                <a:gd name="T12" fmla="*/ 37 w 37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5">
                  <a:moveTo>
                    <a:pt x="37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54"/>
                  </a:lnTo>
                  <a:lnTo>
                    <a:pt x="37" y="54"/>
                  </a:lnTo>
                  <a:lnTo>
                    <a:pt x="37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ṧ1íḋê"/>
            <p:cNvSpPr/>
            <p:nvPr/>
          </p:nvSpPr>
          <p:spPr bwMode="auto">
            <a:xfrm>
              <a:off x="3337558" y="-1335024"/>
              <a:ext cx="27447" cy="38785"/>
            </a:xfrm>
            <a:custGeom>
              <a:avLst/>
              <a:gdLst>
                <a:gd name="T0" fmla="*/ 0 w 46"/>
                <a:gd name="T1" fmla="*/ 10 h 65"/>
                <a:gd name="T2" fmla="*/ 0 w 46"/>
                <a:gd name="T3" fmla="*/ 0 h 65"/>
                <a:gd name="T4" fmla="*/ 46 w 46"/>
                <a:gd name="T5" fmla="*/ 0 h 65"/>
                <a:gd name="T6" fmla="*/ 46 w 46"/>
                <a:gd name="T7" fmla="*/ 10 h 65"/>
                <a:gd name="T8" fmla="*/ 29 w 46"/>
                <a:gd name="T9" fmla="*/ 10 h 65"/>
                <a:gd name="T10" fmla="*/ 29 w 46"/>
                <a:gd name="T11" fmla="*/ 65 h 65"/>
                <a:gd name="T12" fmla="*/ 17 w 46"/>
                <a:gd name="T13" fmla="*/ 65 h 65"/>
                <a:gd name="T14" fmla="*/ 17 w 46"/>
                <a:gd name="T15" fmla="*/ 10 h 65"/>
                <a:gd name="T16" fmla="*/ 0 w 46"/>
                <a:gd name="T17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5">
                  <a:moveTo>
                    <a:pt x="0" y="10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10"/>
                  </a:lnTo>
                  <a:lnTo>
                    <a:pt x="29" y="10"/>
                  </a:lnTo>
                  <a:lnTo>
                    <a:pt x="29" y="65"/>
                  </a:lnTo>
                  <a:lnTo>
                    <a:pt x="17" y="65"/>
                  </a:lnTo>
                  <a:lnTo>
                    <a:pt x="1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ḷîḋê"/>
            <p:cNvSpPr/>
            <p:nvPr/>
          </p:nvSpPr>
          <p:spPr bwMode="auto">
            <a:xfrm>
              <a:off x="3369183" y="-1335024"/>
              <a:ext cx="29238" cy="38785"/>
            </a:xfrm>
            <a:custGeom>
              <a:avLst/>
              <a:gdLst>
                <a:gd name="T0" fmla="*/ 24 w 32"/>
                <a:gd name="T1" fmla="*/ 0 h 43"/>
                <a:gd name="T2" fmla="*/ 32 w 32"/>
                <a:gd name="T3" fmla="*/ 0 h 43"/>
                <a:gd name="T4" fmla="*/ 32 w 32"/>
                <a:gd name="T5" fmla="*/ 27 h 43"/>
                <a:gd name="T6" fmla="*/ 16 w 32"/>
                <a:gd name="T7" fmla="*/ 43 h 43"/>
                <a:gd name="T8" fmla="*/ 0 w 32"/>
                <a:gd name="T9" fmla="*/ 27 h 43"/>
                <a:gd name="T10" fmla="*/ 0 w 32"/>
                <a:gd name="T11" fmla="*/ 0 h 43"/>
                <a:gd name="T12" fmla="*/ 8 w 32"/>
                <a:gd name="T13" fmla="*/ 0 h 43"/>
                <a:gd name="T14" fmla="*/ 8 w 32"/>
                <a:gd name="T15" fmla="*/ 23 h 43"/>
                <a:gd name="T16" fmla="*/ 16 w 32"/>
                <a:gd name="T17" fmla="*/ 37 h 43"/>
                <a:gd name="T18" fmla="*/ 24 w 32"/>
                <a:gd name="T19" fmla="*/ 23 h 43"/>
                <a:gd name="T20" fmla="*/ 24 w 3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7"/>
                    <a:pt x="26" y="43"/>
                    <a:pt x="16" y="43"/>
                  </a:cubicBezTo>
                  <a:cubicBezTo>
                    <a:pt x="6" y="43"/>
                    <a:pt x="0" y="3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33"/>
                    <a:pt x="10" y="37"/>
                    <a:pt x="16" y="37"/>
                  </a:cubicBezTo>
                  <a:cubicBezTo>
                    <a:pt x="22" y="37"/>
                    <a:pt x="25" y="33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śḷîḓé"/>
            <p:cNvSpPr/>
            <p:nvPr/>
          </p:nvSpPr>
          <p:spPr bwMode="auto">
            <a:xfrm>
              <a:off x="3404984" y="-1335024"/>
              <a:ext cx="26851" cy="38785"/>
            </a:xfrm>
            <a:custGeom>
              <a:avLst/>
              <a:gdLst>
                <a:gd name="T0" fmla="*/ 8 w 30"/>
                <a:gd name="T1" fmla="*/ 26 h 43"/>
                <a:gd name="T2" fmla="*/ 8 w 30"/>
                <a:gd name="T3" fmla="*/ 43 h 43"/>
                <a:gd name="T4" fmla="*/ 0 w 30"/>
                <a:gd name="T5" fmla="*/ 43 h 43"/>
                <a:gd name="T6" fmla="*/ 0 w 30"/>
                <a:gd name="T7" fmla="*/ 0 h 43"/>
                <a:gd name="T8" fmla="*/ 16 w 30"/>
                <a:gd name="T9" fmla="*/ 0 h 43"/>
                <a:gd name="T10" fmla="*/ 29 w 30"/>
                <a:gd name="T11" fmla="*/ 11 h 43"/>
                <a:gd name="T12" fmla="*/ 21 w 30"/>
                <a:gd name="T13" fmla="*/ 21 h 43"/>
                <a:gd name="T14" fmla="*/ 21 w 30"/>
                <a:gd name="T15" fmla="*/ 22 h 43"/>
                <a:gd name="T16" fmla="*/ 28 w 30"/>
                <a:gd name="T17" fmla="*/ 31 h 43"/>
                <a:gd name="T18" fmla="*/ 28 w 30"/>
                <a:gd name="T19" fmla="*/ 33 h 43"/>
                <a:gd name="T20" fmla="*/ 30 w 30"/>
                <a:gd name="T21" fmla="*/ 43 h 43"/>
                <a:gd name="T22" fmla="*/ 21 w 30"/>
                <a:gd name="T23" fmla="*/ 43 h 43"/>
                <a:gd name="T24" fmla="*/ 20 w 30"/>
                <a:gd name="T25" fmla="*/ 31 h 43"/>
                <a:gd name="T26" fmla="*/ 16 w 30"/>
                <a:gd name="T27" fmla="*/ 26 h 43"/>
                <a:gd name="T28" fmla="*/ 8 w 30"/>
                <a:gd name="T29" fmla="*/ 26 h 43"/>
                <a:gd name="T30" fmla="*/ 8 w 30"/>
                <a:gd name="T31" fmla="*/ 7 h 43"/>
                <a:gd name="T32" fmla="*/ 8 w 30"/>
                <a:gd name="T33" fmla="*/ 18 h 43"/>
                <a:gd name="T34" fmla="*/ 15 w 30"/>
                <a:gd name="T35" fmla="*/ 18 h 43"/>
                <a:gd name="T36" fmla="*/ 20 w 30"/>
                <a:gd name="T37" fmla="*/ 12 h 43"/>
                <a:gd name="T38" fmla="*/ 15 w 30"/>
                <a:gd name="T39" fmla="*/ 7 h 43"/>
                <a:gd name="T40" fmla="*/ 8 w 30"/>
                <a:gd name="T41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43">
                  <a:moveTo>
                    <a:pt x="8" y="26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9" y="4"/>
                    <a:pt x="29" y="11"/>
                  </a:cubicBezTo>
                  <a:cubicBezTo>
                    <a:pt x="29" y="17"/>
                    <a:pt x="26" y="20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22"/>
                    <a:pt x="27" y="25"/>
                    <a:pt x="28" y="31"/>
                  </a:cubicBezTo>
                  <a:cubicBezTo>
                    <a:pt x="28" y="32"/>
                    <a:pt x="28" y="32"/>
                    <a:pt x="28" y="33"/>
                  </a:cubicBezTo>
                  <a:cubicBezTo>
                    <a:pt x="28" y="38"/>
                    <a:pt x="29" y="41"/>
                    <a:pt x="3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39"/>
                    <a:pt x="20" y="35"/>
                    <a:pt x="20" y="31"/>
                  </a:cubicBezTo>
                  <a:cubicBezTo>
                    <a:pt x="20" y="27"/>
                    <a:pt x="18" y="26"/>
                    <a:pt x="16" y="26"/>
                  </a:cubicBezTo>
                  <a:lnTo>
                    <a:pt x="8" y="26"/>
                  </a:lnTo>
                  <a:close/>
                  <a:moveTo>
                    <a:pt x="8" y="7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20" y="16"/>
                    <a:pt x="20" y="12"/>
                  </a:cubicBezTo>
                  <a:cubicBezTo>
                    <a:pt x="20" y="9"/>
                    <a:pt x="18" y="7"/>
                    <a:pt x="15" y="7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ḻíḑé"/>
            <p:cNvSpPr/>
            <p:nvPr/>
          </p:nvSpPr>
          <p:spPr bwMode="auto">
            <a:xfrm>
              <a:off x="3433625" y="-1335024"/>
              <a:ext cx="32818" cy="38785"/>
            </a:xfrm>
            <a:custGeom>
              <a:avLst/>
              <a:gdLst>
                <a:gd name="T0" fmla="*/ 11 w 55"/>
                <a:gd name="T1" fmla="*/ 65 h 65"/>
                <a:gd name="T2" fmla="*/ 0 w 55"/>
                <a:gd name="T3" fmla="*/ 65 h 65"/>
                <a:gd name="T4" fmla="*/ 20 w 55"/>
                <a:gd name="T5" fmla="*/ 0 h 65"/>
                <a:gd name="T6" fmla="*/ 35 w 55"/>
                <a:gd name="T7" fmla="*/ 0 h 65"/>
                <a:gd name="T8" fmla="*/ 55 w 55"/>
                <a:gd name="T9" fmla="*/ 65 h 65"/>
                <a:gd name="T10" fmla="*/ 43 w 55"/>
                <a:gd name="T11" fmla="*/ 65 h 65"/>
                <a:gd name="T12" fmla="*/ 38 w 55"/>
                <a:gd name="T13" fmla="*/ 51 h 65"/>
                <a:gd name="T14" fmla="*/ 15 w 55"/>
                <a:gd name="T15" fmla="*/ 51 h 65"/>
                <a:gd name="T16" fmla="*/ 11 w 55"/>
                <a:gd name="T17" fmla="*/ 65 h 65"/>
                <a:gd name="T18" fmla="*/ 18 w 55"/>
                <a:gd name="T19" fmla="*/ 40 h 65"/>
                <a:gd name="T20" fmla="*/ 35 w 55"/>
                <a:gd name="T21" fmla="*/ 40 h 65"/>
                <a:gd name="T22" fmla="*/ 27 w 55"/>
                <a:gd name="T23" fmla="*/ 12 h 65"/>
                <a:gd name="T24" fmla="*/ 27 w 55"/>
                <a:gd name="T25" fmla="*/ 12 h 65"/>
                <a:gd name="T26" fmla="*/ 18 w 55"/>
                <a:gd name="T27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5">
                  <a:moveTo>
                    <a:pt x="11" y="65"/>
                  </a:moveTo>
                  <a:lnTo>
                    <a:pt x="0" y="65"/>
                  </a:lnTo>
                  <a:lnTo>
                    <a:pt x="20" y="0"/>
                  </a:lnTo>
                  <a:lnTo>
                    <a:pt x="35" y="0"/>
                  </a:lnTo>
                  <a:lnTo>
                    <a:pt x="55" y="65"/>
                  </a:lnTo>
                  <a:lnTo>
                    <a:pt x="43" y="65"/>
                  </a:lnTo>
                  <a:lnTo>
                    <a:pt x="38" y="51"/>
                  </a:lnTo>
                  <a:lnTo>
                    <a:pt x="15" y="51"/>
                  </a:lnTo>
                  <a:lnTo>
                    <a:pt x="11" y="65"/>
                  </a:lnTo>
                  <a:close/>
                  <a:moveTo>
                    <a:pt x="18" y="40"/>
                  </a:moveTo>
                  <a:lnTo>
                    <a:pt x="35" y="4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şḻîďè"/>
            <p:cNvSpPr/>
            <p:nvPr/>
          </p:nvSpPr>
          <p:spPr bwMode="auto">
            <a:xfrm>
              <a:off x="3470022" y="-1335024"/>
              <a:ext cx="20884" cy="38785"/>
            </a:xfrm>
            <a:custGeom>
              <a:avLst/>
              <a:gdLst>
                <a:gd name="T0" fmla="*/ 35 w 35"/>
                <a:gd name="T1" fmla="*/ 65 h 65"/>
                <a:gd name="T2" fmla="*/ 0 w 35"/>
                <a:gd name="T3" fmla="*/ 65 h 65"/>
                <a:gd name="T4" fmla="*/ 0 w 35"/>
                <a:gd name="T5" fmla="*/ 0 h 65"/>
                <a:gd name="T6" fmla="*/ 10 w 35"/>
                <a:gd name="T7" fmla="*/ 0 h 65"/>
                <a:gd name="T8" fmla="*/ 10 w 35"/>
                <a:gd name="T9" fmla="*/ 54 h 65"/>
                <a:gd name="T10" fmla="*/ 35 w 35"/>
                <a:gd name="T11" fmla="*/ 54 h 65"/>
                <a:gd name="T12" fmla="*/ 35 w 35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5">
                  <a:moveTo>
                    <a:pt x="35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4"/>
                  </a:lnTo>
                  <a:lnTo>
                    <a:pt x="35" y="54"/>
                  </a:lnTo>
                  <a:lnTo>
                    <a:pt x="35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ṧḷïďe"/>
            <p:cNvSpPr/>
            <p:nvPr/>
          </p:nvSpPr>
          <p:spPr bwMode="auto">
            <a:xfrm>
              <a:off x="3508807" y="-1335024"/>
              <a:ext cx="29238" cy="38785"/>
            </a:xfrm>
            <a:custGeom>
              <a:avLst/>
              <a:gdLst>
                <a:gd name="T0" fmla="*/ 24 w 32"/>
                <a:gd name="T1" fmla="*/ 0 h 43"/>
                <a:gd name="T2" fmla="*/ 32 w 32"/>
                <a:gd name="T3" fmla="*/ 0 h 43"/>
                <a:gd name="T4" fmla="*/ 32 w 32"/>
                <a:gd name="T5" fmla="*/ 27 h 43"/>
                <a:gd name="T6" fmla="*/ 16 w 32"/>
                <a:gd name="T7" fmla="*/ 43 h 43"/>
                <a:gd name="T8" fmla="*/ 0 w 32"/>
                <a:gd name="T9" fmla="*/ 27 h 43"/>
                <a:gd name="T10" fmla="*/ 0 w 32"/>
                <a:gd name="T11" fmla="*/ 0 h 43"/>
                <a:gd name="T12" fmla="*/ 8 w 32"/>
                <a:gd name="T13" fmla="*/ 0 h 43"/>
                <a:gd name="T14" fmla="*/ 8 w 32"/>
                <a:gd name="T15" fmla="*/ 23 h 43"/>
                <a:gd name="T16" fmla="*/ 16 w 32"/>
                <a:gd name="T17" fmla="*/ 37 h 43"/>
                <a:gd name="T18" fmla="*/ 24 w 32"/>
                <a:gd name="T19" fmla="*/ 23 h 43"/>
                <a:gd name="T20" fmla="*/ 24 w 3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37"/>
                    <a:pt x="26" y="43"/>
                    <a:pt x="16" y="43"/>
                  </a:cubicBezTo>
                  <a:cubicBezTo>
                    <a:pt x="5" y="43"/>
                    <a:pt x="0" y="3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33"/>
                    <a:pt x="10" y="37"/>
                    <a:pt x="16" y="37"/>
                  </a:cubicBezTo>
                  <a:cubicBezTo>
                    <a:pt x="22" y="37"/>
                    <a:pt x="24" y="33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ṥḷïḑê"/>
            <p:cNvSpPr/>
            <p:nvPr/>
          </p:nvSpPr>
          <p:spPr bwMode="auto">
            <a:xfrm>
              <a:off x="3544012" y="-1335024"/>
              <a:ext cx="31028" cy="38785"/>
            </a:xfrm>
            <a:custGeom>
              <a:avLst/>
              <a:gdLst>
                <a:gd name="T0" fmla="*/ 52 w 52"/>
                <a:gd name="T1" fmla="*/ 65 h 65"/>
                <a:gd name="T2" fmla="*/ 34 w 52"/>
                <a:gd name="T3" fmla="*/ 65 h 65"/>
                <a:gd name="T4" fmla="*/ 12 w 52"/>
                <a:gd name="T5" fmla="*/ 10 h 65"/>
                <a:gd name="T6" fmla="*/ 12 w 52"/>
                <a:gd name="T7" fmla="*/ 10 h 65"/>
                <a:gd name="T8" fmla="*/ 12 w 52"/>
                <a:gd name="T9" fmla="*/ 65 h 65"/>
                <a:gd name="T10" fmla="*/ 0 w 52"/>
                <a:gd name="T11" fmla="*/ 65 h 65"/>
                <a:gd name="T12" fmla="*/ 0 w 52"/>
                <a:gd name="T13" fmla="*/ 0 h 65"/>
                <a:gd name="T14" fmla="*/ 18 w 52"/>
                <a:gd name="T15" fmla="*/ 0 h 65"/>
                <a:gd name="T16" fmla="*/ 40 w 52"/>
                <a:gd name="T17" fmla="*/ 51 h 65"/>
                <a:gd name="T18" fmla="*/ 40 w 52"/>
                <a:gd name="T19" fmla="*/ 50 h 65"/>
                <a:gd name="T20" fmla="*/ 40 w 52"/>
                <a:gd name="T21" fmla="*/ 0 h 65"/>
                <a:gd name="T22" fmla="*/ 52 w 52"/>
                <a:gd name="T23" fmla="*/ 0 h 65"/>
                <a:gd name="T24" fmla="*/ 52 w 5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5">
                  <a:moveTo>
                    <a:pt x="52" y="65"/>
                  </a:moveTo>
                  <a:lnTo>
                    <a:pt x="34" y="6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40" y="51"/>
                  </a:lnTo>
                  <a:lnTo>
                    <a:pt x="40" y="50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2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$ḷïḋé"/>
            <p:cNvSpPr/>
            <p:nvPr/>
          </p:nvSpPr>
          <p:spPr bwMode="auto">
            <a:xfrm>
              <a:off x="3580410" y="-1335024"/>
              <a:ext cx="7161" cy="38785"/>
            </a:xfrm>
            <a:prstGeom prst="rect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1îdé"/>
            <p:cNvSpPr/>
            <p:nvPr/>
          </p:nvSpPr>
          <p:spPr bwMode="auto">
            <a:xfrm>
              <a:off x="3590553" y="-1335024"/>
              <a:ext cx="32221" cy="38785"/>
            </a:xfrm>
            <a:custGeom>
              <a:avLst/>
              <a:gdLst>
                <a:gd name="T0" fmla="*/ 21 w 54"/>
                <a:gd name="T1" fmla="*/ 65 h 65"/>
                <a:gd name="T2" fmla="*/ 0 w 54"/>
                <a:gd name="T3" fmla="*/ 0 h 65"/>
                <a:gd name="T4" fmla="*/ 13 w 54"/>
                <a:gd name="T5" fmla="*/ 0 h 65"/>
                <a:gd name="T6" fmla="*/ 28 w 54"/>
                <a:gd name="T7" fmla="*/ 51 h 65"/>
                <a:gd name="T8" fmla="*/ 28 w 54"/>
                <a:gd name="T9" fmla="*/ 51 h 65"/>
                <a:gd name="T10" fmla="*/ 44 w 54"/>
                <a:gd name="T11" fmla="*/ 0 h 65"/>
                <a:gd name="T12" fmla="*/ 54 w 54"/>
                <a:gd name="T13" fmla="*/ 0 h 65"/>
                <a:gd name="T14" fmla="*/ 35 w 54"/>
                <a:gd name="T15" fmla="*/ 65 h 65"/>
                <a:gd name="T16" fmla="*/ 21 w 54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5">
                  <a:moveTo>
                    <a:pt x="21" y="65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35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$líḋè"/>
            <p:cNvSpPr/>
            <p:nvPr/>
          </p:nvSpPr>
          <p:spPr bwMode="auto">
            <a:xfrm>
              <a:off x="3626355" y="-1335024"/>
              <a:ext cx="22674" cy="38785"/>
            </a:xfrm>
            <a:custGeom>
              <a:avLst/>
              <a:gdLst>
                <a:gd name="T0" fmla="*/ 0 w 38"/>
                <a:gd name="T1" fmla="*/ 65 h 65"/>
                <a:gd name="T2" fmla="*/ 0 w 38"/>
                <a:gd name="T3" fmla="*/ 0 h 65"/>
                <a:gd name="T4" fmla="*/ 38 w 38"/>
                <a:gd name="T5" fmla="*/ 0 h 65"/>
                <a:gd name="T6" fmla="*/ 38 w 38"/>
                <a:gd name="T7" fmla="*/ 10 h 65"/>
                <a:gd name="T8" fmla="*/ 12 w 38"/>
                <a:gd name="T9" fmla="*/ 10 h 65"/>
                <a:gd name="T10" fmla="*/ 12 w 38"/>
                <a:gd name="T11" fmla="*/ 25 h 65"/>
                <a:gd name="T12" fmla="*/ 35 w 38"/>
                <a:gd name="T13" fmla="*/ 25 h 65"/>
                <a:gd name="T14" fmla="*/ 35 w 38"/>
                <a:gd name="T15" fmla="*/ 36 h 65"/>
                <a:gd name="T16" fmla="*/ 12 w 38"/>
                <a:gd name="T17" fmla="*/ 36 h 65"/>
                <a:gd name="T18" fmla="*/ 12 w 38"/>
                <a:gd name="T19" fmla="*/ 54 h 65"/>
                <a:gd name="T20" fmla="*/ 38 w 38"/>
                <a:gd name="T21" fmla="*/ 54 h 65"/>
                <a:gd name="T22" fmla="*/ 38 w 38"/>
                <a:gd name="T23" fmla="*/ 65 h 65"/>
                <a:gd name="T24" fmla="*/ 0 w 38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65">
                  <a:moveTo>
                    <a:pt x="0" y="65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12" y="10"/>
                  </a:lnTo>
                  <a:lnTo>
                    <a:pt x="12" y="25"/>
                  </a:lnTo>
                  <a:lnTo>
                    <a:pt x="35" y="25"/>
                  </a:lnTo>
                  <a:lnTo>
                    <a:pt x="35" y="36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38" y="54"/>
                  </a:lnTo>
                  <a:lnTo>
                    <a:pt x="38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ḻiḍè"/>
            <p:cNvSpPr/>
            <p:nvPr/>
          </p:nvSpPr>
          <p:spPr bwMode="auto">
            <a:xfrm>
              <a:off x="3654399" y="-1335024"/>
              <a:ext cx="27447" cy="38785"/>
            </a:xfrm>
            <a:custGeom>
              <a:avLst/>
              <a:gdLst>
                <a:gd name="T0" fmla="*/ 8 w 30"/>
                <a:gd name="T1" fmla="*/ 26 h 43"/>
                <a:gd name="T2" fmla="*/ 8 w 30"/>
                <a:gd name="T3" fmla="*/ 43 h 43"/>
                <a:gd name="T4" fmla="*/ 0 w 30"/>
                <a:gd name="T5" fmla="*/ 43 h 43"/>
                <a:gd name="T6" fmla="*/ 0 w 30"/>
                <a:gd name="T7" fmla="*/ 0 h 43"/>
                <a:gd name="T8" fmla="*/ 16 w 30"/>
                <a:gd name="T9" fmla="*/ 0 h 43"/>
                <a:gd name="T10" fmla="*/ 29 w 30"/>
                <a:gd name="T11" fmla="*/ 11 h 43"/>
                <a:gd name="T12" fmla="*/ 21 w 30"/>
                <a:gd name="T13" fmla="*/ 21 h 43"/>
                <a:gd name="T14" fmla="*/ 21 w 30"/>
                <a:gd name="T15" fmla="*/ 22 h 43"/>
                <a:gd name="T16" fmla="*/ 28 w 30"/>
                <a:gd name="T17" fmla="*/ 31 h 43"/>
                <a:gd name="T18" fmla="*/ 28 w 30"/>
                <a:gd name="T19" fmla="*/ 33 h 43"/>
                <a:gd name="T20" fmla="*/ 30 w 30"/>
                <a:gd name="T21" fmla="*/ 43 h 43"/>
                <a:gd name="T22" fmla="*/ 21 w 30"/>
                <a:gd name="T23" fmla="*/ 43 h 43"/>
                <a:gd name="T24" fmla="*/ 20 w 30"/>
                <a:gd name="T25" fmla="*/ 31 h 43"/>
                <a:gd name="T26" fmla="*/ 17 w 30"/>
                <a:gd name="T27" fmla="*/ 26 h 43"/>
                <a:gd name="T28" fmla="*/ 8 w 30"/>
                <a:gd name="T29" fmla="*/ 26 h 43"/>
                <a:gd name="T30" fmla="*/ 8 w 30"/>
                <a:gd name="T31" fmla="*/ 7 h 43"/>
                <a:gd name="T32" fmla="*/ 8 w 30"/>
                <a:gd name="T33" fmla="*/ 18 h 43"/>
                <a:gd name="T34" fmla="*/ 15 w 30"/>
                <a:gd name="T35" fmla="*/ 18 h 43"/>
                <a:gd name="T36" fmla="*/ 20 w 30"/>
                <a:gd name="T37" fmla="*/ 12 h 43"/>
                <a:gd name="T38" fmla="*/ 15 w 30"/>
                <a:gd name="T39" fmla="*/ 7 h 43"/>
                <a:gd name="T40" fmla="*/ 8 w 30"/>
                <a:gd name="T41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43">
                  <a:moveTo>
                    <a:pt x="8" y="26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9" y="4"/>
                    <a:pt x="29" y="11"/>
                  </a:cubicBezTo>
                  <a:cubicBezTo>
                    <a:pt x="29" y="17"/>
                    <a:pt x="26" y="20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22"/>
                    <a:pt x="27" y="25"/>
                    <a:pt x="28" y="31"/>
                  </a:cubicBezTo>
                  <a:cubicBezTo>
                    <a:pt x="28" y="32"/>
                    <a:pt x="28" y="32"/>
                    <a:pt x="28" y="33"/>
                  </a:cubicBezTo>
                  <a:cubicBezTo>
                    <a:pt x="28" y="38"/>
                    <a:pt x="29" y="41"/>
                    <a:pt x="3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9"/>
                    <a:pt x="20" y="35"/>
                    <a:pt x="20" y="31"/>
                  </a:cubicBezTo>
                  <a:cubicBezTo>
                    <a:pt x="20" y="27"/>
                    <a:pt x="19" y="26"/>
                    <a:pt x="17" y="26"/>
                  </a:cubicBezTo>
                  <a:lnTo>
                    <a:pt x="8" y="26"/>
                  </a:lnTo>
                  <a:close/>
                  <a:moveTo>
                    <a:pt x="8" y="7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20" y="16"/>
                    <a:pt x="20" y="12"/>
                  </a:cubicBezTo>
                  <a:cubicBezTo>
                    <a:pt x="20" y="9"/>
                    <a:pt x="18" y="7"/>
                    <a:pt x="15" y="7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śľîdè"/>
            <p:cNvSpPr/>
            <p:nvPr/>
          </p:nvSpPr>
          <p:spPr bwMode="auto">
            <a:xfrm>
              <a:off x="3684233" y="-1336218"/>
              <a:ext cx="27447" cy="39978"/>
            </a:xfrm>
            <a:custGeom>
              <a:avLst/>
              <a:gdLst>
                <a:gd name="T0" fmla="*/ 29 w 30"/>
                <a:gd name="T1" fmla="*/ 13 h 44"/>
                <a:gd name="T2" fmla="*/ 21 w 30"/>
                <a:gd name="T3" fmla="*/ 13 h 44"/>
                <a:gd name="T4" fmla="*/ 15 w 30"/>
                <a:gd name="T5" fmla="*/ 7 h 44"/>
                <a:gd name="T6" fmla="*/ 9 w 30"/>
                <a:gd name="T7" fmla="*/ 12 h 44"/>
                <a:gd name="T8" fmla="*/ 15 w 30"/>
                <a:gd name="T9" fmla="*/ 18 h 44"/>
                <a:gd name="T10" fmla="*/ 16 w 30"/>
                <a:gd name="T11" fmla="*/ 18 h 44"/>
                <a:gd name="T12" fmla="*/ 17 w 30"/>
                <a:gd name="T13" fmla="*/ 18 h 44"/>
                <a:gd name="T14" fmla="*/ 30 w 30"/>
                <a:gd name="T15" fmla="*/ 30 h 44"/>
                <a:gd name="T16" fmla="*/ 14 w 30"/>
                <a:gd name="T17" fmla="*/ 44 h 44"/>
                <a:gd name="T18" fmla="*/ 0 w 30"/>
                <a:gd name="T19" fmla="*/ 30 h 44"/>
                <a:gd name="T20" fmla="*/ 8 w 30"/>
                <a:gd name="T21" fmla="*/ 30 h 44"/>
                <a:gd name="T22" fmla="*/ 14 w 30"/>
                <a:gd name="T23" fmla="*/ 38 h 44"/>
                <a:gd name="T24" fmla="*/ 22 w 30"/>
                <a:gd name="T25" fmla="*/ 32 h 44"/>
                <a:gd name="T26" fmla="*/ 15 w 30"/>
                <a:gd name="T27" fmla="*/ 26 h 44"/>
                <a:gd name="T28" fmla="*/ 13 w 30"/>
                <a:gd name="T29" fmla="*/ 26 h 44"/>
                <a:gd name="T30" fmla="*/ 1 w 30"/>
                <a:gd name="T31" fmla="*/ 14 h 44"/>
                <a:gd name="T32" fmla="*/ 16 w 30"/>
                <a:gd name="T33" fmla="*/ 0 h 44"/>
                <a:gd name="T34" fmla="*/ 29 w 30"/>
                <a:gd name="T35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4">
                  <a:moveTo>
                    <a:pt x="29" y="13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9"/>
                    <a:pt x="19" y="7"/>
                    <a:pt x="15" y="7"/>
                  </a:cubicBezTo>
                  <a:cubicBezTo>
                    <a:pt x="12" y="7"/>
                    <a:pt x="10" y="9"/>
                    <a:pt x="9" y="12"/>
                  </a:cubicBezTo>
                  <a:cubicBezTo>
                    <a:pt x="9" y="15"/>
                    <a:pt x="11" y="17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6" y="21"/>
                    <a:pt x="30" y="24"/>
                    <a:pt x="30" y="30"/>
                  </a:cubicBezTo>
                  <a:cubicBezTo>
                    <a:pt x="30" y="39"/>
                    <a:pt x="25" y="44"/>
                    <a:pt x="14" y="44"/>
                  </a:cubicBezTo>
                  <a:cubicBezTo>
                    <a:pt x="5" y="44"/>
                    <a:pt x="0" y="39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5"/>
                    <a:pt x="10" y="38"/>
                    <a:pt x="14" y="38"/>
                  </a:cubicBezTo>
                  <a:cubicBezTo>
                    <a:pt x="19" y="38"/>
                    <a:pt x="22" y="36"/>
                    <a:pt x="22" y="32"/>
                  </a:cubicBezTo>
                  <a:cubicBezTo>
                    <a:pt x="22" y="29"/>
                    <a:pt x="19" y="27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5" y="24"/>
                    <a:pt x="1" y="20"/>
                    <a:pt x="1" y="14"/>
                  </a:cubicBezTo>
                  <a:cubicBezTo>
                    <a:pt x="1" y="5"/>
                    <a:pt x="7" y="1"/>
                    <a:pt x="16" y="0"/>
                  </a:cubicBezTo>
                  <a:cubicBezTo>
                    <a:pt x="24" y="0"/>
                    <a:pt x="29" y="5"/>
                    <a:pt x="29" y="13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ḷïḓè"/>
            <p:cNvSpPr/>
            <p:nvPr/>
          </p:nvSpPr>
          <p:spPr bwMode="auto">
            <a:xfrm>
              <a:off x="3716454" y="-1335024"/>
              <a:ext cx="7757" cy="38785"/>
            </a:xfrm>
            <a:prstGeom prst="rect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ṡļíḍê"/>
            <p:cNvSpPr/>
            <p:nvPr/>
          </p:nvSpPr>
          <p:spPr bwMode="auto">
            <a:xfrm>
              <a:off x="3727194" y="-1335024"/>
              <a:ext cx="26851" cy="38785"/>
            </a:xfrm>
            <a:custGeom>
              <a:avLst/>
              <a:gdLst>
                <a:gd name="T0" fmla="*/ 0 w 45"/>
                <a:gd name="T1" fmla="*/ 10 h 65"/>
                <a:gd name="T2" fmla="*/ 0 w 45"/>
                <a:gd name="T3" fmla="*/ 0 h 65"/>
                <a:gd name="T4" fmla="*/ 45 w 45"/>
                <a:gd name="T5" fmla="*/ 0 h 65"/>
                <a:gd name="T6" fmla="*/ 45 w 45"/>
                <a:gd name="T7" fmla="*/ 10 h 65"/>
                <a:gd name="T8" fmla="*/ 29 w 45"/>
                <a:gd name="T9" fmla="*/ 10 h 65"/>
                <a:gd name="T10" fmla="*/ 29 w 45"/>
                <a:gd name="T11" fmla="*/ 65 h 65"/>
                <a:gd name="T12" fmla="*/ 16 w 45"/>
                <a:gd name="T13" fmla="*/ 65 h 65"/>
                <a:gd name="T14" fmla="*/ 16 w 45"/>
                <a:gd name="T15" fmla="*/ 10 h 65"/>
                <a:gd name="T16" fmla="*/ 0 w 45"/>
                <a:gd name="T17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5">
                  <a:moveTo>
                    <a:pt x="0" y="10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10"/>
                  </a:lnTo>
                  <a:lnTo>
                    <a:pt x="29" y="10"/>
                  </a:lnTo>
                  <a:lnTo>
                    <a:pt x="29" y="65"/>
                  </a:lnTo>
                  <a:lnTo>
                    <a:pt x="16" y="65"/>
                  </a:lnTo>
                  <a:lnTo>
                    <a:pt x="1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ḷiḓê"/>
            <p:cNvSpPr/>
            <p:nvPr/>
          </p:nvSpPr>
          <p:spPr bwMode="auto">
            <a:xfrm>
              <a:off x="3755238" y="-1335024"/>
              <a:ext cx="29834" cy="38785"/>
            </a:xfrm>
            <a:custGeom>
              <a:avLst/>
              <a:gdLst>
                <a:gd name="T0" fmla="*/ 20 w 50"/>
                <a:gd name="T1" fmla="*/ 65 h 65"/>
                <a:gd name="T2" fmla="*/ 20 w 50"/>
                <a:gd name="T3" fmla="*/ 43 h 65"/>
                <a:gd name="T4" fmla="*/ 0 w 50"/>
                <a:gd name="T5" fmla="*/ 0 h 65"/>
                <a:gd name="T6" fmla="*/ 15 w 50"/>
                <a:gd name="T7" fmla="*/ 0 h 65"/>
                <a:gd name="T8" fmla="*/ 26 w 50"/>
                <a:gd name="T9" fmla="*/ 30 h 65"/>
                <a:gd name="T10" fmla="*/ 38 w 50"/>
                <a:gd name="T11" fmla="*/ 0 h 65"/>
                <a:gd name="T12" fmla="*/ 50 w 50"/>
                <a:gd name="T13" fmla="*/ 0 h 65"/>
                <a:gd name="T14" fmla="*/ 32 w 50"/>
                <a:gd name="T15" fmla="*/ 43 h 65"/>
                <a:gd name="T16" fmla="*/ 32 w 50"/>
                <a:gd name="T17" fmla="*/ 65 h 65"/>
                <a:gd name="T18" fmla="*/ 20 w 50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65">
                  <a:moveTo>
                    <a:pt x="20" y="65"/>
                  </a:moveTo>
                  <a:lnTo>
                    <a:pt x="20" y="4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6" y="3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32" y="43"/>
                  </a:lnTo>
                  <a:lnTo>
                    <a:pt x="32" y="65"/>
                  </a:lnTo>
                  <a:lnTo>
                    <a:pt x="20" y="65"/>
                  </a:ln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ślídè"/>
            <p:cNvSpPr/>
            <p:nvPr/>
          </p:nvSpPr>
          <p:spPr bwMode="auto">
            <a:xfrm>
              <a:off x="2931811" y="-1548041"/>
              <a:ext cx="895030" cy="1160555"/>
            </a:xfrm>
            <a:custGeom>
              <a:avLst/>
              <a:gdLst>
                <a:gd name="T0" fmla="*/ 985 w 988"/>
                <a:gd name="T1" fmla="*/ 173 h 1283"/>
                <a:gd name="T2" fmla="*/ 978 w 988"/>
                <a:gd name="T3" fmla="*/ 375 h 1283"/>
                <a:gd name="T4" fmla="*/ 971 w 988"/>
                <a:gd name="T5" fmla="*/ 558 h 1283"/>
                <a:gd name="T6" fmla="*/ 965 w 988"/>
                <a:gd name="T7" fmla="*/ 731 h 1283"/>
                <a:gd name="T8" fmla="*/ 943 w 988"/>
                <a:gd name="T9" fmla="*/ 903 h 1283"/>
                <a:gd name="T10" fmla="*/ 819 w 988"/>
                <a:gd name="T11" fmla="*/ 1085 h 1283"/>
                <a:gd name="T12" fmla="*/ 687 w 988"/>
                <a:gd name="T13" fmla="*/ 1187 h 1283"/>
                <a:gd name="T14" fmla="*/ 525 w 988"/>
                <a:gd name="T15" fmla="*/ 1271 h 1283"/>
                <a:gd name="T16" fmla="*/ 443 w 988"/>
                <a:gd name="T17" fmla="*/ 1261 h 1283"/>
                <a:gd name="T18" fmla="*/ 258 w 988"/>
                <a:gd name="T19" fmla="*/ 1157 h 1283"/>
                <a:gd name="T20" fmla="*/ 122 w 988"/>
                <a:gd name="T21" fmla="*/ 1033 h 1283"/>
                <a:gd name="T22" fmla="*/ 27 w 988"/>
                <a:gd name="T23" fmla="*/ 796 h 1283"/>
                <a:gd name="T24" fmla="*/ 21 w 988"/>
                <a:gd name="T25" fmla="*/ 620 h 1283"/>
                <a:gd name="T26" fmla="*/ 14 w 988"/>
                <a:gd name="T27" fmla="*/ 437 h 1283"/>
                <a:gd name="T28" fmla="*/ 6 w 988"/>
                <a:gd name="T29" fmla="*/ 219 h 1283"/>
                <a:gd name="T30" fmla="*/ 0 w 988"/>
                <a:gd name="T31" fmla="*/ 98 h 1283"/>
                <a:gd name="T32" fmla="*/ 67 w 988"/>
                <a:gd name="T33" fmla="*/ 65 h 1283"/>
                <a:gd name="T34" fmla="*/ 184 w 988"/>
                <a:gd name="T35" fmla="*/ 32 h 1283"/>
                <a:gd name="T36" fmla="*/ 281 w 988"/>
                <a:gd name="T37" fmla="*/ 14 h 1283"/>
                <a:gd name="T38" fmla="*/ 380 w 988"/>
                <a:gd name="T39" fmla="*/ 5 h 1283"/>
                <a:gd name="T40" fmla="*/ 510 w 988"/>
                <a:gd name="T41" fmla="*/ 1 h 1283"/>
                <a:gd name="T42" fmla="*/ 614 w 988"/>
                <a:gd name="T43" fmla="*/ 4 h 1283"/>
                <a:gd name="T44" fmla="*/ 702 w 988"/>
                <a:gd name="T45" fmla="*/ 12 h 1283"/>
                <a:gd name="T46" fmla="*/ 812 w 988"/>
                <a:gd name="T47" fmla="*/ 31 h 1283"/>
                <a:gd name="T48" fmla="*/ 968 w 988"/>
                <a:gd name="T49" fmla="*/ 84 h 1283"/>
                <a:gd name="T50" fmla="*/ 43 w 988"/>
                <a:gd name="T51" fmla="*/ 791 h 1283"/>
                <a:gd name="T52" fmla="*/ 68 w 988"/>
                <a:gd name="T53" fmla="*/ 908 h 1283"/>
                <a:gd name="T54" fmla="*/ 187 w 988"/>
                <a:gd name="T55" fmla="*/ 1056 h 1283"/>
                <a:gd name="T56" fmla="*/ 361 w 988"/>
                <a:gd name="T57" fmla="*/ 1161 h 1283"/>
                <a:gd name="T58" fmla="*/ 498 w 988"/>
                <a:gd name="T59" fmla="*/ 1217 h 1283"/>
                <a:gd name="T60" fmla="*/ 662 w 988"/>
                <a:gd name="T61" fmla="*/ 1145 h 1283"/>
                <a:gd name="T62" fmla="*/ 845 w 988"/>
                <a:gd name="T63" fmla="*/ 1019 h 1283"/>
                <a:gd name="T64" fmla="*/ 947 w 988"/>
                <a:gd name="T65" fmla="*/ 804 h 1283"/>
                <a:gd name="T66" fmla="*/ 952 w 988"/>
                <a:gd name="T67" fmla="*/ 659 h 1283"/>
                <a:gd name="T68" fmla="*/ 958 w 988"/>
                <a:gd name="T69" fmla="*/ 472 h 1283"/>
                <a:gd name="T70" fmla="*/ 964 w 988"/>
                <a:gd name="T71" fmla="*/ 326 h 1283"/>
                <a:gd name="T72" fmla="*/ 969 w 988"/>
                <a:gd name="T73" fmla="*/ 172 h 1283"/>
                <a:gd name="T74" fmla="*/ 954 w 988"/>
                <a:gd name="T75" fmla="*/ 98 h 1283"/>
                <a:gd name="T76" fmla="*/ 829 w 988"/>
                <a:gd name="T77" fmla="*/ 52 h 1283"/>
                <a:gd name="T78" fmla="*/ 731 w 988"/>
                <a:gd name="T79" fmla="*/ 32 h 1283"/>
                <a:gd name="T80" fmla="*/ 584 w 988"/>
                <a:gd name="T81" fmla="*/ 17 h 1283"/>
                <a:gd name="T82" fmla="*/ 363 w 988"/>
                <a:gd name="T83" fmla="*/ 21 h 1283"/>
                <a:gd name="T84" fmla="*/ 279 w 988"/>
                <a:gd name="T85" fmla="*/ 30 h 1283"/>
                <a:gd name="T86" fmla="*/ 185 w 988"/>
                <a:gd name="T87" fmla="*/ 48 h 1283"/>
                <a:gd name="T88" fmla="*/ 52 w 988"/>
                <a:gd name="T89" fmla="*/ 90 h 1283"/>
                <a:gd name="T90" fmla="*/ 19 w 988"/>
                <a:gd name="T91" fmla="*/ 134 h 1283"/>
                <a:gd name="T92" fmla="*/ 26 w 988"/>
                <a:gd name="T93" fmla="*/ 335 h 1283"/>
                <a:gd name="T94" fmla="*/ 33 w 988"/>
                <a:gd name="T95" fmla="*/ 526 h 1283"/>
                <a:gd name="T96" fmla="*/ 39 w 988"/>
                <a:gd name="T97" fmla="*/ 712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8" h="1283">
                  <a:moveTo>
                    <a:pt x="988" y="108"/>
                  </a:moveTo>
                  <a:cubicBezTo>
                    <a:pt x="987" y="110"/>
                    <a:pt x="987" y="113"/>
                    <a:pt x="987" y="116"/>
                  </a:cubicBezTo>
                  <a:cubicBezTo>
                    <a:pt x="986" y="135"/>
                    <a:pt x="985" y="154"/>
                    <a:pt x="985" y="173"/>
                  </a:cubicBezTo>
                  <a:cubicBezTo>
                    <a:pt x="984" y="201"/>
                    <a:pt x="983" y="229"/>
                    <a:pt x="982" y="257"/>
                  </a:cubicBezTo>
                  <a:cubicBezTo>
                    <a:pt x="981" y="273"/>
                    <a:pt x="981" y="289"/>
                    <a:pt x="980" y="305"/>
                  </a:cubicBezTo>
                  <a:cubicBezTo>
                    <a:pt x="979" y="328"/>
                    <a:pt x="978" y="352"/>
                    <a:pt x="978" y="375"/>
                  </a:cubicBezTo>
                  <a:cubicBezTo>
                    <a:pt x="977" y="403"/>
                    <a:pt x="976" y="430"/>
                    <a:pt x="975" y="458"/>
                  </a:cubicBezTo>
                  <a:cubicBezTo>
                    <a:pt x="974" y="474"/>
                    <a:pt x="974" y="490"/>
                    <a:pt x="973" y="506"/>
                  </a:cubicBezTo>
                  <a:cubicBezTo>
                    <a:pt x="972" y="523"/>
                    <a:pt x="972" y="541"/>
                    <a:pt x="971" y="558"/>
                  </a:cubicBezTo>
                  <a:cubicBezTo>
                    <a:pt x="971" y="575"/>
                    <a:pt x="970" y="593"/>
                    <a:pt x="969" y="610"/>
                  </a:cubicBezTo>
                  <a:cubicBezTo>
                    <a:pt x="969" y="627"/>
                    <a:pt x="968" y="643"/>
                    <a:pt x="968" y="659"/>
                  </a:cubicBezTo>
                  <a:cubicBezTo>
                    <a:pt x="967" y="683"/>
                    <a:pt x="966" y="707"/>
                    <a:pt x="965" y="731"/>
                  </a:cubicBezTo>
                  <a:cubicBezTo>
                    <a:pt x="964" y="750"/>
                    <a:pt x="964" y="768"/>
                    <a:pt x="963" y="786"/>
                  </a:cubicBezTo>
                  <a:cubicBezTo>
                    <a:pt x="962" y="806"/>
                    <a:pt x="961" y="825"/>
                    <a:pt x="958" y="844"/>
                  </a:cubicBezTo>
                  <a:cubicBezTo>
                    <a:pt x="956" y="864"/>
                    <a:pt x="950" y="884"/>
                    <a:pt x="943" y="903"/>
                  </a:cubicBezTo>
                  <a:cubicBezTo>
                    <a:pt x="936" y="924"/>
                    <a:pt x="927" y="943"/>
                    <a:pt x="917" y="961"/>
                  </a:cubicBezTo>
                  <a:cubicBezTo>
                    <a:pt x="904" y="984"/>
                    <a:pt x="890" y="1006"/>
                    <a:pt x="873" y="1026"/>
                  </a:cubicBezTo>
                  <a:cubicBezTo>
                    <a:pt x="857" y="1047"/>
                    <a:pt x="838" y="1067"/>
                    <a:pt x="819" y="1085"/>
                  </a:cubicBezTo>
                  <a:cubicBezTo>
                    <a:pt x="808" y="1096"/>
                    <a:pt x="796" y="1107"/>
                    <a:pt x="785" y="1116"/>
                  </a:cubicBezTo>
                  <a:cubicBezTo>
                    <a:pt x="770" y="1128"/>
                    <a:pt x="756" y="1139"/>
                    <a:pt x="741" y="1150"/>
                  </a:cubicBezTo>
                  <a:cubicBezTo>
                    <a:pt x="723" y="1163"/>
                    <a:pt x="705" y="1176"/>
                    <a:pt x="687" y="1187"/>
                  </a:cubicBezTo>
                  <a:cubicBezTo>
                    <a:pt x="663" y="1202"/>
                    <a:pt x="639" y="1215"/>
                    <a:pt x="614" y="1229"/>
                  </a:cubicBezTo>
                  <a:cubicBezTo>
                    <a:pt x="605" y="1235"/>
                    <a:pt x="595" y="1240"/>
                    <a:pt x="584" y="1245"/>
                  </a:cubicBezTo>
                  <a:cubicBezTo>
                    <a:pt x="565" y="1254"/>
                    <a:pt x="545" y="1262"/>
                    <a:pt x="525" y="1271"/>
                  </a:cubicBezTo>
                  <a:cubicBezTo>
                    <a:pt x="516" y="1275"/>
                    <a:pt x="507" y="1279"/>
                    <a:pt x="498" y="1282"/>
                  </a:cubicBezTo>
                  <a:cubicBezTo>
                    <a:pt x="497" y="1283"/>
                    <a:pt x="495" y="1283"/>
                    <a:pt x="494" y="1283"/>
                  </a:cubicBezTo>
                  <a:cubicBezTo>
                    <a:pt x="477" y="1276"/>
                    <a:pt x="460" y="1269"/>
                    <a:pt x="443" y="1261"/>
                  </a:cubicBezTo>
                  <a:cubicBezTo>
                    <a:pt x="429" y="1255"/>
                    <a:pt x="416" y="1249"/>
                    <a:pt x="403" y="1243"/>
                  </a:cubicBezTo>
                  <a:cubicBezTo>
                    <a:pt x="378" y="1230"/>
                    <a:pt x="354" y="1217"/>
                    <a:pt x="331" y="1204"/>
                  </a:cubicBezTo>
                  <a:cubicBezTo>
                    <a:pt x="306" y="1189"/>
                    <a:pt x="282" y="1173"/>
                    <a:pt x="258" y="1157"/>
                  </a:cubicBezTo>
                  <a:cubicBezTo>
                    <a:pt x="243" y="1147"/>
                    <a:pt x="228" y="1135"/>
                    <a:pt x="214" y="1123"/>
                  </a:cubicBezTo>
                  <a:cubicBezTo>
                    <a:pt x="196" y="1108"/>
                    <a:pt x="178" y="1092"/>
                    <a:pt x="161" y="1076"/>
                  </a:cubicBezTo>
                  <a:cubicBezTo>
                    <a:pt x="147" y="1062"/>
                    <a:pt x="134" y="1047"/>
                    <a:pt x="122" y="1033"/>
                  </a:cubicBezTo>
                  <a:cubicBezTo>
                    <a:pt x="96" y="1002"/>
                    <a:pt x="74" y="969"/>
                    <a:pt x="58" y="933"/>
                  </a:cubicBezTo>
                  <a:cubicBezTo>
                    <a:pt x="45" y="904"/>
                    <a:pt x="35" y="873"/>
                    <a:pt x="31" y="841"/>
                  </a:cubicBezTo>
                  <a:cubicBezTo>
                    <a:pt x="29" y="826"/>
                    <a:pt x="28" y="811"/>
                    <a:pt x="27" y="796"/>
                  </a:cubicBezTo>
                  <a:cubicBezTo>
                    <a:pt x="26" y="770"/>
                    <a:pt x="25" y="745"/>
                    <a:pt x="24" y="720"/>
                  </a:cubicBezTo>
                  <a:cubicBezTo>
                    <a:pt x="24" y="707"/>
                    <a:pt x="23" y="694"/>
                    <a:pt x="23" y="681"/>
                  </a:cubicBezTo>
                  <a:cubicBezTo>
                    <a:pt x="22" y="660"/>
                    <a:pt x="22" y="640"/>
                    <a:pt x="21" y="620"/>
                  </a:cubicBezTo>
                  <a:cubicBezTo>
                    <a:pt x="20" y="597"/>
                    <a:pt x="19" y="574"/>
                    <a:pt x="18" y="551"/>
                  </a:cubicBezTo>
                  <a:cubicBezTo>
                    <a:pt x="17" y="527"/>
                    <a:pt x="16" y="502"/>
                    <a:pt x="15" y="478"/>
                  </a:cubicBezTo>
                  <a:cubicBezTo>
                    <a:pt x="14" y="464"/>
                    <a:pt x="14" y="451"/>
                    <a:pt x="14" y="437"/>
                  </a:cubicBezTo>
                  <a:cubicBezTo>
                    <a:pt x="13" y="419"/>
                    <a:pt x="13" y="402"/>
                    <a:pt x="12" y="385"/>
                  </a:cubicBezTo>
                  <a:cubicBezTo>
                    <a:pt x="11" y="354"/>
                    <a:pt x="10" y="323"/>
                    <a:pt x="8" y="292"/>
                  </a:cubicBezTo>
                  <a:cubicBezTo>
                    <a:pt x="8" y="268"/>
                    <a:pt x="7" y="244"/>
                    <a:pt x="6" y="219"/>
                  </a:cubicBezTo>
                  <a:cubicBezTo>
                    <a:pt x="5" y="196"/>
                    <a:pt x="4" y="172"/>
                    <a:pt x="3" y="149"/>
                  </a:cubicBezTo>
                  <a:cubicBezTo>
                    <a:pt x="3" y="133"/>
                    <a:pt x="2" y="117"/>
                    <a:pt x="1" y="101"/>
                  </a:cubicBezTo>
                  <a:cubicBezTo>
                    <a:pt x="1" y="100"/>
                    <a:pt x="1" y="99"/>
                    <a:pt x="0" y="98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11" y="90"/>
                    <a:pt x="22" y="84"/>
                    <a:pt x="33" y="79"/>
                  </a:cubicBezTo>
                  <a:cubicBezTo>
                    <a:pt x="44" y="74"/>
                    <a:pt x="56" y="69"/>
                    <a:pt x="67" y="65"/>
                  </a:cubicBezTo>
                  <a:cubicBezTo>
                    <a:pt x="83" y="59"/>
                    <a:pt x="99" y="54"/>
                    <a:pt x="114" y="49"/>
                  </a:cubicBezTo>
                  <a:cubicBezTo>
                    <a:pt x="129" y="44"/>
                    <a:pt x="144" y="41"/>
                    <a:pt x="158" y="37"/>
                  </a:cubicBezTo>
                  <a:cubicBezTo>
                    <a:pt x="167" y="35"/>
                    <a:pt x="175" y="34"/>
                    <a:pt x="184" y="32"/>
                  </a:cubicBezTo>
                  <a:cubicBezTo>
                    <a:pt x="194" y="29"/>
                    <a:pt x="205" y="27"/>
                    <a:pt x="215" y="25"/>
                  </a:cubicBezTo>
                  <a:cubicBezTo>
                    <a:pt x="227" y="23"/>
                    <a:pt x="239" y="21"/>
                    <a:pt x="251" y="19"/>
                  </a:cubicBezTo>
                  <a:cubicBezTo>
                    <a:pt x="261" y="17"/>
                    <a:pt x="271" y="16"/>
                    <a:pt x="281" y="14"/>
                  </a:cubicBezTo>
                  <a:cubicBezTo>
                    <a:pt x="294" y="13"/>
                    <a:pt x="308" y="11"/>
                    <a:pt x="321" y="10"/>
                  </a:cubicBezTo>
                  <a:cubicBezTo>
                    <a:pt x="331" y="9"/>
                    <a:pt x="342" y="8"/>
                    <a:pt x="352" y="7"/>
                  </a:cubicBezTo>
                  <a:cubicBezTo>
                    <a:pt x="361" y="6"/>
                    <a:pt x="371" y="6"/>
                    <a:pt x="380" y="5"/>
                  </a:cubicBezTo>
                  <a:cubicBezTo>
                    <a:pt x="395" y="4"/>
                    <a:pt x="410" y="2"/>
                    <a:pt x="425" y="2"/>
                  </a:cubicBezTo>
                  <a:cubicBezTo>
                    <a:pt x="447" y="1"/>
                    <a:pt x="468" y="1"/>
                    <a:pt x="489" y="0"/>
                  </a:cubicBezTo>
                  <a:cubicBezTo>
                    <a:pt x="490" y="0"/>
                    <a:pt x="509" y="1"/>
                    <a:pt x="510" y="1"/>
                  </a:cubicBezTo>
                  <a:cubicBezTo>
                    <a:pt x="521" y="1"/>
                    <a:pt x="532" y="1"/>
                    <a:pt x="543" y="1"/>
                  </a:cubicBezTo>
                  <a:cubicBezTo>
                    <a:pt x="559" y="2"/>
                    <a:pt x="575" y="2"/>
                    <a:pt x="591" y="3"/>
                  </a:cubicBezTo>
                  <a:cubicBezTo>
                    <a:pt x="599" y="3"/>
                    <a:pt x="607" y="3"/>
                    <a:pt x="614" y="4"/>
                  </a:cubicBezTo>
                  <a:cubicBezTo>
                    <a:pt x="627" y="5"/>
                    <a:pt x="640" y="6"/>
                    <a:pt x="653" y="7"/>
                  </a:cubicBezTo>
                  <a:cubicBezTo>
                    <a:pt x="661" y="8"/>
                    <a:pt x="670" y="9"/>
                    <a:pt x="678" y="9"/>
                  </a:cubicBezTo>
                  <a:cubicBezTo>
                    <a:pt x="686" y="10"/>
                    <a:pt x="694" y="11"/>
                    <a:pt x="702" y="12"/>
                  </a:cubicBezTo>
                  <a:cubicBezTo>
                    <a:pt x="713" y="14"/>
                    <a:pt x="723" y="15"/>
                    <a:pt x="734" y="16"/>
                  </a:cubicBezTo>
                  <a:cubicBezTo>
                    <a:pt x="746" y="18"/>
                    <a:pt x="758" y="21"/>
                    <a:pt x="770" y="23"/>
                  </a:cubicBezTo>
                  <a:cubicBezTo>
                    <a:pt x="784" y="26"/>
                    <a:pt x="798" y="28"/>
                    <a:pt x="812" y="31"/>
                  </a:cubicBezTo>
                  <a:cubicBezTo>
                    <a:pt x="828" y="35"/>
                    <a:pt x="843" y="38"/>
                    <a:pt x="859" y="43"/>
                  </a:cubicBezTo>
                  <a:cubicBezTo>
                    <a:pt x="877" y="48"/>
                    <a:pt x="895" y="53"/>
                    <a:pt x="912" y="60"/>
                  </a:cubicBezTo>
                  <a:cubicBezTo>
                    <a:pt x="931" y="67"/>
                    <a:pt x="950" y="76"/>
                    <a:pt x="968" y="84"/>
                  </a:cubicBezTo>
                  <a:cubicBezTo>
                    <a:pt x="975" y="87"/>
                    <a:pt x="981" y="92"/>
                    <a:pt x="988" y="96"/>
                  </a:cubicBezTo>
                  <a:cubicBezTo>
                    <a:pt x="988" y="100"/>
                    <a:pt x="988" y="104"/>
                    <a:pt x="988" y="108"/>
                  </a:cubicBezTo>
                  <a:close/>
                  <a:moveTo>
                    <a:pt x="43" y="791"/>
                  </a:moveTo>
                  <a:cubicBezTo>
                    <a:pt x="43" y="791"/>
                    <a:pt x="42" y="791"/>
                    <a:pt x="42" y="791"/>
                  </a:cubicBezTo>
                  <a:cubicBezTo>
                    <a:pt x="43" y="801"/>
                    <a:pt x="44" y="811"/>
                    <a:pt x="45" y="822"/>
                  </a:cubicBezTo>
                  <a:cubicBezTo>
                    <a:pt x="47" y="852"/>
                    <a:pt x="55" y="881"/>
                    <a:pt x="68" y="908"/>
                  </a:cubicBezTo>
                  <a:cubicBezTo>
                    <a:pt x="74" y="924"/>
                    <a:pt x="82" y="939"/>
                    <a:pt x="91" y="952"/>
                  </a:cubicBezTo>
                  <a:cubicBezTo>
                    <a:pt x="103" y="970"/>
                    <a:pt x="116" y="987"/>
                    <a:pt x="130" y="1003"/>
                  </a:cubicBezTo>
                  <a:cubicBezTo>
                    <a:pt x="147" y="1023"/>
                    <a:pt x="166" y="1040"/>
                    <a:pt x="187" y="1056"/>
                  </a:cubicBezTo>
                  <a:cubicBezTo>
                    <a:pt x="202" y="1069"/>
                    <a:pt x="218" y="1080"/>
                    <a:pt x="235" y="1091"/>
                  </a:cubicBezTo>
                  <a:cubicBezTo>
                    <a:pt x="258" y="1106"/>
                    <a:pt x="281" y="1120"/>
                    <a:pt x="305" y="1133"/>
                  </a:cubicBezTo>
                  <a:cubicBezTo>
                    <a:pt x="323" y="1143"/>
                    <a:pt x="342" y="1152"/>
                    <a:pt x="361" y="1161"/>
                  </a:cubicBezTo>
                  <a:cubicBezTo>
                    <a:pt x="382" y="1171"/>
                    <a:pt x="404" y="1181"/>
                    <a:pt x="427" y="1190"/>
                  </a:cubicBezTo>
                  <a:cubicBezTo>
                    <a:pt x="448" y="1200"/>
                    <a:pt x="471" y="1208"/>
                    <a:pt x="493" y="1217"/>
                  </a:cubicBezTo>
                  <a:cubicBezTo>
                    <a:pt x="494" y="1218"/>
                    <a:pt x="496" y="1218"/>
                    <a:pt x="498" y="1217"/>
                  </a:cubicBezTo>
                  <a:cubicBezTo>
                    <a:pt x="510" y="1212"/>
                    <a:pt x="523" y="1208"/>
                    <a:pt x="535" y="1203"/>
                  </a:cubicBezTo>
                  <a:cubicBezTo>
                    <a:pt x="548" y="1197"/>
                    <a:pt x="561" y="1192"/>
                    <a:pt x="573" y="1187"/>
                  </a:cubicBezTo>
                  <a:cubicBezTo>
                    <a:pt x="603" y="1173"/>
                    <a:pt x="633" y="1160"/>
                    <a:pt x="662" y="1145"/>
                  </a:cubicBezTo>
                  <a:cubicBezTo>
                    <a:pt x="685" y="1133"/>
                    <a:pt x="709" y="1120"/>
                    <a:pt x="732" y="1106"/>
                  </a:cubicBezTo>
                  <a:cubicBezTo>
                    <a:pt x="751" y="1094"/>
                    <a:pt x="769" y="1081"/>
                    <a:pt x="787" y="1068"/>
                  </a:cubicBezTo>
                  <a:cubicBezTo>
                    <a:pt x="808" y="1053"/>
                    <a:pt x="827" y="1036"/>
                    <a:pt x="845" y="1019"/>
                  </a:cubicBezTo>
                  <a:cubicBezTo>
                    <a:pt x="866" y="997"/>
                    <a:pt x="885" y="973"/>
                    <a:pt x="902" y="947"/>
                  </a:cubicBezTo>
                  <a:cubicBezTo>
                    <a:pt x="913" y="928"/>
                    <a:pt x="923" y="907"/>
                    <a:pt x="931" y="886"/>
                  </a:cubicBezTo>
                  <a:cubicBezTo>
                    <a:pt x="940" y="860"/>
                    <a:pt x="945" y="832"/>
                    <a:pt x="947" y="804"/>
                  </a:cubicBezTo>
                  <a:cubicBezTo>
                    <a:pt x="948" y="788"/>
                    <a:pt x="948" y="772"/>
                    <a:pt x="949" y="756"/>
                  </a:cubicBezTo>
                  <a:cubicBezTo>
                    <a:pt x="949" y="739"/>
                    <a:pt x="950" y="723"/>
                    <a:pt x="950" y="707"/>
                  </a:cubicBezTo>
                  <a:cubicBezTo>
                    <a:pt x="951" y="691"/>
                    <a:pt x="951" y="675"/>
                    <a:pt x="952" y="659"/>
                  </a:cubicBezTo>
                  <a:cubicBezTo>
                    <a:pt x="953" y="640"/>
                    <a:pt x="953" y="621"/>
                    <a:pt x="954" y="602"/>
                  </a:cubicBezTo>
                  <a:cubicBezTo>
                    <a:pt x="955" y="577"/>
                    <a:pt x="955" y="552"/>
                    <a:pt x="956" y="528"/>
                  </a:cubicBezTo>
                  <a:cubicBezTo>
                    <a:pt x="957" y="509"/>
                    <a:pt x="958" y="491"/>
                    <a:pt x="958" y="472"/>
                  </a:cubicBezTo>
                  <a:cubicBezTo>
                    <a:pt x="959" y="454"/>
                    <a:pt x="960" y="435"/>
                    <a:pt x="960" y="417"/>
                  </a:cubicBezTo>
                  <a:cubicBezTo>
                    <a:pt x="961" y="403"/>
                    <a:pt x="961" y="388"/>
                    <a:pt x="962" y="374"/>
                  </a:cubicBezTo>
                  <a:cubicBezTo>
                    <a:pt x="963" y="358"/>
                    <a:pt x="963" y="342"/>
                    <a:pt x="964" y="326"/>
                  </a:cubicBezTo>
                  <a:cubicBezTo>
                    <a:pt x="964" y="307"/>
                    <a:pt x="965" y="287"/>
                    <a:pt x="966" y="268"/>
                  </a:cubicBezTo>
                  <a:cubicBezTo>
                    <a:pt x="966" y="250"/>
                    <a:pt x="967" y="231"/>
                    <a:pt x="967" y="213"/>
                  </a:cubicBezTo>
                  <a:cubicBezTo>
                    <a:pt x="968" y="199"/>
                    <a:pt x="968" y="186"/>
                    <a:pt x="969" y="172"/>
                  </a:cubicBezTo>
                  <a:cubicBezTo>
                    <a:pt x="969" y="152"/>
                    <a:pt x="970" y="131"/>
                    <a:pt x="971" y="110"/>
                  </a:cubicBezTo>
                  <a:cubicBezTo>
                    <a:pt x="971" y="109"/>
                    <a:pt x="970" y="106"/>
                    <a:pt x="969" y="106"/>
                  </a:cubicBezTo>
                  <a:cubicBezTo>
                    <a:pt x="964" y="103"/>
                    <a:pt x="959" y="100"/>
                    <a:pt x="954" y="98"/>
                  </a:cubicBezTo>
                  <a:cubicBezTo>
                    <a:pt x="934" y="89"/>
                    <a:pt x="915" y="80"/>
                    <a:pt x="894" y="72"/>
                  </a:cubicBezTo>
                  <a:cubicBezTo>
                    <a:pt x="885" y="68"/>
                    <a:pt x="875" y="65"/>
                    <a:pt x="865" y="62"/>
                  </a:cubicBezTo>
                  <a:cubicBezTo>
                    <a:pt x="853" y="58"/>
                    <a:pt x="841" y="55"/>
                    <a:pt x="829" y="52"/>
                  </a:cubicBezTo>
                  <a:cubicBezTo>
                    <a:pt x="818" y="49"/>
                    <a:pt x="807" y="46"/>
                    <a:pt x="796" y="44"/>
                  </a:cubicBezTo>
                  <a:cubicBezTo>
                    <a:pt x="782" y="41"/>
                    <a:pt x="769" y="39"/>
                    <a:pt x="756" y="36"/>
                  </a:cubicBezTo>
                  <a:cubicBezTo>
                    <a:pt x="747" y="35"/>
                    <a:pt x="739" y="33"/>
                    <a:pt x="731" y="32"/>
                  </a:cubicBezTo>
                  <a:cubicBezTo>
                    <a:pt x="715" y="30"/>
                    <a:pt x="699" y="28"/>
                    <a:pt x="684" y="26"/>
                  </a:cubicBezTo>
                  <a:cubicBezTo>
                    <a:pt x="669" y="24"/>
                    <a:pt x="654" y="22"/>
                    <a:pt x="639" y="21"/>
                  </a:cubicBezTo>
                  <a:cubicBezTo>
                    <a:pt x="621" y="19"/>
                    <a:pt x="602" y="18"/>
                    <a:pt x="584" y="17"/>
                  </a:cubicBezTo>
                  <a:cubicBezTo>
                    <a:pt x="566" y="16"/>
                    <a:pt x="548" y="16"/>
                    <a:pt x="530" y="16"/>
                  </a:cubicBezTo>
                  <a:cubicBezTo>
                    <a:pt x="493" y="16"/>
                    <a:pt x="456" y="16"/>
                    <a:pt x="420" y="17"/>
                  </a:cubicBezTo>
                  <a:cubicBezTo>
                    <a:pt x="401" y="18"/>
                    <a:pt x="382" y="20"/>
                    <a:pt x="363" y="21"/>
                  </a:cubicBezTo>
                  <a:cubicBezTo>
                    <a:pt x="357" y="22"/>
                    <a:pt x="350" y="22"/>
                    <a:pt x="343" y="23"/>
                  </a:cubicBezTo>
                  <a:cubicBezTo>
                    <a:pt x="333" y="24"/>
                    <a:pt x="323" y="25"/>
                    <a:pt x="313" y="26"/>
                  </a:cubicBezTo>
                  <a:cubicBezTo>
                    <a:pt x="302" y="28"/>
                    <a:pt x="291" y="29"/>
                    <a:pt x="279" y="30"/>
                  </a:cubicBezTo>
                  <a:cubicBezTo>
                    <a:pt x="269" y="32"/>
                    <a:pt x="259" y="33"/>
                    <a:pt x="249" y="35"/>
                  </a:cubicBezTo>
                  <a:cubicBezTo>
                    <a:pt x="238" y="37"/>
                    <a:pt x="226" y="39"/>
                    <a:pt x="215" y="41"/>
                  </a:cubicBezTo>
                  <a:cubicBezTo>
                    <a:pt x="205" y="43"/>
                    <a:pt x="195" y="45"/>
                    <a:pt x="185" y="48"/>
                  </a:cubicBezTo>
                  <a:cubicBezTo>
                    <a:pt x="171" y="51"/>
                    <a:pt x="158" y="54"/>
                    <a:pt x="145" y="57"/>
                  </a:cubicBezTo>
                  <a:cubicBezTo>
                    <a:pt x="134" y="60"/>
                    <a:pt x="124" y="64"/>
                    <a:pt x="113" y="67"/>
                  </a:cubicBezTo>
                  <a:cubicBezTo>
                    <a:pt x="92" y="73"/>
                    <a:pt x="72" y="81"/>
                    <a:pt x="52" y="90"/>
                  </a:cubicBezTo>
                  <a:cubicBezTo>
                    <a:pt x="43" y="95"/>
                    <a:pt x="33" y="99"/>
                    <a:pt x="24" y="103"/>
                  </a:cubicBezTo>
                  <a:cubicBezTo>
                    <a:pt x="20" y="106"/>
                    <a:pt x="17" y="108"/>
                    <a:pt x="18" y="114"/>
                  </a:cubicBezTo>
                  <a:cubicBezTo>
                    <a:pt x="19" y="121"/>
                    <a:pt x="18" y="128"/>
                    <a:pt x="19" y="134"/>
                  </a:cubicBezTo>
                  <a:cubicBezTo>
                    <a:pt x="19" y="159"/>
                    <a:pt x="20" y="184"/>
                    <a:pt x="21" y="209"/>
                  </a:cubicBezTo>
                  <a:cubicBezTo>
                    <a:pt x="22" y="218"/>
                    <a:pt x="22" y="226"/>
                    <a:pt x="22" y="234"/>
                  </a:cubicBezTo>
                  <a:cubicBezTo>
                    <a:pt x="23" y="268"/>
                    <a:pt x="25" y="302"/>
                    <a:pt x="26" y="335"/>
                  </a:cubicBezTo>
                  <a:cubicBezTo>
                    <a:pt x="27" y="363"/>
                    <a:pt x="28" y="390"/>
                    <a:pt x="29" y="418"/>
                  </a:cubicBezTo>
                  <a:cubicBezTo>
                    <a:pt x="30" y="443"/>
                    <a:pt x="31" y="467"/>
                    <a:pt x="32" y="492"/>
                  </a:cubicBezTo>
                  <a:cubicBezTo>
                    <a:pt x="33" y="503"/>
                    <a:pt x="33" y="514"/>
                    <a:pt x="33" y="526"/>
                  </a:cubicBezTo>
                  <a:cubicBezTo>
                    <a:pt x="34" y="558"/>
                    <a:pt x="35" y="590"/>
                    <a:pt x="37" y="622"/>
                  </a:cubicBezTo>
                  <a:cubicBezTo>
                    <a:pt x="37" y="638"/>
                    <a:pt x="38" y="654"/>
                    <a:pt x="38" y="671"/>
                  </a:cubicBezTo>
                  <a:cubicBezTo>
                    <a:pt x="39" y="685"/>
                    <a:pt x="39" y="698"/>
                    <a:pt x="39" y="712"/>
                  </a:cubicBezTo>
                  <a:cubicBezTo>
                    <a:pt x="40" y="738"/>
                    <a:pt x="42" y="765"/>
                    <a:pt x="43" y="791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ḷíḓê"/>
            <p:cNvSpPr/>
            <p:nvPr/>
          </p:nvSpPr>
          <p:spPr bwMode="auto">
            <a:xfrm>
              <a:off x="3129314" y="-1253875"/>
              <a:ext cx="500620" cy="499427"/>
            </a:xfrm>
            <a:custGeom>
              <a:avLst/>
              <a:gdLst>
                <a:gd name="T0" fmla="*/ 7 w 553"/>
                <a:gd name="T1" fmla="*/ 550 h 552"/>
                <a:gd name="T2" fmla="*/ 15 w 553"/>
                <a:gd name="T3" fmla="*/ 110 h 552"/>
                <a:gd name="T4" fmla="*/ 74 w 553"/>
                <a:gd name="T5" fmla="*/ 99 h 552"/>
                <a:gd name="T6" fmla="*/ 254 w 553"/>
                <a:gd name="T7" fmla="*/ 5 h 552"/>
                <a:gd name="T8" fmla="*/ 425 w 553"/>
                <a:gd name="T9" fmla="*/ 96 h 552"/>
                <a:gd name="T10" fmla="*/ 526 w 553"/>
                <a:gd name="T11" fmla="*/ 92 h 552"/>
                <a:gd name="T12" fmla="*/ 531 w 553"/>
                <a:gd name="T13" fmla="*/ 215 h 552"/>
                <a:gd name="T14" fmla="*/ 490 w 553"/>
                <a:gd name="T15" fmla="*/ 272 h 552"/>
                <a:gd name="T16" fmla="*/ 434 w 553"/>
                <a:gd name="T17" fmla="*/ 472 h 552"/>
                <a:gd name="T18" fmla="*/ 111 w 553"/>
                <a:gd name="T19" fmla="*/ 463 h 552"/>
                <a:gd name="T20" fmla="*/ 254 w 553"/>
                <a:gd name="T21" fmla="*/ 54 h 552"/>
                <a:gd name="T22" fmla="*/ 179 w 553"/>
                <a:gd name="T23" fmla="*/ 123 h 552"/>
                <a:gd name="T24" fmla="*/ 156 w 553"/>
                <a:gd name="T25" fmla="*/ 146 h 552"/>
                <a:gd name="T26" fmla="*/ 139 w 553"/>
                <a:gd name="T27" fmla="*/ 184 h 552"/>
                <a:gd name="T28" fmla="*/ 110 w 553"/>
                <a:gd name="T29" fmla="*/ 206 h 552"/>
                <a:gd name="T30" fmla="*/ 160 w 553"/>
                <a:gd name="T31" fmla="*/ 219 h 552"/>
                <a:gd name="T32" fmla="*/ 166 w 553"/>
                <a:gd name="T33" fmla="*/ 179 h 552"/>
                <a:gd name="T34" fmla="*/ 225 w 553"/>
                <a:gd name="T35" fmla="*/ 110 h 552"/>
                <a:gd name="T36" fmla="*/ 306 w 553"/>
                <a:gd name="T37" fmla="*/ 205 h 552"/>
                <a:gd name="T38" fmla="*/ 113 w 553"/>
                <a:gd name="T39" fmla="*/ 319 h 552"/>
                <a:gd name="T40" fmla="*/ 223 w 553"/>
                <a:gd name="T41" fmla="*/ 256 h 552"/>
                <a:gd name="T42" fmla="*/ 393 w 553"/>
                <a:gd name="T43" fmla="*/ 218 h 552"/>
                <a:gd name="T44" fmla="*/ 423 w 553"/>
                <a:gd name="T45" fmla="*/ 199 h 552"/>
                <a:gd name="T46" fmla="*/ 423 w 553"/>
                <a:gd name="T47" fmla="*/ 169 h 552"/>
                <a:gd name="T48" fmla="*/ 389 w 553"/>
                <a:gd name="T49" fmla="*/ 142 h 552"/>
                <a:gd name="T50" fmla="*/ 378 w 553"/>
                <a:gd name="T51" fmla="*/ 129 h 552"/>
                <a:gd name="T52" fmla="*/ 314 w 553"/>
                <a:gd name="T53" fmla="*/ 92 h 552"/>
                <a:gd name="T54" fmla="*/ 368 w 553"/>
                <a:gd name="T55" fmla="*/ 158 h 552"/>
                <a:gd name="T56" fmla="*/ 483 w 553"/>
                <a:gd name="T57" fmla="*/ 240 h 552"/>
                <a:gd name="T58" fmla="*/ 250 w 553"/>
                <a:gd name="T59" fmla="*/ 46 h 552"/>
                <a:gd name="T60" fmla="*/ 359 w 553"/>
                <a:gd name="T61" fmla="*/ 49 h 552"/>
                <a:gd name="T62" fmla="*/ 263 w 553"/>
                <a:gd name="T63" fmla="*/ 15 h 552"/>
                <a:gd name="T64" fmla="*/ 207 w 553"/>
                <a:gd name="T65" fmla="*/ 183 h 552"/>
                <a:gd name="T66" fmla="*/ 310 w 553"/>
                <a:gd name="T67" fmla="*/ 212 h 552"/>
                <a:gd name="T68" fmla="*/ 469 w 553"/>
                <a:gd name="T69" fmla="*/ 142 h 552"/>
                <a:gd name="T70" fmla="*/ 150 w 553"/>
                <a:gd name="T71" fmla="*/ 104 h 552"/>
                <a:gd name="T72" fmla="*/ 64 w 553"/>
                <a:gd name="T73" fmla="*/ 118 h 552"/>
                <a:gd name="T74" fmla="*/ 49 w 553"/>
                <a:gd name="T75" fmla="*/ 109 h 552"/>
                <a:gd name="T76" fmla="*/ 526 w 553"/>
                <a:gd name="T77" fmla="*/ 99 h 552"/>
                <a:gd name="T78" fmla="*/ 508 w 553"/>
                <a:gd name="T79" fmla="*/ 154 h 552"/>
                <a:gd name="T80" fmla="*/ 443 w 553"/>
                <a:gd name="T81" fmla="*/ 184 h 552"/>
                <a:gd name="T82" fmla="*/ 114 w 553"/>
                <a:gd name="T83" fmla="*/ 185 h 552"/>
                <a:gd name="T84" fmla="*/ 443 w 553"/>
                <a:gd name="T85" fmla="*/ 266 h 552"/>
                <a:gd name="T86" fmla="*/ 146 w 553"/>
                <a:gd name="T87" fmla="*/ 257 h 552"/>
                <a:gd name="T88" fmla="*/ 342 w 553"/>
                <a:gd name="T89" fmla="*/ 76 h 552"/>
                <a:gd name="T90" fmla="*/ 481 w 553"/>
                <a:gd name="T91" fmla="*/ 276 h 552"/>
                <a:gd name="T92" fmla="*/ 284 w 553"/>
                <a:gd name="T93" fmla="*/ 278 h 552"/>
                <a:gd name="T94" fmla="*/ 445 w 553"/>
                <a:gd name="T95" fmla="*/ 412 h 552"/>
                <a:gd name="T96" fmla="*/ 293 w 553"/>
                <a:gd name="T97" fmla="*/ 283 h 552"/>
                <a:gd name="T98" fmla="*/ 261 w 553"/>
                <a:gd name="T99" fmla="*/ 296 h 552"/>
                <a:gd name="T100" fmla="*/ 340 w 553"/>
                <a:gd name="T101" fmla="*/ 286 h 552"/>
                <a:gd name="T102" fmla="*/ 446 w 553"/>
                <a:gd name="T103" fmla="*/ 429 h 552"/>
                <a:gd name="T104" fmla="*/ 240 w 553"/>
                <a:gd name="T105" fmla="*/ 301 h 552"/>
                <a:gd name="T106" fmla="*/ 397 w 553"/>
                <a:gd name="T107" fmla="*/ 329 h 552"/>
                <a:gd name="T108" fmla="*/ 160 w 553"/>
                <a:gd name="T109" fmla="*/ 330 h 552"/>
                <a:gd name="T110" fmla="*/ 182 w 553"/>
                <a:gd name="T111" fmla="*/ 314 h 552"/>
                <a:gd name="T112" fmla="*/ 103 w 553"/>
                <a:gd name="T113" fmla="*/ 359 h 552"/>
                <a:gd name="T114" fmla="*/ 360 w 553"/>
                <a:gd name="T115" fmla="*/ 292 h 552"/>
                <a:gd name="T116" fmla="*/ 428 w 553"/>
                <a:gd name="T117" fmla="*/ 359 h 552"/>
                <a:gd name="T118" fmla="*/ 73 w 553"/>
                <a:gd name="T119" fmla="*/ 30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3" h="552">
                  <a:moveTo>
                    <a:pt x="64" y="504"/>
                  </a:moveTo>
                  <a:cubicBezTo>
                    <a:pt x="64" y="501"/>
                    <a:pt x="64" y="500"/>
                    <a:pt x="64" y="498"/>
                  </a:cubicBezTo>
                  <a:cubicBezTo>
                    <a:pt x="64" y="443"/>
                    <a:pt x="64" y="388"/>
                    <a:pt x="64" y="333"/>
                  </a:cubicBezTo>
                  <a:cubicBezTo>
                    <a:pt x="63" y="284"/>
                    <a:pt x="63" y="236"/>
                    <a:pt x="63" y="188"/>
                  </a:cubicBezTo>
                  <a:cubicBezTo>
                    <a:pt x="63" y="185"/>
                    <a:pt x="62" y="183"/>
                    <a:pt x="59" y="183"/>
                  </a:cubicBezTo>
                  <a:cubicBezTo>
                    <a:pt x="54" y="183"/>
                    <a:pt x="48" y="183"/>
                    <a:pt x="43" y="183"/>
                  </a:cubicBezTo>
                  <a:cubicBezTo>
                    <a:pt x="42" y="183"/>
                    <a:pt x="41" y="184"/>
                    <a:pt x="40" y="185"/>
                  </a:cubicBezTo>
                  <a:cubicBezTo>
                    <a:pt x="40" y="186"/>
                    <a:pt x="40" y="187"/>
                    <a:pt x="40" y="188"/>
                  </a:cubicBezTo>
                  <a:cubicBezTo>
                    <a:pt x="40" y="201"/>
                    <a:pt x="40" y="214"/>
                    <a:pt x="39" y="227"/>
                  </a:cubicBezTo>
                  <a:cubicBezTo>
                    <a:pt x="38" y="254"/>
                    <a:pt x="37" y="281"/>
                    <a:pt x="36" y="308"/>
                  </a:cubicBezTo>
                  <a:cubicBezTo>
                    <a:pt x="35" y="326"/>
                    <a:pt x="34" y="345"/>
                    <a:pt x="34" y="364"/>
                  </a:cubicBezTo>
                  <a:cubicBezTo>
                    <a:pt x="33" y="388"/>
                    <a:pt x="32" y="413"/>
                    <a:pt x="31" y="437"/>
                  </a:cubicBezTo>
                  <a:cubicBezTo>
                    <a:pt x="30" y="462"/>
                    <a:pt x="29" y="486"/>
                    <a:pt x="28" y="511"/>
                  </a:cubicBezTo>
                  <a:cubicBezTo>
                    <a:pt x="28" y="516"/>
                    <a:pt x="28" y="522"/>
                    <a:pt x="27" y="527"/>
                  </a:cubicBezTo>
                  <a:cubicBezTo>
                    <a:pt x="27" y="530"/>
                    <a:pt x="25" y="533"/>
                    <a:pt x="23" y="535"/>
                  </a:cubicBezTo>
                  <a:cubicBezTo>
                    <a:pt x="18" y="540"/>
                    <a:pt x="12" y="545"/>
                    <a:pt x="7" y="550"/>
                  </a:cubicBezTo>
                  <a:cubicBezTo>
                    <a:pt x="6" y="551"/>
                    <a:pt x="6" y="551"/>
                    <a:pt x="4" y="552"/>
                  </a:cubicBezTo>
                  <a:cubicBezTo>
                    <a:pt x="4" y="546"/>
                    <a:pt x="5" y="541"/>
                    <a:pt x="5" y="536"/>
                  </a:cubicBezTo>
                  <a:cubicBezTo>
                    <a:pt x="6" y="518"/>
                    <a:pt x="7" y="500"/>
                    <a:pt x="8" y="482"/>
                  </a:cubicBezTo>
                  <a:cubicBezTo>
                    <a:pt x="9" y="460"/>
                    <a:pt x="10" y="438"/>
                    <a:pt x="11" y="415"/>
                  </a:cubicBezTo>
                  <a:cubicBezTo>
                    <a:pt x="12" y="395"/>
                    <a:pt x="14" y="375"/>
                    <a:pt x="15" y="355"/>
                  </a:cubicBezTo>
                  <a:cubicBezTo>
                    <a:pt x="16" y="331"/>
                    <a:pt x="17" y="308"/>
                    <a:pt x="18" y="285"/>
                  </a:cubicBezTo>
                  <a:cubicBezTo>
                    <a:pt x="19" y="269"/>
                    <a:pt x="20" y="253"/>
                    <a:pt x="21" y="237"/>
                  </a:cubicBezTo>
                  <a:cubicBezTo>
                    <a:pt x="22" y="220"/>
                    <a:pt x="23" y="204"/>
                    <a:pt x="24" y="187"/>
                  </a:cubicBezTo>
                  <a:cubicBezTo>
                    <a:pt x="24" y="184"/>
                    <a:pt x="23" y="182"/>
                    <a:pt x="21" y="181"/>
                  </a:cubicBezTo>
                  <a:cubicBezTo>
                    <a:pt x="19" y="179"/>
                    <a:pt x="18" y="177"/>
                    <a:pt x="18" y="175"/>
                  </a:cubicBezTo>
                  <a:cubicBezTo>
                    <a:pt x="19" y="169"/>
                    <a:pt x="15" y="165"/>
                    <a:pt x="10" y="162"/>
                  </a:cubicBezTo>
                  <a:cubicBezTo>
                    <a:pt x="0" y="155"/>
                    <a:pt x="0" y="146"/>
                    <a:pt x="11" y="140"/>
                  </a:cubicBezTo>
                  <a:cubicBezTo>
                    <a:pt x="12" y="139"/>
                    <a:pt x="13" y="138"/>
                    <a:pt x="13" y="137"/>
                  </a:cubicBezTo>
                  <a:cubicBezTo>
                    <a:pt x="13" y="132"/>
                    <a:pt x="16" y="127"/>
                    <a:pt x="11" y="123"/>
                  </a:cubicBezTo>
                  <a:cubicBezTo>
                    <a:pt x="11" y="122"/>
                    <a:pt x="12" y="120"/>
                    <a:pt x="13" y="119"/>
                  </a:cubicBezTo>
                  <a:cubicBezTo>
                    <a:pt x="16" y="116"/>
                    <a:pt x="18" y="114"/>
                    <a:pt x="15" y="110"/>
                  </a:cubicBezTo>
                  <a:cubicBezTo>
                    <a:pt x="14" y="109"/>
                    <a:pt x="14" y="107"/>
                    <a:pt x="14" y="106"/>
                  </a:cubicBezTo>
                  <a:cubicBezTo>
                    <a:pt x="14" y="106"/>
                    <a:pt x="16" y="106"/>
                    <a:pt x="18" y="105"/>
                  </a:cubicBezTo>
                  <a:cubicBezTo>
                    <a:pt x="19" y="105"/>
                    <a:pt x="20" y="105"/>
                    <a:pt x="22" y="104"/>
                  </a:cubicBezTo>
                  <a:cubicBezTo>
                    <a:pt x="22" y="103"/>
                    <a:pt x="22" y="101"/>
                    <a:pt x="21" y="100"/>
                  </a:cubicBezTo>
                  <a:cubicBezTo>
                    <a:pt x="19" y="97"/>
                    <a:pt x="18" y="95"/>
                    <a:pt x="20" y="93"/>
                  </a:cubicBezTo>
                  <a:cubicBezTo>
                    <a:pt x="22" y="90"/>
                    <a:pt x="24" y="92"/>
                    <a:pt x="26" y="92"/>
                  </a:cubicBezTo>
                  <a:cubicBezTo>
                    <a:pt x="29" y="93"/>
                    <a:pt x="32" y="91"/>
                    <a:pt x="34" y="90"/>
                  </a:cubicBezTo>
                  <a:cubicBezTo>
                    <a:pt x="35" y="89"/>
                    <a:pt x="34" y="86"/>
                    <a:pt x="34" y="85"/>
                  </a:cubicBezTo>
                  <a:cubicBezTo>
                    <a:pt x="34" y="84"/>
                    <a:pt x="33" y="83"/>
                    <a:pt x="33" y="82"/>
                  </a:cubicBezTo>
                  <a:cubicBezTo>
                    <a:pt x="35" y="77"/>
                    <a:pt x="32" y="74"/>
                    <a:pt x="30" y="70"/>
                  </a:cubicBezTo>
                  <a:cubicBezTo>
                    <a:pt x="26" y="60"/>
                    <a:pt x="30" y="44"/>
                    <a:pt x="43" y="41"/>
                  </a:cubicBezTo>
                  <a:cubicBezTo>
                    <a:pt x="52" y="38"/>
                    <a:pt x="61" y="37"/>
                    <a:pt x="69" y="43"/>
                  </a:cubicBezTo>
                  <a:cubicBezTo>
                    <a:pt x="78" y="48"/>
                    <a:pt x="83" y="65"/>
                    <a:pt x="74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9"/>
                    <a:pt x="72" y="84"/>
                    <a:pt x="71" y="88"/>
                  </a:cubicBezTo>
                  <a:cubicBezTo>
                    <a:pt x="70" y="92"/>
                    <a:pt x="70" y="95"/>
                    <a:pt x="74" y="99"/>
                  </a:cubicBezTo>
                  <a:cubicBezTo>
                    <a:pt x="80" y="106"/>
                    <a:pt x="83" y="114"/>
                    <a:pt x="80" y="124"/>
                  </a:cubicBezTo>
                  <a:cubicBezTo>
                    <a:pt x="79" y="125"/>
                    <a:pt x="80" y="128"/>
                    <a:pt x="81" y="129"/>
                  </a:cubicBezTo>
                  <a:cubicBezTo>
                    <a:pt x="92" y="141"/>
                    <a:pt x="106" y="145"/>
                    <a:pt x="123" y="143"/>
                  </a:cubicBezTo>
                  <a:cubicBezTo>
                    <a:pt x="131" y="141"/>
                    <a:pt x="140" y="130"/>
                    <a:pt x="141" y="119"/>
                  </a:cubicBezTo>
                  <a:cubicBezTo>
                    <a:pt x="142" y="116"/>
                    <a:pt x="142" y="114"/>
                    <a:pt x="143" y="111"/>
                  </a:cubicBezTo>
                  <a:cubicBezTo>
                    <a:pt x="144" y="107"/>
                    <a:pt x="142" y="105"/>
                    <a:pt x="139" y="104"/>
                  </a:cubicBezTo>
                  <a:cubicBezTo>
                    <a:pt x="132" y="101"/>
                    <a:pt x="127" y="97"/>
                    <a:pt x="126" y="89"/>
                  </a:cubicBezTo>
                  <a:cubicBezTo>
                    <a:pt x="126" y="87"/>
                    <a:pt x="125" y="85"/>
                    <a:pt x="124" y="83"/>
                  </a:cubicBezTo>
                  <a:cubicBezTo>
                    <a:pt x="122" y="76"/>
                    <a:pt x="122" y="76"/>
                    <a:pt x="127" y="71"/>
                  </a:cubicBezTo>
                  <a:cubicBezTo>
                    <a:pt x="127" y="71"/>
                    <a:pt x="128" y="70"/>
                    <a:pt x="128" y="70"/>
                  </a:cubicBezTo>
                  <a:cubicBezTo>
                    <a:pt x="133" y="64"/>
                    <a:pt x="140" y="62"/>
                    <a:pt x="149" y="62"/>
                  </a:cubicBezTo>
                  <a:cubicBezTo>
                    <a:pt x="163" y="62"/>
                    <a:pt x="176" y="56"/>
                    <a:pt x="187" y="47"/>
                  </a:cubicBezTo>
                  <a:cubicBezTo>
                    <a:pt x="195" y="39"/>
                    <a:pt x="202" y="31"/>
                    <a:pt x="209" y="23"/>
                  </a:cubicBezTo>
                  <a:cubicBezTo>
                    <a:pt x="215" y="16"/>
                    <a:pt x="222" y="9"/>
                    <a:pt x="231" y="6"/>
                  </a:cubicBezTo>
                  <a:cubicBezTo>
                    <a:pt x="237" y="4"/>
                    <a:pt x="242" y="4"/>
                    <a:pt x="248" y="6"/>
                  </a:cubicBezTo>
                  <a:cubicBezTo>
                    <a:pt x="251" y="7"/>
                    <a:pt x="252" y="8"/>
                    <a:pt x="254" y="5"/>
                  </a:cubicBezTo>
                  <a:cubicBezTo>
                    <a:pt x="256" y="3"/>
                    <a:pt x="260" y="1"/>
                    <a:pt x="263" y="1"/>
                  </a:cubicBezTo>
                  <a:cubicBezTo>
                    <a:pt x="267" y="1"/>
                    <a:pt x="269" y="3"/>
                    <a:pt x="271" y="7"/>
                  </a:cubicBezTo>
                  <a:cubicBezTo>
                    <a:pt x="272" y="11"/>
                    <a:pt x="271" y="14"/>
                    <a:pt x="268" y="16"/>
                  </a:cubicBezTo>
                  <a:cubicBezTo>
                    <a:pt x="265" y="18"/>
                    <a:pt x="263" y="20"/>
                    <a:pt x="265" y="24"/>
                  </a:cubicBezTo>
                  <a:cubicBezTo>
                    <a:pt x="272" y="21"/>
                    <a:pt x="280" y="19"/>
                    <a:pt x="288" y="25"/>
                  </a:cubicBezTo>
                  <a:cubicBezTo>
                    <a:pt x="289" y="22"/>
                    <a:pt x="289" y="19"/>
                    <a:pt x="286" y="17"/>
                  </a:cubicBezTo>
                  <a:cubicBezTo>
                    <a:pt x="282" y="14"/>
                    <a:pt x="281" y="7"/>
                    <a:pt x="284" y="4"/>
                  </a:cubicBezTo>
                  <a:cubicBezTo>
                    <a:pt x="287" y="0"/>
                    <a:pt x="294" y="0"/>
                    <a:pt x="298" y="4"/>
                  </a:cubicBezTo>
                  <a:cubicBezTo>
                    <a:pt x="300" y="7"/>
                    <a:pt x="302" y="7"/>
                    <a:pt x="306" y="6"/>
                  </a:cubicBezTo>
                  <a:cubicBezTo>
                    <a:pt x="314" y="4"/>
                    <a:pt x="322" y="5"/>
                    <a:pt x="330" y="10"/>
                  </a:cubicBezTo>
                  <a:cubicBezTo>
                    <a:pt x="338" y="16"/>
                    <a:pt x="344" y="24"/>
                    <a:pt x="351" y="32"/>
                  </a:cubicBezTo>
                  <a:cubicBezTo>
                    <a:pt x="367" y="51"/>
                    <a:pt x="387" y="63"/>
                    <a:pt x="413" y="63"/>
                  </a:cubicBezTo>
                  <a:cubicBezTo>
                    <a:pt x="415" y="63"/>
                    <a:pt x="417" y="64"/>
                    <a:pt x="419" y="65"/>
                  </a:cubicBezTo>
                  <a:cubicBezTo>
                    <a:pt x="422" y="67"/>
                    <a:pt x="425" y="70"/>
                    <a:pt x="428" y="73"/>
                  </a:cubicBezTo>
                  <a:cubicBezTo>
                    <a:pt x="429" y="74"/>
                    <a:pt x="430" y="76"/>
                    <a:pt x="430" y="78"/>
                  </a:cubicBezTo>
                  <a:cubicBezTo>
                    <a:pt x="428" y="84"/>
                    <a:pt x="427" y="90"/>
                    <a:pt x="425" y="96"/>
                  </a:cubicBezTo>
                  <a:cubicBezTo>
                    <a:pt x="424" y="98"/>
                    <a:pt x="421" y="100"/>
                    <a:pt x="419" y="101"/>
                  </a:cubicBezTo>
                  <a:cubicBezTo>
                    <a:pt x="409" y="107"/>
                    <a:pt x="409" y="107"/>
                    <a:pt x="411" y="117"/>
                  </a:cubicBezTo>
                  <a:cubicBezTo>
                    <a:pt x="413" y="124"/>
                    <a:pt x="415" y="131"/>
                    <a:pt x="420" y="136"/>
                  </a:cubicBezTo>
                  <a:cubicBezTo>
                    <a:pt x="428" y="144"/>
                    <a:pt x="437" y="144"/>
                    <a:pt x="447" y="142"/>
                  </a:cubicBezTo>
                  <a:cubicBezTo>
                    <a:pt x="457" y="141"/>
                    <a:pt x="465" y="136"/>
                    <a:pt x="472" y="128"/>
                  </a:cubicBezTo>
                  <a:cubicBezTo>
                    <a:pt x="473" y="127"/>
                    <a:pt x="473" y="125"/>
                    <a:pt x="473" y="123"/>
                  </a:cubicBezTo>
                  <a:cubicBezTo>
                    <a:pt x="470" y="113"/>
                    <a:pt x="473" y="105"/>
                    <a:pt x="480" y="98"/>
                  </a:cubicBezTo>
                  <a:cubicBezTo>
                    <a:pt x="483" y="94"/>
                    <a:pt x="483" y="91"/>
                    <a:pt x="482" y="87"/>
                  </a:cubicBezTo>
                  <a:cubicBezTo>
                    <a:pt x="482" y="86"/>
                    <a:pt x="481" y="86"/>
                    <a:pt x="481" y="85"/>
                  </a:cubicBezTo>
                  <a:cubicBezTo>
                    <a:pt x="482" y="78"/>
                    <a:pt x="478" y="74"/>
                    <a:pt x="475" y="69"/>
                  </a:cubicBezTo>
                  <a:cubicBezTo>
                    <a:pt x="470" y="55"/>
                    <a:pt x="481" y="39"/>
                    <a:pt x="495" y="38"/>
                  </a:cubicBezTo>
                  <a:cubicBezTo>
                    <a:pt x="501" y="38"/>
                    <a:pt x="507" y="39"/>
                    <a:pt x="511" y="41"/>
                  </a:cubicBezTo>
                  <a:cubicBezTo>
                    <a:pt x="525" y="46"/>
                    <a:pt x="528" y="61"/>
                    <a:pt x="521" y="73"/>
                  </a:cubicBezTo>
                  <a:cubicBezTo>
                    <a:pt x="520" y="75"/>
                    <a:pt x="520" y="77"/>
                    <a:pt x="519" y="79"/>
                  </a:cubicBezTo>
                  <a:cubicBezTo>
                    <a:pt x="519" y="81"/>
                    <a:pt x="519" y="82"/>
                    <a:pt x="519" y="84"/>
                  </a:cubicBezTo>
                  <a:cubicBezTo>
                    <a:pt x="517" y="89"/>
                    <a:pt x="521" y="93"/>
                    <a:pt x="526" y="92"/>
                  </a:cubicBezTo>
                  <a:cubicBezTo>
                    <a:pt x="527" y="92"/>
                    <a:pt x="527" y="91"/>
                    <a:pt x="528" y="91"/>
                  </a:cubicBezTo>
                  <a:cubicBezTo>
                    <a:pt x="530" y="91"/>
                    <a:pt x="532" y="91"/>
                    <a:pt x="533" y="92"/>
                  </a:cubicBezTo>
                  <a:cubicBezTo>
                    <a:pt x="534" y="94"/>
                    <a:pt x="533" y="96"/>
                    <a:pt x="533" y="98"/>
                  </a:cubicBezTo>
                  <a:cubicBezTo>
                    <a:pt x="533" y="99"/>
                    <a:pt x="532" y="100"/>
                    <a:pt x="531" y="101"/>
                  </a:cubicBezTo>
                  <a:cubicBezTo>
                    <a:pt x="530" y="104"/>
                    <a:pt x="531" y="105"/>
                    <a:pt x="534" y="105"/>
                  </a:cubicBezTo>
                  <a:cubicBezTo>
                    <a:pt x="536" y="105"/>
                    <a:pt x="537" y="105"/>
                    <a:pt x="539" y="105"/>
                  </a:cubicBezTo>
                  <a:cubicBezTo>
                    <a:pt x="538" y="107"/>
                    <a:pt x="538" y="110"/>
                    <a:pt x="537" y="112"/>
                  </a:cubicBezTo>
                  <a:cubicBezTo>
                    <a:pt x="537" y="113"/>
                    <a:pt x="536" y="113"/>
                    <a:pt x="535" y="114"/>
                  </a:cubicBezTo>
                  <a:cubicBezTo>
                    <a:pt x="538" y="116"/>
                    <a:pt x="541" y="118"/>
                    <a:pt x="544" y="121"/>
                  </a:cubicBezTo>
                  <a:cubicBezTo>
                    <a:pt x="537" y="124"/>
                    <a:pt x="539" y="130"/>
                    <a:pt x="539" y="135"/>
                  </a:cubicBezTo>
                  <a:cubicBezTo>
                    <a:pt x="539" y="136"/>
                    <a:pt x="541" y="139"/>
                    <a:pt x="542" y="139"/>
                  </a:cubicBezTo>
                  <a:cubicBezTo>
                    <a:pt x="552" y="144"/>
                    <a:pt x="553" y="155"/>
                    <a:pt x="544" y="161"/>
                  </a:cubicBezTo>
                  <a:cubicBezTo>
                    <a:pt x="538" y="165"/>
                    <a:pt x="534" y="169"/>
                    <a:pt x="534" y="177"/>
                  </a:cubicBezTo>
                  <a:cubicBezTo>
                    <a:pt x="534" y="178"/>
                    <a:pt x="534" y="179"/>
                    <a:pt x="533" y="179"/>
                  </a:cubicBezTo>
                  <a:cubicBezTo>
                    <a:pt x="529" y="182"/>
                    <a:pt x="529" y="185"/>
                    <a:pt x="529" y="189"/>
                  </a:cubicBezTo>
                  <a:cubicBezTo>
                    <a:pt x="530" y="198"/>
                    <a:pt x="530" y="206"/>
                    <a:pt x="531" y="215"/>
                  </a:cubicBezTo>
                  <a:cubicBezTo>
                    <a:pt x="532" y="233"/>
                    <a:pt x="533" y="252"/>
                    <a:pt x="534" y="270"/>
                  </a:cubicBezTo>
                  <a:cubicBezTo>
                    <a:pt x="535" y="281"/>
                    <a:pt x="535" y="291"/>
                    <a:pt x="536" y="302"/>
                  </a:cubicBezTo>
                  <a:cubicBezTo>
                    <a:pt x="536" y="317"/>
                    <a:pt x="537" y="332"/>
                    <a:pt x="538" y="347"/>
                  </a:cubicBezTo>
                  <a:cubicBezTo>
                    <a:pt x="539" y="363"/>
                    <a:pt x="540" y="380"/>
                    <a:pt x="541" y="396"/>
                  </a:cubicBezTo>
                  <a:cubicBezTo>
                    <a:pt x="542" y="422"/>
                    <a:pt x="544" y="449"/>
                    <a:pt x="545" y="475"/>
                  </a:cubicBezTo>
                  <a:cubicBezTo>
                    <a:pt x="547" y="495"/>
                    <a:pt x="548" y="515"/>
                    <a:pt x="549" y="535"/>
                  </a:cubicBezTo>
                  <a:cubicBezTo>
                    <a:pt x="549" y="540"/>
                    <a:pt x="550" y="546"/>
                    <a:pt x="550" y="552"/>
                  </a:cubicBezTo>
                  <a:cubicBezTo>
                    <a:pt x="544" y="547"/>
                    <a:pt x="540" y="542"/>
                    <a:pt x="535" y="538"/>
                  </a:cubicBezTo>
                  <a:cubicBezTo>
                    <a:pt x="527" y="533"/>
                    <a:pt x="526" y="526"/>
                    <a:pt x="526" y="518"/>
                  </a:cubicBezTo>
                  <a:cubicBezTo>
                    <a:pt x="525" y="491"/>
                    <a:pt x="524" y="464"/>
                    <a:pt x="523" y="437"/>
                  </a:cubicBezTo>
                  <a:cubicBezTo>
                    <a:pt x="522" y="407"/>
                    <a:pt x="521" y="377"/>
                    <a:pt x="520" y="347"/>
                  </a:cubicBezTo>
                  <a:cubicBezTo>
                    <a:pt x="518" y="310"/>
                    <a:pt x="517" y="274"/>
                    <a:pt x="515" y="238"/>
                  </a:cubicBezTo>
                  <a:cubicBezTo>
                    <a:pt x="515" y="223"/>
                    <a:pt x="514" y="208"/>
                    <a:pt x="513" y="193"/>
                  </a:cubicBezTo>
                  <a:cubicBezTo>
                    <a:pt x="513" y="182"/>
                    <a:pt x="513" y="182"/>
                    <a:pt x="502" y="182"/>
                  </a:cubicBezTo>
                  <a:cubicBezTo>
                    <a:pt x="489" y="182"/>
                    <a:pt x="490" y="182"/>
                    <a:pt x="490" y="195"/>
                  </a:cubicBezTo>
                  <a:cubicBezTo>
                    <a:pt x="490" y="220"/>
                    <a:pt x="490" y="246"/>
                    <a:pt x="490" y="272"/>
                  </a:cubicBezTo>
                  <a:cubicBezTo>
                    <a:pt x="490" y="346"/>
                    <a:pt x="490" y="419"/>
                    <a:pt x="490" y="492"/>
                  </a:cubicBezTo>
                  <a:cubicBezTo>
                    <a:pt x="490" y="496"/>
                    <a:pt x="490" y="499"/>
                    <a:pt x="490" y="503"/>
                  </a:cubicBezTo>
                  <a:cubicBezTo>
                    <a:pt x="483" y="499"/>
                    <a:pt x="476" y="495"/>
                    <a:pt x="470" y="490"/>
                  </a:cubicBezTo>
                  <a:cubicBezTo>
                    <a:pt x="469" y="489"/>
                    <a:pt x="469" y="486"/>
                    <a:pt x="469" y="484"/>
                  </a:cubicBezTo>
                  <a:cubicBezTo>
                    <a:pt x="469" y="470"/>
                    <a:pt x="469" y="456"/>
                    <a:pt x="469" y="442"/>
                  </a:cubicBezTo>
                  <a:cubicBezTo>
                    <a:pt x="469" y="436"/>
                    <a:pt x="469" y="436"/>
                    <a:pt x="463" y="436"/>
                  </a:cubicBezTo>
                  <a:cubicBezTo>
                    <a:pt x="457" y="435"/>
                    <a:pt x="452" y="435"/>
                    <a:pt x="447" y="435"/>
                  </a:cubicBezTo>
                  <a:cubicBezTo>
                    <a:pt x="444" y="435"/>
                    <a:pt x="441" y="436"/>
                    <a:pt x="442" y="440"/>
                  </a:cubicBezTo>
                  <a:cubicBezTo>
                    <a:pt x="442" y="442"/>
                    <a:pt x="442" y="444"/>
                    <a:pt x="442" y="446"/>
                  </a:cubicBezTo>
                  <a:cubicBezTo>
                    <a:pt x="450" y="446"/>
                    <a:pt x="458" y="446"/>
                    <a:pt x="467" y="446"/>
                  </a:cubicBezTo>
                  <a:cubicBezTo>
                    <a:pt x="467" y="449"/>
                    <a:pt x="467" y="450"/>
                    <a:pt x="467" y="453"/>
                  </a:cubicBezTo>
                  <a:cubicBezTo>
                    <a:pt x="460" y="453"/>
                    <a:pt x="454" y="453"/>
                    <a:pt x="447" y="453"/>
                  </a:cubicBezTo>
                  <a:cubicBezTo>
                    <a:pt x="443" y="453"/>
                    <a:pt x="442" y="454"/>
                    <a:pt x="442" y="458"/>
                  </a:cubicBezTo>
                  <a:cubicBezTo>
                    <a:pt x="442" y="462"/>
                    <a:pt x="442" y="467"/>
                    <a:pt x="442" y="471"/>
                  </a:cubicBezTo>
                  <a:cubicBezTo>
                    <a:pt x="442" y="472"/>
                    <a:pt x="442" y="474"/>
                    <a:pt x="442" y="476"/>
                  </a:cubicBezTo>
                  <a:cubicBezTo>
                    <a:pt x="439" y="474"/>
                    <a:pt x="436" y="474"/>
                    <a:pt x="434" y="472"/>
                  </a:cubicBezTo>
                  <a:cubicBezTo>
                    <a:pt x="433" y="471"/>
                    <a:pt x="433" y="469"/>
                    <a:pt x="433" y="468"/>
                  </a:cubicBezTo>
                  <a:cubicBezTo>
                    <a:pt x="432" y="447"/>
                    <a:pt x="432" y="426"/>
                    <a:pt x="433" y="405"/>
                  </a:cubicBezTo>
                  <a:cubicBezTo>
                    <a:pt x="433" y="389"/>
                    <a:pt x="427" y="376"/>
                    <a:pt x="418" y="364"/>
                  </a:cubicBezTo>
                  <a:cubicBezTo>
                    <a:pt x="404" y="347"/>
                    <a:pt x="386" y="335"/>
                    <a:pt x="366" y="326"/>
                  </a:cubicBezTo>
                  <a:cubicBezTo>
                    <a:pt x="354" y="320"/>
                    <a:pt x="341" y="316"/>
                    <a:pt x="328" y="313"/>
                  </a:cubicBezTo>
                  <a:cubicBezTo>
                    <a:pt x="318" y="311"/>
                    <a:pt x="307" y="310"/>
                    <a:pt x="296" y="308"/>
                  </a:cubicBezTo>
                  <a:cubicBezTo>
                    <a:pt x="290" y="308"/>
                    <a:pt x="284" y="306"/>
                    <a:pt x="278" y="307"/>
                  </a:cubicBezTo>
                  <a:cubicBezTo>
                    <a:pt x="263" y="308"/>
                    <a:pt x="248" y="310"/>
                    <a:pt x="233" y="312"/>
                  </a:cubicBezTo>
                  <a:cubicBezTo>
                    <a:pt x="210" y="315"/>
                    <a:pt x="189" y="324"/>
                    <a:pt x="170" y="335"/>
                  </a:cubicBezTo>
                  <a:cubicBezTo>
                    <a:pt x="151" y="346"/>
                    <a:pt x="134" y="360"/>
                    <a:pt x="125" y="381"/>
                  </a:cubicBezTo>
                  <a:cubicBezTo>
                    <a:pt x="123" y="388"/>
                    <a:pt x="121" y="394"/>
                    <a:pt x="121" y="401"/>
                  </a:cubicBezTo>
                  <a:cubicBezTo>
                    <a:pt x="121" y="423"/>
                    <a:pt x="121" y="445"/>
                    <a:pt x="121" y="467"/>
                  </a:cubicBezTo>
                  <a:cubicBezTo>
                    <a:pt x="121" y="471"/>
                    <a:pt x="120" y="473"/>
                    <a:pt x="116" y="474"/>
                  </a:cubicBezTo>
                  <a:cubicBezTo>
                    <a:pt x="115" y="475"/>
                    <a:pt x="114" y="475"/>
                    <a:pt x="111" y="476"/>
                  </a:cubicBezTo>
                  <a:cubicBezTo>
                    <a:pt x="111" y="472"/>
                    <a:pt x="111" y="468"/>
                    <a:pt x="111" y="465"/>
                  </a:cubicBezTo>
                  <a:cubicBezTo>
                    <a:pt x="111" y="464"/>
                    <a:pt x="111" y="464"/>
                    <a:pt x="111" y="463"/>
                  </a:cubicBezTo>
                  <a:cubicBezTo>
                    <a:pt x="112" y="454"/>
                    <a:pt x="112" y="453"/>
                    <a:pt x="102" y="453"/>
                  </a:cubicBezTo>
                  <a:cubicBezTo>
                    <a:pt x="98" y="453"/>
                    <a:pt x="93" y="453"/>
                    <a:pt x="88" y="453"/>
                  </a:cubicBezTo>
                  <a:cubicBezTo>
                    <a:pt x="88" y="453"/>
                    <a:pt x="88" y="453"/>
                    <a:pt x="87" y="452"/>
                  </a:cubicBezTo>
                  <a:cubicBezTo>
                    <a:pt x="87" y="451"/>
                    <a:pt x="87" y="449"/>
                    <a:pt x="87" y="447"/>
                  </a:cubicBezTo>
                  <a:cubicBezTo>
                    <a:pt x="94" y="447"/>
                    <a:pt x="100" y="447"/>
                    <a:pt x="107" y="447"/>
                  </a:cubicBezTo>
                  <a:cubicBezTo>
                    <a:pt x="111" y="447"/>
                    <a:pt x="111" y="445"/>
                    <a:pt x="111" y="442"/>
                  </a:cubicBezTo>
                  <a:cubicBezTo>
                    <a:pt x="111" y="438"/>
                    <a:pt x="111" y="436"/>
                    <a:pt x="106" y="436"/>
                  </a:cubicBezTo>
                  <a:cubicBezTo>
                    <a:pt x="100" y="436"/>
                    <a:pt x="93" y="436"/>
                    <a:pt x="85" y="436"/>
                  </a:cubicBezTo>
                  <a:cubicBezTo>
                    <a:pt x="85" y="443"/>
                    <a:pt x="85" y="450"/>
                    <a:pt x="85" y="457"/>
                  </a:cubicBezTo>
                  <a:cubicBezTo>
                    <a:pt x="85" y="467"/>
                    <a:pt x="85" y="476"/>
                    <a:pt x="85" y="486"/>
                  </a:cubicBezTo>
                  <a:cubicBezTo>
                    <a:pt x="85" y="489"/>
                    <a:pt x="84" y="491"/>
                    <a:pt x="81" y="493"/>
                  </a:cubicBezTo>
                  <a:cubicBezTo>
                    <a:pt x="76" y="496"/>
                    <a:pt x="70" y="499"/>
                    <a:pt x="64" y="504"/>
                  </a:cubicBezTo>
                  <a:close/>
                  <a:moveTo>
                    <a:pt x="225" y="78"/>
                  </a:moveTo>
                  <a:cubicBezTo>
                    <a:pt x="230" y="72"/>
                    <a:pt x="235" y="65"/>
                    <a:pt x="240" y="59"/>
                  </a:cubicBezTo>
                  <a:cubicBezTo>
                    <a:pt x="244" y="59"/>
                    <a:pt x="248" y="59"/>
                    <a:pt x="251" y="59"/>
                  </a:cubicBezTo>
                  <a:cubicBezTo>
                    <a:pt x="252" y="59"/>
                    <a:pt x="253" y="56"/>
                    <a:pt x="254" y="54"/>
                  </a:cubicBezTo>
                  <a:cubicBezTo>
                    <a:pt x="252" y="53"/>
                    <a:pt x="251" y="53"/>
                    <a:pt x="250" y="53"/>
                  </a:cubicBezTo>
                  <a:cubicBezTo>
                    <a:pt x="246" y="52"/>
                    <a:pt x="243" y="52"/>
                    <a:pt x="240" y="50"/>
                  </a:cubicBezTo>
                  <a:cubicBezTo>
                    <a:pt x="237" y="48"/>
                    <a:pt x="236" y="49"/>
                    <a:pt x="234" y="51"/>
                  </a:cubicBezTo>
                  <a:cubicBezTo>
                    <a:pt x="233" y="53"/>
                    <a:pt x="231" y="56"/>
                    <a:pt x="229" y="58"/>
                  </a:cubicBezTo>
                  <a:cubicBezTo>
                    <a:pt x="219" y="70"/>
                    <a:pt x="208" y="81"/>
                    <a:pt x="193" y="87"/>
                  </a:cubicBezTo>
                  <a:cubicBezTo>
                    <a:pt x="192" y="88"/>
                    <a:pt x="192" y="89"/>
                    <a:pt x="192" y="89"/>
                  </a:cubicBezTo>
                  <a:cubicBezTo>
                    <a:pt x="196" y="92"/>
                    <a:pt x="199" y="90"/>
                    <a:pt x="202" y="88"/>
                  </a:cubicBezTo>
                  <a:cubicBezTo>
                    <a:pt x="209" y="83"/>
                    <a:pt x="219" y="85"/>
                    <a:pt x="225" y="78"/>
                  </a:cubicBezTo>
                  <a:cubicBezTo>
                    <a:pt x="224" y="80"/>
                    <a:pt x="224" y="83"/>
                    <a:pt x="223" y="85"/>
                  </a:cubicBezTo>
                  <a:cubicBezTo>
                    <a:pt x="222" y="87"/>
                    <a:pt x="221" y="89"/>
                    <a:pt x="218" y="89"/>
                  </a:cubicBezTo>
                  <a:cubicBezTo>
                    <a:pt x="212" y="88"/>
                    <a:pt x="206" y="90"/>
                    <a:pt x="201" y="94"/>
                  </a:cubicBezTo>
                  <a:cubicBezTo>
                    <a:pt x="200" y="95"/>
                    <a:pt x="198" y="95"/>
                    <a:pt x="196" y="95"/>
                  </a:cubicBezTo>
                  <a:cubicBezTo>
                    <a:pt x="194" y="95"/>
                    <a:pt x="191" y="95"/>
                    <a:pt x="189" y="95"/>
                  </a:cubicBezTo>
                  <a:cubicBezTo>
                    <a:pt x="189" y="97"/>
                    <a:pt x="190" y="99"/>
                    <a:pt x="190" y="101"/>
                  </a:cubicBezTo>
                  <a:cubicBezTo>
                    <a:pt x="175" y="104"/>
                    <a:pt x="174" y="117"/>
                    <a:pt x="175" y="130"/>
                  </a:cubicBezTo>
                  <a:cubicBezTo>
                    <a:pt x="177" y="128"/>
                    <a:pt x="178" y="125"/>
                    <a:pt x="179" y="123"/>
                  </a:cubicBezTo>
                  <a:cubicBezTo>
                    <a:pt x="180" y="115"/>
                    <a:pt x="187" y="106"/>
                    <a:pt x="197" y="107"/>
                  </a:cubicBezTo>
                  <a:cubicBezTo>
                    <a:pt x="203" y="108"/>
                    <a:pt x="209" y="107"/>
                    <a:pt x="215" y="107"/>
                  </a:cubicBezTo>
                  <a:cubicBezTo>
                    <a:pt x="215" y="111"/>
                    <a:pt x="211" y="112"/>
                    <a:pt x="207" y="113"/>
                  </a:cubicBezTo>
                  <a:cubicBezTo>
                    <a:pt x="203" y="113"/>
                    <a:pt x="199" y="113"/>
                    <a:pt x="195" y="113"/>
                  </a:cubicBezTo>
                  <a:cubicBezTo>
                    <a:pt x="188" y="113"/>
                    <a:pt x="184" y="119"/>
                    <a:pt x="187" y="125"/>
                  </a:cubicBezTo>
                  <a:cubicBezTo>
                    <a:pt x="190" y="129"/>
                    <a:pt x="193" y="133"/>
                    <a:pt x="197" y="137"/>
                  </a:cubicBezTo>
                  <a:cubicBezTo>
                    <a:pt x="201" y="140"/>
                    <a:pt x="205" y="143"/>
                    <a:pt x="209" y="146"/>
                  </a:cubicBezTo>
                  <a:cubicBezTo>
                    <a:pt x="210" y="147"/>
                    <a:pt x="211" y="151"/>
                    <a:pt x="210" y="152"/>
                  </a:cubicBezTo>
                  <a:cubicBezTo>
                    <a:pt x="209" y="154"/>
                    <a:pt x="206" y="154"/>
                    <a:pt x="204" y="154"/>
                  </a:cubicBezTo>
                  <a:cubicBezTo>
                    <a:pt x="201" y="153"/>
                    <a:pt x="199" y="151"/>
                    <a:pt x="197" y="149"/>
                  </a:cubicBezTo>
                  <a:cubicBezTo>
                    <a:pt x="192" y="145"/>
                    <a:pt x="187" y="141"/>
                    <a:pt x="182" y="137"/>
                  </a:cubicBezTo>
                  <a:cubicBezTo>
                    <a:pt x="177" y="133"/>
                    <a:pt x="175" y="134"/>
                    <a:pt x="171" y="138"/>
                  </a:cubicBezTo>
                  <a:cubicBezTo>
                    <a:pt x="169" y="138"/>
                    <a:pt x="166" y="137"/>
                    <a:pt x="164" y="137"/>
                  </a:cubicBezTo>
                  <a:cubicBezTo>
                    <a:pt x="164" y="139"/>
                    <a:pt x="164" y="141"/>
                    <a:pt x="164" y="142"/>
                  </a:cubicBezTo>
                  <a:cubicBezTo>
                    <a:pt x="161" y="141"/>
                    <a:pt x="158" y="140"/>
                    <a:pt x="156" y="140"/>
                  </a:cubicBezTo>
                  <a:cubicBezTo>
                    <a:pt x="156" y="142"/>
                    <a:pt x="156" y="144"/>
                    <a:pt x="156" y="146"/>
                  </a:cubicBezTo>
                  <a:cubicBezTo>
                    <a:pt x="153" y="147"/>
                    <a:pt x="151" y="148"/>
                    <a:pt x="148" y="149"/>
                  </a:cubicBezTo>
                  <a:cubicBezTo>
                    <a:pt x="149" y="151"/>
                    <a:pt x="151" y="153"/>
                    <a:pt x="152" y="154"/>
                  </a:cubicBezTo>
                  <a:cubicBezTo>
                    <a:pt x="149" y="156"/>
                    <a:pt x="147" y="158"/>
                    <a:pt x="144" y="159"/>
                  </a:cubicBezTo>
                  <a:cubicBezTo>
                    <a:pt x="144" y="160"/>
                    <a:pt x="145" y="160"/>
                    <a:pt x="145" y="161"/>
                  </a:cubicBezTo>
                  <a:cubicBezTo>
                    <a:pt x="147" y="161"/>
                    <a:pt x="149" y="162"/>
                    <a:pt x="151" y="162"/>
                  </a:cubicBezTo>
                  <a:cubicBezTo>
                    <a:pt x="149" y="164"/>
                    <a:pt x="147" y="166"/>
                    <a:pt x="145" y="170"/>
                  </a:cubicBezTo>
                  <a:cubicBezTo>
                    <a:pt x="148" y="170"/>
                    <a:pt x="150" y="169"/>
                    <a:pt x="151" y="170"/>
                  </a:cubicBezTo>
                  <a:cubicBezTo>
                    <a:pt x="153" y="170"/>
                    <a:pt x="155" y="171"/>
                    <a:pt x="156" y="172"/>
                  </a:cubicBezTo>
                  <a:cubicBezTo>
                    <a:pt x="157" y="173"/>
                    <a:pt x="156" y="175"/>
                    <a:pt x="156" y="177"/>
                  </a:cubicBezTo>
                  <a:cubicBezTo>
                    <a:pt x="155" y="177"/>
                    <a:pt x="153" y="177"/>
                    <a:pt x="152" y="176"/>
                  </a:cubicBezTo>
                  <a:cubicBezTo>
                    <a:pt x="151" y="176"/>
                    <a:pt x="150" y="175"/>
                    <a:pt x="149" y="174"/>
                  </a:cubicBezTo>
                  <a:cubicBezTo>
                    <a:pt x="142" y="169"/>
                    <a:pt x="134" y="167"/>
                    <a:pt x="125" y="171"/>
                  </a:cubicBezTo>
                  <a:cubicBezTo>
                    <a:pt x="132" y="173"/>
                    <a:pt x="139" y="171"/>
                    <a:pt x="144" y="178"/>
                  </a:cubicBezTo>
                  <a:cubicBezTo>
                    <a:pt x="139" y="178"/>
                    <a:pt x="134" y="178"/>
                    <a:pt x="130" y="179"/>
                  </a:cubicBezTo>
                  <a:cubicBezTo>
                    <a:pt x="125" y="180"/>
                    <a:pt x="122" y="183"/>
                    <a:pt x="120" y="188"/>
                  </a:cubicBezTo>
                  <a:cubicBezTo>
                    <a:pt x="126" y="183"/>
                    <a:pt x="133" y="183"/>
                    <a:pt x="139" y="184"/>
                  </a:cubicBezTo>
                  <a:cubicBezTo>
                    <a:pt x="146" y="186"/>
                    <a:pt x="152" y="189"/>
                    <a:pt x="160" y="187"/>
                  </a:cubicBezTo>
                  <a:cubicBezTo>
                    <a:pt x="159" y="188"/>
                    <a:pt x="158" y="189"/>
                    <a:pt x="158" y="190"/>
                  </a:cubicBezTo>
                  <a:cubicBezTo>
                    <a:pt x="157" y="191"/>
                    <a:pt x="156" y="194"/>
                    <a:pt x="157" y="194"/>
                  </a:cubicBezTo>
                  <a:cubicBezTo>
                    <a:pt x="158" y="196"/>
                    <a:pt x="160" y="196"/>
                    <a:pt x="162" y="197"/>
                  </a:cubicBezTo>
                  <a:cubicBezTo>
                    <a:pt x="163" y="197"/>
                    <a:pt x="165" y="196"/>
                    <a:pt x="166" y="196"/>
                  </a:cubicBezTo>
                  <a:cubicBezTo>
                    <a:pt x="168" y="197"/>
                    <a:pt x="170" y="198"/>
                    <a:pt x="171" y="199"/>
                  </a:cubicBezTo>
                  <a:cubicBezTo>
                    <a:pt x="172" y="199"/>
                    <a:pt x="172" y="200"/>
                    <a:pt x="172" y="201"/>
                  </a:cubicBezTo>
                  <a:cubicBezTo>
                    <a:pt x="171" y="201"/>
                    <a:pt x="170" y="202"/>
                    <a:pt x="169" y="201"/>
                  </a:cubicBezTo>
                  <a:cubicBezTo>
                    <a:pt x="167" y="199"/>
                    <a:pt x="165" y="201"/>
                    <a:pt x="162" y="201"/>
                  </a:cubicBezTo>
                  <a:cubicBezTo>
                    <a:pt x="160" y="201"/>
                    <a:pt x="157" y="201"/>
                    <a:pt x="154" y="200"/>
                  </a:cubicBezTo>
                  <a:cubicBezTo>
                    <a:pt x="152" y="200"/>
                    <a:pt x="150" y="200"/>
                    <a:pt x="148" y="201"/>
                  </a:cubicBezTo>
                  <a:cubicBezTo>
                    <a:pt x="146" y="201"/>
                    <a:pt x="143" y="203"/>
                    <a:pt x="139" y="204"/>
                  </a:cubicBezTo>
                  <a:cubicBezTo>
                    <a:pt x="140" y="202"/>
                    <a:pt x="140" y="200"/>
                    <a:pt x="141" y="199"/>
                  </a:cubicBezTo>
                  <a:cubicBezTo>
                    <a:pt x="138" y="199"/>
                    <a:pt x="134" y="199"/>
                    <a:pt x="131" y="200"/>
                  </a:cubicBezTo>
                  <a:cubicBezTo>
                    <a:pt x="132" y="197"/>
                    <a:pt x="133" y="195"/>
                    <a:pt x="135" y="193"/>
                  </a:cubicBezTo>
                  <a:cubicBezTo>
                    <a:pt x="128" y="193"/>
                    <a:pt x="111" y="202"/>
                    <a:pt x="110" y="206"/>
                  </a:cubicBezTo>
                  <a:cubicBezTo>
                    <a:pt x="114" y="206"/>
                    <a:pt x="117" y="206"/>
                    <a:pt x="122" y="205"/>
                  </a:cubicBezTo>
                  <a:cubicBezTo>
                    <a:pt x="121" y="207"/>
                    <a:pt x="120" y="208"/>
                    <a:pt x="119" y="209"/>
                  </a:cubicBezTo>
                  <a:cubicBezTo>
                    <a:pt x="119" y="210"/>
                    <a:pt x="118" y="212"/>
                    <a:pt x="118" y="213"/>
                  </a:cubicBezTo>
                  <a:cubicBezTo>
                    <a:pt x="120" y="213"/>
                    <a:pt x="121" y="214"/>
                    <a:pt x="123" y="214"/>
                  </a:cubicBezTo>
                  <a:cubicBezTo>
                    <a:pt x="125" y="213"/>
                    <a:pt x="126" y="211"/>
                    <a:pt x="128" y="210"/>
                  </a:cubicBezTo>
                  <a:cubicBezTo>
                    <a:pt x="129" y="210"/>
                    <a:pt x="130" y="209"/>
                    <a:pt x="131" y="209"/>
                  </a:cubicBezTo>
                  <a:cubicBezTo>
                    <a:pt x="131" y="209"/>
                    <a:pt x="131" y="209"/>
                    <a:pt x="132" y="210"/>
                  </a:cubicBezTo>
                  <a:cubicBezTo>
                    <a:pt x="131" y="211"/>
                    <a:pt x="130" y="212"/>
                    <a:pt x="129" y="213"/>
                  </a:cubicBezTo>
                  <a:cubicBezTo>
                    <a:pt x="129" y="214"/>
                    <a:pt x="129" y="214"/>
                    <a:pt x="130" y="215"/>
                  </a:cubicBezTo>
                  <a:cubicBezTo>
                    <a:pt x="133" y="214"/>
                    <a:pt x="137" y="214"/>
                    <a:pt x="140" y="213"/>
                  </a:cubicBezTo>
                  <a:cubicBezTo>
                    <a:pt x="144" y="211"/>
                    <a:pt x="146" y="211"/>
                    <a:pt x="148" y="216"/>
                  </a:cubicBezTo>
                  <a:cubicBezTo>
                    <a:pt x="148" y="218"/>
                    <a:pt x="150" y="219"/>
                    <a:pt x="151" y="220"/>
                  </a:cubicBezTo>
                  <a:cubicBezTo>
                    <a:pt x="151" y="221"/>
                    <a:pt x="153" y="221"/>
                    <a:pt x="154" y="221"/>
                  </a:cubicBezTo>
                  <a:cubicBezTo>
                    <a:pt x="154" y="221"/>
                    <a:pt x="154" y="219"/>
                    <a:pt x="154" y="219"/>
                  </a:cubicBezTo>
                  <a:cubicBezTo>
                    <a:pt x="154" y="217"/>
                    <a:pt x="154" y="216"/>
                    <a:pt x="154" y="213"/>
                  </a:cubicBezTo>
                  <a:cubicBezTo>
                    <a:pt x="156" y="216"/>
                    <a:pt x="158" y="217"/>
                    <a:pt x="160" y="219"/>
                  </a:cubicBezTo>
                  <a:cubicBezTo>
                    <a:pt x="160" y="218"/>
                    <a:pt x="161" y="218"/>
                    <a:pt x="161" y="218"/>
                  </a:cubicBezTo>
                  <a:cubicBezTo>
                    <a:pt x="161" y="214"/>
                    <a:pt x="160" y="211"/>
                    <a:pt x="159" y="209"/>
                  </a:cubicBezTo>
                  <a:cubicBezTo>
                    <a:pt x="163" y="207"/>
                    <a:pt x="168" y="207"/>
                    <a:pt x="171" y="205"/>
                  </a:cubicBezTo>
                  <a:cubicBezTo>
                    <a:pt x="174" y="204"/>
                    <a:pt x="176" y="203"/>
                    <a:pt x="178" y="205"/>
                  </a:cubicBezTo>
                  <a:cubicBezTo>
                    <a:pt x="185" y="209"/>
                    <a:pt x="191" y="208"/>
                    <a:pt x="196" y="201"/>
                  </a:cubicBezTo>
                  <a:cubicBezTo>
                    <a:pt x="193" y="200"/>
                    <a:pt x="191" y="199"/>
                    <a:pt x="189" y="198"/>
                  </a:cubicBezTo>
                  <a:cubicBezTo>
                    <a:pt x="185" y="196"/>
                    <a:pt x="182" y="195"/>
                    <a:pt x="179" y="193"/>
                  </a:cubicBezTo>
                  <a:cubicBezTo>
                    <a:pt x="178" y="193"/>
                    <a:pt x="178" y="191"/>
                    <a:pt x="177" y="190"/>
                  </a:cubicBezTo>
                  <a:cubicBezTo>
                    <a:pt x="178" y="190"/>
                    <a:pt x="179" y="189"/>
                    <a:pt x="180" y="189"/>
                  </a:cubicBezTo>
                  <a:cubicBezTo>
                    <a:pt x="182" y="189"/>
                    <a:pt x="184" y="190"/>
                    <a:pt x="185" y="190"/>
                  </a:cubicBezTo>
                  <a:cubicBezTo>
                    <a:pt x="190" y="191"/>
                    <a:pt x="194" y="192"/>
                    <a:pt x="199" y="193"/>
                  </a:cubicBezTo>
                  <a:cubicBezTo>
                    <a:pt x="192" y="181"/>
                    <a:pt x="182" y="182"/>
                    <a:pt x="172" y="183"/>
                  </a:cubicBezTo>
                  <a:cubicBezTo>
                    <a:pt x="173" y="181"/>
                    <a:pt x="174" y="180"/>
                    <a:pt x="174" y="179"/>
                  </a:cubicBezTo>
                  <a:cubicBezTo>
                    <a:pt x="175" y="178"/>
                    <a:pt x="175" y="176"/>
                    <a:pt x="175" y="175"/>
                  </a:cubicBezTo>
                  <a:cubicBezTo>
                    <a:pt x="173" y="175"/>
                    <a:pt x="172" y="175"/>
                    <a:pt x="171" y="175"/>
                  </a:cubicBezTo>
                  <a:cubicBezTo>
                    <a:pt x="169" y="176"/>
                    <a:pt x="168" y="178"/>
                    <a:pt x="166" y="179"/>
                  </a:cubicBezTo>
                  <a:cubicBezTo>
                    <a:pt x="166" y="173"/>
                    <a:pt x="166" y="167"/>
                    <a:pt x="166" y="161"/>
                  </a:cubicBezTo>
                  <a:cubicBezTo>
                    <a:pt x="166" y="160"/>
                    <a:pt x="166" y="158"/>
                    <a:pt x="166" y="157"/>
                  </a:cubicBezTo>
                  <a:cubicBezTo>
                    <a:pt x="166" y="153"/>
                    <a:pt x="168" y="151"/>
                    <a:pt x="171" y="152"/>
                  </a:cubicBezTo>
                  <a:cubicBezTo>
                    <a:pt x="173" y="152"/>
                    <a:pt x="176" y="152"/>
                    <a:pt x="178" y="153"/>
                  </a:cubicBezTo>
                  <a:cubicBezTo>
                    <a:pt x="182" y="156"/>
                    <a:pt x="187" y="160"/>
                    <a:pt x="192" y="163"/>
                  </a:cubicBezTo>
                  <a:cubicBezTo>
                    <a:pt x="198" y="168"/>
                    <a:pt x="206" y="171"/>
                    <a:pt x="214" y="169"/>
                  </a:cubicBezTo>
                  <a:cubicBezTo>
                    <a:pt x="221" y="167"/>
                    <a:pt x="225" y="164"/>
                    <a:pt x="226" y="157"/>
                  </a:cubicBezTo>
                  <a:cubicBezTo>
                    <a:pt x="227" y="150"/>
                    <a:pt x="225" y="143"/>
                    <a:pt x="219" y="139"/>
                  </a:cubicBezTo>
                  <a:cubicBezTo>
                    <a:pt x="215" y="135"/>
                    <a:pt x="209" y="133"/>
                    <a:pt x="205" y="129"/>
                  </a:cubicBezTo>
                  <a:cubicBezTo>
                    <a:pt x="203" y="128"/>
                    <a:pt x="201" y="126"/>
                    <a:pt x="202" y="124"/>
                  </a:cubicBezTo>
                  <a:cubicBezTo>
                    <a:pt x="202" y="122"/>
                    <a:pt x="204" y="120"/>
                    <a:pt x="206" y="120"/>
                  </a:cubicBezTo>
                  <a:cubicBezTo>
                    <a:pt x="212" y="119"/>
                    <a:pt x="219" y="119"/>
                    <a:pt x="225" y="118"/>
                  </a:cubicBezTo>
                  <a:cubicBezTo>
                    <a:pt x="229" y="118"/>
                    <a:pt x="234" y="117"/>
                    <a:pt x="238" y="116"/>
                  </a:cubicBezTo>
                  <a:cubicBezTo>
                    <a:pt x="241" y="115"/>
                    <a:pt x="243" y="113"/>
                    <a:pt x="242" y="109"/>
                  </a:cubicBezTo>
                  <a:cubicBezTo>
                    <a:pt x="240" y="105"/>
                    <a:pt x="237" y="106"/>
                    <a:pt x="234" y="107"/>
                  </a:cubicBezTo>
                  <a:cubicBezTo>
                    <a:pt x="231" y="108"/>
                    <a:pt x="228" y="109"/>
                    <a:pt x="225" y="110"/>
                  </a:cubicBezTo>
                  <a:cubicBezTo>
                    <a:pt x="223" y="111"/>
                    <a:pt x="221" y="110"/>
                    <a:pt x="220" y="109"/>
                  </a:cubicBezTo>
                  <a:cubicBezTo>
                    <a:pt x="221" y="107"/>
                    <a:pt x="221" y="105"/>
                    <a:pt x="222" y="103"/>
                  </a:cubicBezTo>
                  <a:cubicBezTo>
                    <a:pt x="225" y="101"/>
                    <a:pt x="229" y="100"/>
                    <a:pt x="232" y="98"/>
                  </a:cubicBezTo>
                  <a:cubicBezTo>
                    <a:pt x="235" y="97"/>
                    <a:pt x="237" y="95"/>
                    <a:pt x="239" y="93"/>
                  </a:cubicBezTo>
                  <a:cubicBezTo>
                    <a:pt x="238" y="93"/>
                    <a:pt x="238" y="92"/>
                    <a:pt x="238" y="92"/>
                  </a:cubicBezTo>
                  <a:cubicBezTo>
                    <a:pt x="235" y="92"/>
                    <a:pt x="233" y="92"/>
                    <a:pt x="230" y="91"/>
                  </a:cubicBezTo>
                  <a:cubicBezTo>
                    <a:pt x="230" y="91"/>
                    <a:pt x="230" y="90"/>
                    <a:pt x="229" y="90"/>
                  </a:cubicBezTo>
                  <a:cubicBezTo>
                    <a:pt x="231" y="89"/>
                    <a:pt x="232" y="88"/>
                    <a:pt x="233" y="87"/>
                  </a:cubicBezTo>
                  <a:cubicBezTo>
                    <a:pt x="235" y="86"/>
                    <a:pt x="238" y="85"/>
                    <a:pt x="240" y="83"/>
                  </a:cubicBezTo>
                  <a:cubicBezTo>
                    <a:pt x="241" y="82"/>
                    <a:pt x="241" y="80"/>
                    <a:pt x="242" y="78"/>
                  </a:cubicBezTo>
                  <a:cubicBezTo>
                    <a:pt x="240" y="78"/>
                    <a:pt x="238" y="77"/>
                    <a:pt x="237" y="78"/>
                  </a:cubicBezTo>
                  <a:cubicBezTo>
                    <a:pt x="233" y="80"/>
                    <a:pt x="229" y="80"/>
                    <a:pt x="225" y="78"/>
                  </a:cubicBezTo>
                  <a:close/>
                  <a:moveTo>
                    <a:pt x="276" y="211"/>
                  </a:moveTo>
                  <a:cubicBezTo>
                    <a:pt x="276" y="211"/>
                    <a:pt x="276" y="210"/>
                    <a:pt x="276" y="210"/>
                  </a:cubicBezTo>
                  <a:cubicBezTo>
                    <a:pt x="284" y="210"/>
                    <a:pt x="293" y="210"/>
                    <a:pt x="301" y="210"/>
                  </a:cubicBezTo>
                  <a:cubicBezTo>
                    <a:pt x="305" y="210"/>
                    <a:pt x="307" y="209"/>
                    <a:pt x="306" y="205"/>
                  </a:cubicBezTo>
                  <a:cubicBezTo>
                    <a:pt x="305" y="187"/>
                    <a:pt x="305" y="168"/>
                    <a:pt x="304" y="150"/>
                  </a:cubicBezTo>
                  <a:cubicBezTo>
                    <a:pt x="303" y="137"/>
                    <a:pt x="303" y="124"/>
                    <a:pt x="303" y="111"/>
                  </a:cubicBezTo>
                  <a:cubicBezTo>
                    <a:pt x="303" y="100"/>
                    <a:pt x="303" y="89"/>
                    <a:pt x="303" y="78"/>
                  </a:cubicBezTo>
                  <a:cubicBezTo>
                    <a:pt x="303" y="76"/>
                    <a:pt x="302" y="74"/>
                    <a:pt x="299" y="74"/>
                  </a:cubicBezTo>
                  <a:cubicBezTo>
                    <a:pt x="284" y="74"/>
                    <a:pt x="269" y="74"/>
                    <a:pt x="253" y="74"/>
                  </a:cubicBezTo>
                  <a:cubicBezTo>
                    <a:pt x="252" y="74"/>
                    <a:pt x="250" y="76"/>
                    <a:pt x="250" y="77"/>
                  </a:cubicBezTo>
                  <a:cubicBezTo>
                    <a:pt x="250" y="83"/>
                    <a:pt x="250" y="89"/>
                    <a:pt x="250" y="95"/>
                  </a:cubicBezTo>
                  <a:cubicBezTo>
                    <a:pt x="249" y="114"/>
                    <a:pt x="249" y="134"/>
                    <a:pt x="248" y="153"/>
                  </a:cubicBezTo>
                  <a:cubicBezTo>
                    <a:pt x="248" y="171"/>
                    <a:pt x="248" y="188"/>
                    <a:pt x="247" y="206"/>
                  </a:cubicBezTo>
                  <a:cubicBezTo>
                    <a:pt x="247" y="210"/>
                    <a:pt x="249" y="211"/>
                    <a:pt x="252" y="211"/>
                  </a:cubicBezTo>
                  <a:cubicBezTo>
                    <a:pt x="260" y="210"/>
                    <a:pt x="268" y="211"/>
                    <a:pt x="276" y="211"/>
                  </a:cubicBezTo>
                  <a:close/>
                  <a:moveTo>
                    <a:pt x="72" y="372"/>
                  </a:moveTo>
                  <a:cubicBezTo>
                    <a:pt x="73" y="372"/>
                    <a:pt x="73" y="372"/>
                    <a:pt x="73" y="372"/>
                  </a:cubicBezTo>
                  <a:cubicBezTo>
                    <a:pt x="74" y="371"/>
                    <a:pt x="75" y="370"/>
                    <a:pt x="75" y="368"/>
                  </a:cubicBezTo>
                  <a:cubicBezTo>
                    <a:pt x="78" y="363"/>
                    <a:pt x="81" y="358"/>
                    <a:pt x="84" y="353"/>
                  </a:cubicBezTo>
                  <a:cubicBezTo>
                    <a:pt x="92" y="340"/>
                    <a:pt x="102" y="329"/>
                    <a:pt x="113" y="319"/>
                  </a:cubicBezTo>
                  <a:cubicBezTo>
                    <a:pt x="124" y="309"/>
                    <a:pt x="135" y="301"/>
                    <a:pt x="148" y="294"/>
                  </a:cubicBezTo>
                  <a:cubicBezTo>
                    <a:pt x="159" y="288"/>
                    <a:pt x="170" y="283"/>
                    <a:pt x="182" y="280"/>
                  </a:cubicBezTo>
                  <a:cubicBezTo>
                    <a:pt x="194" y="277"/>
                    <a:pt x="207" y="272"/>
                    <a:pt x="220" y="270"/>
                  </a:cubicBezTo>
                  <a:cubicBezTo>
                    <a:pt x="231" y="267"/>
                    <a:pt x="243" y="266"/>
                    <a:pt x="255" y="265"/>
                  </a:cubicBezTo>
                  <a:cubicBezTo>
                    <a:pt x="274" y="263"/>
                    <a:pt x="293" y="264"/>
                    <a:pt x="312" y="266"/>
                  </a:cubicBezTo>
                  <a:cubicBezTo>
                    <a:pt x="327" y="269"/>
                    <a:pt x="342" y="271"/>
                    <a:pt x="357" y="275"/>
                  </a:cubicBezTo>
                  <a:cubicBezTo>
                    <a:pt x="370" y="278"/>
                    <a:pt x="383" y="283"/>
                    <a:pt x="395" y="288"/>
                  </a:cubicBezTo>
                  <a:cubicBezTo>
                    <a:pt x="415" y="297"/>
                    <a:pt x="432" y="310"/>
                    <a:pt x="447" y="325"/>
                  </a:cubicBezTo>
                  <a:cubicBezTo>
                    <a:pt x="458" y="335"/>
                    <a:pt x="467" y="346"/>
                    <a:pt x="473" y="359"/>
                  </a:cubicBezTo>
                  <a:cubicBezTo>
                    <a:pt x="476" y="363"/>
                    <a:pt x="478" y="368"/>
                    <a:pt x="481" y="372"/>
                  </a:cubicBezTo>
                  <a:cubicBezTo>
                    <a:pt x="481" y="366"/>
                    <a:pt x="482" y="359"/>
                    <a:pt x="481" y="353"/>
                  </a:cubicBezTo>
                  <a:cubicBezTo>
                    <a:pt x="481" y="349"/>
                    <a:pt x="481" y="345"/>
                    <a:pt x="479" y="342"/>
                  </a:cubicBezTo>
                  <a:cubicBezTo>
                    <a:pt x="465" y="320"/>
                    <a:pt x="447" y="304"/>
                    <a:pt x="426" y="290"/>
                  </a:cubicBezTo>
                  <a:cubicBezTo>
                    <a:pt x="406" y="277"/>
                    <a:pt x="384" y="268"/>
                    <a:pt x="361" y="262"/>
                  </a:cubicBezTo>
                  <a:cubicBezTo>
                    <a:pt x="340" y="256"/>
                    <a:pt x="318" y="252"/>
                    <a:pt x="297" y="251"/>
                  </a:cubicBezTo>
                  <a:cubicBezTo>
                    <a:pt x="272" y="250"/>
                    <a:pt x="247" y="251"/>
                    <a:pt x="223" y="256"/>
                  </a:cubicBezTo>
                  <a:cubicBezTo>
                    <a:pt x="208" y="259"/>
                    <a:pt x="194" y="262"/>
                    <a:pt x="180" y="266"/>
                  </a:cubicBezTo>
                  <a:cubicBezTo>
                    <a:pt x="163" y="271"/>
                    <a:pt x="148" y="278"/>
                    <a:pt x="134" y="287"/>
                  </a:cubicBezTo>
                  <a:cubicBezTo>
                    <a:pt x="110" y="300"/>
                    <a:pt x="91" y="317"/>
                    <a:pt x="76" y="339"/>
                  </a:cubicBezTo>
                  <a:cubicBezTo>
                    <a:pt x="75" y="342"/>
                    <a:pt x="73" y="344"/>
                    <a:pt x="72" y="347"/>
                  </a:cubicBezTo>
                  <a:cubicBezTo>
                    <a:pt x="72" y="355"/>
                    <a:pt x="72" y="364"/>
                    <a:pt x="72" y="372"/>
                  </a:cubicBezTo>
                  <a:close/>
                  <a:moveTo>
                    <a:pt x="376" y="188"/>
                  </a:moveTo>
                  <a:cubicBezTo>
                    <a:pt x="376" y="189"/>
                    <a:pt x="377" y="190"/>
                    <a:pt x="377" y="190"/>
                  </a:cubicBezTo>
                  <a:cubicBezTo>
                    <a:pt x="375" y="192"/>
                    <a:pt x="374" y="193"/>
                    <a:pt x="372" y="194"/>
                  </a:cubicBezTo>
                  <a:cubicBezTo>
                    <a:pt x="368" y="196"/>
                    <a:pt x="364" y="197"/>
                    <a:pt x="360" y="199"/>
                  </a:cubicBezTo>
                  <a:cubicBezTo>
                    <a:pt x="359" y="200"/>
                    <a:pt x="358" y="202"/>
                    <a:pt x="359" y="203"/>
                  </a:cubicBezTo>
                  <a:cubicBezTo>
                    <a:pt x="362" y="207"/>
                    <a:pt x="368" y="208"/>
                    <a:pt x="372" y="206"/>
                  </a:cubicBezTo>
                  <a:cubicBezTo>
                    <a:pt x="376" y="204"/>
                    <a:pt x="380" y="203"/>
                    <a:pt x="384" y="206"/>
                  </a:cubicBezTo>
                  <a:cubicBezTo>
                    <a:pt x="386" y="207"/>
                    <a:pt x="389" y="207"/>
                    <a:pt x="391" y="207"/>
                  </a:cubicBezTo>
                  <a:cubicBezTo>
                    <a:pt x="392" y="207"/>
                    <a:pt x="394" y="207"/>
                    <a:pt x="394" y="207"/>
                  </a:cubicBezTo>
                  <a:cubicBezTo>
                    <a:pt x="393" y="211"/>
                    <a:pt x="393" y="214"/>
                    <a:pt x="392" y="217"/>
                  </a:cubicBezTo>
                  <a:cubicBezTo>
                    <a:pt x="392" y="218"/>
                    <a:pt x="393" y="218"/>
                    <a:pt x="393" y="218"/>
                  </a:cubicBezTo>
                  <a:cubicBezTo>
                    <a:pt x="395" y="217"/>
                    <a:pt x="397" y="215"/>
                    <a:pt x="399" y="213"/>
                  </a:cubicBezTo>
                  <a:cubicBezTo>
                    <a:pt x="399" y="216"/>
                    <a:pt x="399" y="219"/>
                    <a:pt x="399" y="221"/>
                  </a:cubicBezTo>
                  <a:cubicBezTo>
                    <a:pt x="403" y="220"/>
                    <a:pt x="405" y="218"/>
                    <a:pt x="406" y="215"/>
                  </a:cubicBezTo>
                  <a:cubicBezTo>
                    <a:pt x="407" y="212"/>
                    <a:pt x="408" y="209"/>
                    <a:pt x="412" y="212"/>
                  </a:cubicBezTo>
                  <a:cubicBezTo>
                    <a:pt x="416" y="214"/>
                    <a:pt x="420" y="215"/>
                    <a:pt x="424" y="214"/>
                  </a:cubicBezTo>
                  <a:cubicBezTo>
                    <a:pt x="423" y="212"/>
                    <a:pt x="423" y="211"/>
                    <a:pt x="421" y="208"/>
                  </a:cubicBezTo>
                  <a:cubicBezTo>
                    <a:pt x="423" y="209"/>
                    <a:pt x="424" y="209"/>
                    <a:pt x="425" y="210"/>
                  </a:cubicBezTo>
                  <a:cubicBezTo>
                    <a:pt x="427" y="211"/>
                    <a:pt x="429" y="212"/>
                    <a:pt x="431" y="213"/>
                  </a:cubicBezTo>
                  <a:cubicBezTo>
                    <a:pt x="432" y="213"/>
                    <a:pt x="434" y="213"/>
                    <a:pt x="436" y="213"/>
                  </a:cubicBezTo>
                  <a:cubicBezTo>
                    <a:pt x="435" y="211"/>
                    <a:pt x="435" y="210"/>
                    <a:pt x="434" y="208"/>
                  </a:cubicBezTo>
                  <a:cubicBezTo>
                    <a:pt x="433" y="207"/>
                    <a:pt x="433" y="206"/>
                    <a:pt x="432" y="205"/>
                  </a:cubicBezTo>
                  <a:cubicBezTo>
                    <a:pt x="436" y="204"/>
                    <a:pt x="440" y="208"/>
                    <a:pt x="444" y="204"/>
                  </a:cubicBezTo>
                  <a:cubicBezTo>
                    <a:pt x="442" y="202"/>
                    <a:pt x="440" y="201"/>
                    <a:pt x="438" y="200"/>
                  </a:cubicBezTo>
                  <a:cubicBezTo>
                    <a:pt x="434" y="198"/>
                    <a:pt x="430" y="195"/>
                    <a:pt x="425" y="193"/>
                  </a:cubicBezTo>
                  <a:cubicBezTo>
                    <a:pt x="423" y="193"/>
                    <a:pt x="421" y="193"/>
                    <a:pt x="418" y="192"/>
                  </a:cubicBezTo>
                  <a:cubicBezTo>
                    <a:pt x="420" y="195"/>
                    <a:pt x="421" y="197"/>
                    <a:pt x="423" y="199"/>
                  </a:cubicBezTo>
                  <a:cubicBezTo>
                    <a:pt x="419" y="199"/>
                    <a:pt x="416" y="199"/>
                    <a:pt x="413" y="199"/>
                  </a:cubicBezTo>
                  <a:cubicBezTo>
                    <a:pt x="413" y="201"/>
                    <a:pt x="413" y="202"/>
                    <a:pt x="413" y="204"/>
                  </a:cubicBezTo>
                  <a:cubicBezTo>
                    <a:pt x="410" y="203"/>
                    <a:pt x="408" y="201"/>
                    <a:pt x="406" y="201"/>
                  </a:cubicBezTo>
                  <a:cubicBezTo>
                    <a:pt x="404" y="200"/>
                    <a:pt x="402" y="199"/>
                    <a:pt x="401" y="200"/>
                  </a:cubicBezTo>
                  <a:cubicBezTo>
                    <a:pt x="394" y="200"/>
                    <a:pt x="388" y="201"/>
                    <a:pt x="381" y="201"/>
                  </a:cubicBezTo>
                  <a:cubicBezTo>
                    <a:pt x="382" y="199"/>
                    <a:pt x="382" y="197"/>
                    <a:pt x="383" y="197"/>
                  </a:cubicBezTo>
                  <a:cubicBezTo>
                    <a:pt x="385" y="196"/>
                    <a:pt x="388" y="197"/>
                    <a:pt x="390" y="196"/>
                  </a:cubicBezTo>
                  <a:cubicBezTo>
                    <a:pt x="392" y="196"/>
                    <a:pt x="394" y="196"/>
                    <a:pt x="396" y="194"/>
                  </a:cubicBezTo>
                  <a:cubicBezTo>
                    <a:pt x="397" y="194"/>
                    <a:pt x="395" y="191"/>
                    <a:pt x="395" y="189"/>
                  </a:cubicBezTo>
                  <a:cubicBezTo>
                    <a:pt x="395" y="188"/>
                    <a:pt x="394" y="187"/>
                    <a:pt x="394" y="187"/>
                  </a:cubicBezTo>
                  <a:cubicBezTo>
                    <a:pt x="398" y="187"/>
                    <a:pt x="402" y="187"/>
                    <a:pt x="406" y="186"/>
                  </a:cubicBezTo>
                  <a:cubicBezTo>
                    <a:pt x="415" y="184"/>
                    <a:pt x="424" y="182"/>
                    <a:pt x="433" y="187"/>
                  </a:cubicBezTo>
                  <a:cubicBezTo>
                    <a:pt x="433" y="187"/>
                    <a:pt x="433" y="187"/>
                    <a:pt x="434" y="186"/>
                  </a:cubicBezTo>
                  <a:cubicBezTo>
                    <a:pt x="428" y="177"/>
                    <a:pt x="418" y="178"/>
                    <a:pt x="408" y="178"/>
                  </a:cubicBezTo>
                  <a:cubicBezTo>
                    <a:pt x="414" y="173"/>
                    <a:pt x="420" y="171"/>
                    <a:pt x="427" y="171"/>
                  </a:cubicBezTo>
                  <a:cubicBezTo>
                    <a:pt x="426" y="170"/>
                    <a:pt x="425" y="169"/>
                    <a:pt x="423" y="169"/>
                  </a:cubicBezTo>
                  <a:cubicBezTo>
                    <a:pt x="415" y="167"/>
                    <a:pt x="409" y="170"/>
                    <a:pt x="402" y="175"/>
                  </a:cubicBezTo>
                  <a:cubicBezTo>
                    <a:pt x="401" y="176"/>
                    <a:pt x="399" y="176"/>
                    <a:pt x="397" y="176"/>
                  </a:cubicBezTo>
                  <a:cubicBezTo>
                    <a:pt x="397" y="176"/>
                    <a:pt x="396" y="174"/>
                    <a:pt x="396" y="173"/>
                  </a:cubicBezTo>
                  <a:cubicBezTo>
                    <a:pt x="398" y="172"/>
                    <a:pt x="399" y="170"/>
                    <a:pt x="401" y="170"/>
                  </a:cubicBezTo>
                  <a:cubicBezTo>
                    <a:pt x="403" y="169"/>
                    <a:pt x="405" y="169"/>
                    <a:pt x="407" y="169"/>
                  </a:cubicBezTo>
                  <a:cubicBezTo>
                    <a:pt x="407" y="169"/>
                    <a:pt x="407" y="169"/>
                    <a:pt x="407" y="168"/>
                  </a:cubicBezTo>
                  <a:cubicBezTo>
                    <a:pt x="406" y="166"/>
                    <a:pt x="404" y="164"/>
                    <a:pt x="402" y="161"/>
                  </a:cubicBezTo>
                  <a:cubicBezTo>
                    <a:pt x="404" y="161"/>
                    <a:pt x="406" y="161"/>
                    <a:pt x="408" y="161"/>
                  </a:cubicBezTo>
                  <a:cubicBezTo>
                    <a:pt x="409" y="160"/>
                    <a:pt x="409" y="159"/>
                    <a:pt x="409" y="159"/>
                  </a:cubicBezTo>
                  <a:cubicBezTo>
                    <a:pt x="406" y="157"/>
                    <a:pt x="404" y="155"/>
                    <a:pt x="401" y="154"/>
                  </a:cubicBezTo>
                  <a:cubicBezTo>
                    <a:pt x="403" y="152"/>
                    <a:pt x="404" y="151"/>
                    <a:pt x="406" y="148"/>
                  </a:cubicBezTo>
                  <a:cubicBezTo>
                    <a:pt x="402" y="147"/>
                    <a:pt x="399" y="147"/>
                    <a:pt x="397" y="146"/>
                  </a:cubicBezTo>
                  <a:cubicBezTo>
                    <a:pt x="397" y="145"/>
                    <a:pt x="397" y="145"/>
                    <a:pt x="397" y="144"/>
                  </a:cubicBezTo>
                  <a:cubicBezTo>
                    <a:pt x="397" y="143"/>
                    <a:pt x="397" y="141"/>
                    <a:pt x="397" y="139"/>
                  </a:cubicBezTo>
                  <a:cubicBezTo>
                    <a:pt x="396" y="140"/>
                    <a:pt x="394" y="140"/>
                    <a:pt x="393" y="140"/>
                  </a:cubicBezTo>
                  <a:cubicBezTo>
                    <a:pt x="392" y="141"/>
                    <a:pt x="391" y="141"/>
                    <a:pt x="389" y="142"/>
                  </a:cubicBezTo>
                  <a:cubicBezTo>
                    <a:pt x="389" y="140"/>
                    <a:pt x="389" y="139"/>
                    <a:pt x="389" y="137"/>
                  </a:cubicBezTo>
                  <a:cubicBezTo>
                    <a:pt x="387" y="137"/>
                    <a:pt x="384" y="138"/>
                    <a:pt x="382" y="138"/>
                  </a:cubicBezTo>
                  <a:cubicBezTo>
                    <a:pt x="379" y="134"/>
                    <a:pt x="375" y="134"/>
                    <a:pt x="371" y="137"/>
                  </a:cubicBezTo>
                  <a:cubicBezTo>
                    <a:pt x="366" y="140"/>
                    <a:pt x="362" y="144"/>
                    <a:pt x="357" y="148"/>
                  </a:cubicBezTo>
                  <a:cubicBezTo>
                    <a:pt x="355" y="150"/>
                    <a:pt x="352" y="152"/>
                    <a:pt x="349" y="154"/>
                  </a:cubicBezTo>
                  <a:cubicBezTo>
                    <a:pt x="348" y="154"/>
                    <a:pt x="344" y="153"/>
                    <a:pt x="343" y="152"/>
                  </a:cubicBezTo>
                  <a:cubicBezTo>
                    <a:pt x="343" y="151"/>
                    <a:pt x="343" y="147"/>
                    <a:pt x="344" y="146"/>
                  </a:cubicBezTo>
                  <a:cubicBezTo>
                    <a:pt x="346" y="143"/>
                    <a:pt x="349" y="141"/>
                    <a:pt x="352" y="139"/>
                  </a:cubicBezTo>
                  <a:cubicBezTo>
                    <a:pt x="357" y="135"/>
                    <a:pt x="363" y="132"/>
                    <a:pt x="366" y="125"/>
                  </a:cubicBezTo>
                  <a:cubicBezTo>
                    <a:pt x="368" y="118"/>
                    <a:pt x="365" y="113"/>
                    <a:pt x="358" y="113"/>
                  </a:cubicBezTo>
                  <a:cubicBezTo>
                    <a:pt x="354" y="113"/>
                    <a:pt x="351" y="113"/>
                    <a:pt x="347" y="113"/>
                  </a:cubicBezTo>
                  <a:cubicBezTo>
                    <a:pt x="343" y="112"/>
                    <a:pt x="339" y="112"/>
                    <a:pt x="338" y="107"/>
                  </a:cubicBezTo>
                  <a:cubicBezTo>
                    <a:pt x="342" y="107"/>
                    <a:pt x="347" y="107"/>
                    <a:pt x="351" y="107"/>
                  </a:cubicBezTo>
                  <a:cubicBezTo>
                    <a:pt x="355" y="107"/>
                    <a:pt x="360" y="107"/>
                    <a:pt x="363" y="108"/>
                  </a:cubicBezTo>
                  <a:cubicBezTo>
                    <a:pt x="370" y="110"/>
                    <a:pt x="373" y="116"/>
                    <a:pt x="374" y="122"/>
                  </a:cubicBezTo>
                  <a:cubicBezTo>
                    <a:pt x="375" y="125"/>
                    <a:pt x="374" y="129"/>
                    <a:pt x="378" y="129"/>
                  </a:cubicBezTo>
                  <a:cubicBezTo>
                    <a:pt x="379" y="116"/>
                    <a:pt x="378" y="104"/>
                    <a:pt x="363" y="101"/>
                  </a:cubicBezTo>
                  <a:cubicBezTo>
                    <a:pt x="363" y="98"/>
                    <a:pt x="364" y="97"/>
                    <a:pt x="364" y="95"/>
                  </a:cubicBezTo>
                  <a:cubicBezTo>
                    <a:pt x="362" y="95"/>
                    <a:pt x="360" y="94"/>
                    <a:pt x="358" y="94"/>
                  </a:cubicBezTo>
                  <a:cubicBezTo>
                    <a:pt x="358" y="94"/>
                    <a:pt x="357" y="95"/>
                    <a:pt x="356" y="95"/>
                  </a:cubicBezTo>
                  <a:cubicBezTo>
                    <a:pt x="355" y="95"/>
                    <a:pt x="353" y="95"/>
                    <a:pt x="353" y="95"/>
                  </a:cubicBezTo>
                  <a:cubicBezTo>
                    <a:pt x="348" y="90"/>
                    <a:pt x="342" y="88"/>
                    <a:pt x="335" y="89"/>
                  </a:cubicBezTo>
                  <a:cubicBezTo>
                    <a:pt x="332" y="89"/>
                    <a:pt x="330" y="88"/>
                    <a:pt x="331" y="85"/>
                  </a:cubicBezTo>
                  <a:cubicBezTo>
                    <a:pt x="331" y="81"/>
                    <a:pt x="328" y="78"/>
                    <a:pt x="325" y="79"/>
                  </a:cubicBezTo>
                  <a:cubicBezTo>
                    <a:pt x="321" y="80"/>
                    <a:pt x="318" y="78"/>
                    <a:pt x="315" y="77"/>
                  </a:cubicBezTo>
                  <a:cubicBezTo>
                    <a:pt x="313" y="77"/>
                    <a:pt x="312" y="77"/>
                    <a:pt x="311" y="78"/>
                  </a:cubicBezTo>
                  <a:cubicBezTo>
                    <a:pt x="311" y="79"/>
                    <a:pt x="311" y="82"/>
                    <a:pt x="312" y="82"/>
                  </a:cubicBezTo>
                  <a:cubicBezTo>
                    <a:pt x="314" y="84"/>
                    <a:pt x="317" y="86"/>
                    <a:pt x="320" y="87"/>
                  </a:cubicBezTo>
                  <a:cubicBezTo>
                    <a:pt x="321" y="88"/>
                    <a:pt x="322" y="89"/>
                    <a:pt x="324" y="90"/>
                  </a:cubicBezTo>
                  <a:cubicBezTo>
                    <a:pt x="323" y="90"/>
                    <a:pt x="323" y="91"/>
                    <a:pt x="323" y="91"/>
                  </a:cubicBezTo>
                  <a:cubicBezTo>
                    <a:pt x="320" y="91"/>
                    <a:pt x="318" y="91"/>
                    <a:pt x="315" y="91"/>
                  </a:cubicBezTo>
                  <a:cubicBezTo>
                    <a:pt x="315" y="91"/>
                    <a:pt x="314" y="92"/>
                    <a:pt x="314" y="92"/>
                  </a:cubicBezTo>
                  <a:cubicBezTo>
                    <a:pt x="315" y="93"/>
                    <a:pt x="316" y="95"/>
                    <a:pt x="318" y="96"/>
                  </a:cubicBezTo>
                  <a:cubicBezTo>
                    <a:pt x="319" y="97"/>
                    <a:pt x="322" y="98"/>
                    <a:pt x="323" y="99"/>
                  </a:cubicBezTo>
                  <a:cubicBezTo>
                    <a:pt x="326" y="101"/>
                    <a:pt x="329" y="103"/>
                    <a:pt x="332" y="105"/>
                  </a:cubicBezTo>
                  <a:cubicBezTo>
                    <a:pt x="333" y="106"/>
                    <a:pt x="333" y="108"/>
                    <a:pt x="333" y="109"/>
                  </a:cubicBezTo>
                  <a:cubicBezTo>
                    <a:pt x="333" y="110"/>
                    <a:pt x="331" y="110"/>
                    <a:pt x="330" y="110"/>
                  </a:cubicBezTo>
                  <a:cubicBezTo>
                    <a:pt x="326" y="109"/>
                    <a:pt x="322" y="108"/>
                    <a:pt x="319" y="107"/>
                  </a:cubicBezTo>
                  <a:cubicBezTo>
                    <a:pt x="316" y="106"/>
                    <a:pt x="313" y="105"/>
                    <a:pt x="312" y="108"/>
                  </a:cubicBezTo>
                  <a:cubicBezTo>
                    <a:pt x="310" y="111"/>
                    <a:pt x="311" y="114"/>
                    <a:pt x="314" y="116"/>
                  </a:cubicBezTo>
                  <a:cubicBezTo>
                    <a:pt x="316" y="117"/>
                    <a:pt x="319" y="118"/>
                    <a:pt x="322" y="118"/>
                  </a:cubicBezTo>
                  <a:cubicBezTo>
                    <a:pt x="328" y="118"/>
                    <a:pt x="335" y="117"/>
                    <a:pt x="342" y="118"/>
                  </a:cubicBezTo>
                  <a:cubicBezTo>
                    <a:pt x="346" y="118"/>
                    <a:pt x="350" y="119"/>
                    <a:pt x="351" y="123"/>
                  </a:cubicBezTo>
                  <a:cubicBezTo>
                    <a:pt x="352" y="128"/>
                    <a:pt x="348" y="130"/>
                    <a:pt x="344" y="132"/>
                  </a:cubicBezTo>
                  <a:cubicBezTo>
                    <a:pt x="339" y="135"/>
                    <a:pt x="332" y="138"/>
                    <a:pt x="329" y="144"/>
                  </a:cubicBezTo>
                  <a:cubicBezTo>
                    <a:pt x="325" y="151"/>
                    <a:pt x="326" y="161"/>
                    <a:pt x="332" y="165"/>
                  </a:cubicBezTo>
                  <a:cubicBezTo>
                    <a:pt x="336" y="169"/>
                    <a:pt x="341" y="170"/>
                    <a:pt x="347" y="169"/>
                  </a:cubicBezTo>
                  <a:cubicBezTo>
                    <a:pt x="355" y="168"/>
                    <a:pt x="362" y="163"/>
                    <a:pt x="368" y="158"/>
                  </a:cubicBezTo>
                  <a:cubicBezTo>
                    <a:pt x="372" y="155"/>
                    <a:pt x="376" y="151"/>
                    <a:pt x="382" y="152"/>
                  </a:cubicBezTo>
                  <a:cubicBezTo>
                    <a:pt x="386" y="152"/>
                    <a:pt x="388" y="154"/>
                    <a:pt x="387" y="158"/>
                  </a:cubicBezTo>
                  <a:cubicBezTo>
                    <a:pt x="386" y="165"/>
                    <a:pt x="384" y="172"/>
                    <a:pt x="388" y="179"/>
                  </a:cubicBezTo>
                  <a:cubicBezTo>
                    <a:pt x="385" y="177"/>
                    <a:pt x="382" y="175"/>
                    <a:pt x="379" y="173"/>
                  </a:cubicBezTo>
                  <a:cubicBezTo>
                    <a:pt x="379" y="174"/>
                    <a:pt x="379" y="174"/>
                    <a:pt x="378" y="174"/>
                  </a:cubicBezTo>
                  <a:cubicBezTo>
                    <a:pt x="378" y="176"/>
                    <a:pt x="378" y="177"/>
                    <a:pt x="379" y="179"/>
                  </a:cubicBezTo>
                  <a:cubicBezTo>
                    <a:pt x="379" y="180"/>
                    <a:pt x="380" y="181"/>
                    <a:pt x="381" y="183"/>
                  </a:cubicBezTo>
                  <a:cubicBezTo>
                    <a:pt x="366" y="181"/>
                    <a:pt x="359" y="184"/>
                    <a:pt x="355" y="192"/>
                  </a:cubicBezTo>
                  <a:cubicBezTo>
                    <a:pt x="362" y="191"/>
                    <a:pt x="369" y="190"/>
                    <a:pt x="376" y="188"/>
                  </a:cubicBezTo>
                  <a:close/>
                  <a:moveTo>
                    <a:pt x="70" y="235"/>
                  </a:moveTo>
                  <a:cubicBezTo>
                    <a:pt x="70" y="237"/>
                    <a:pt x="70" y="239"/>
                    <a:pt x="70" y="241"/>
                  </a:cubicBezTo>
                  <a:cubicBezTo>
                    <a:pt x="70" y="245"/>
                    <a:pt x="71" y="246"/>
                    <a:pt x="76" y="246"/>
                  </a:cubicBezTo>
                  <a:cubicBezTo>
                    <a:pt x="157" y="246"/>
                    <a:pt x="237" y="246"/>
                    <a:pt x="318" y="246"/>
                  </a:cubicBezTo>
                  <a:cubicBezTo>
                    <a:pt x="345" y="246"/>
                    <a:pt x="372" y="246"/>
                    <a:pt x="400" y="246"/>
                  </a:cubicBezTo>
                  <a:cubicBezTo>
                    <a:pt x="426" y="246"/>
                    <a:pt x="452" y="245"/>
                    <a:pt x="479" y="246"/>
                  </a:cubicBezTo>
                  <a:cubicBezTo>
                    <a:pt x="483" y="246"/>
                    <a:pt x="483" y="243"/>
                    <a:pt x="483" y="240"/>
                  </a:cubicBezTo>
                  <a:cubicBezTo>
                    <a:pt x="483" y="237"/>
                    <a:pt x="483" y="235"/>
                    <a:pt x="479" y="235"/>
                  </a:cubicBezTo>
                  <a:cubicBezTo>
                    <a:pt x="468" y="235"/>
                    <a:pt x="456" y="235"/>
                    <a:pt x="445" y="235"/>
                  </a:cubicBezTo>
                  <a:cubicBezTo>
                    <a:pt x="323" y="235"/>
                    <a:pt x="200" y="235"/>
                    <a:pt x="77" y="235"/>
                  </a:cubicBezTo>
                  <a:cubicBezTo>
                    <a:pt x="75" y="235"/>
                    <a:pt x="73" y="235"/>
                    <a:pt x="70" y="235"/>
                  </a:cubicBezTo>
                  <a:close/>
                  <a:moveTo>
                    <a:pt x="132" y="75"/>
                  </a:moveTo>
                  <a:cubicBezTo>
                    <a:pt x="134" y="76"/>
                    <a:pt x="135" y="77"/>
                    <a:pt x="136" y="76"/>
                  </a:cubicBezTo>
                  <a:cubicBezTo>
                    <a:pt x="145" y="75"/>
                    <a:pt x="153" y="74"/>
                    <a:pt x="161" y="73"/>
                  </a:cubicBezTo>
                  <a:cubicBezTo>
                    <a:pt x="176" y="71"/>
                    <a:pt x="189" y="64"/>
                    <a:pt x="199" y="54"/>
                  </a:cubicBezTo>
                  <a:cubicBezTo>
                    <a:pt x="207" y="46"/>
                    <a:pt x="214" y="37"/>
                    <a:pt x="221" y="29"/>
                  </a:cubicBezTo>
                  <a:cubicBezTo>
                    <a:pt x="228" y="22"/>
                    <a:pt x="235" y="16"/>
                    <a:pt x="245" y="19"/>
                  </a:cubicBezTo>
                  <a:cubicBezTo>
                    <a:pt x="250" y="20"/>
                    <a:pt x="254" y="23"/>
                    <a:pt x="254" y="28"/>
                  </a:cubicBezTo>
                  <a:cubicBezTo>
                    <a:pt x="255" y="34"/>
                    <a:pt x="252" y="38"/>
                    <a:pt x="248" y="40"/>
                  </a:cubicBezTo>
                  <a:cubicBezTo>
                    <a:pt x="247" y="39"/>
                    <a:pt x="246" y="36"/>
                    <a:pt x="244" y="36"/>
                  </a:cubicBezTo>
                  <a:cubicBezTo>
                    <a:pt x="243" y="36"/>
                    <a:pt x="240" y="37"/>
                    <a:pt x="240" y="39"/>
                  </a:cubicBezTo>
                  <a:cubicBezTo>
                    <a:pt x="239" y="40"/>
                    <a:pt x="240" y="44"/>
                    <a:pt x="241" y="44"/>
                  </a:cubicBezTo>
                  <a:cubicBezTo>
                    <a:pt x="244" y="46"/>
                    <a:pt x="247" y="46"/>
                    <a:pt x="250" y="46"/>
                  </a:cubicBezTo>
                  <a:cubicBezTo>
                    <a:pt x="252" y="47"/>
                    <a:pt x="254" y="46"/>
                    <a:pt x="256" y="49"/>
                  </a:cubicBezTo>
                  <a:cubicBezTo>
                    <a:pt x="262" y="60"/>
                    <a:pt x="284" y="63"/>
                    <a:pt x="294" y="52"/>
                  </a:cubicBezTo>
                  <a:cubicBezTo>
                    <a:pt x="298" y="47"/>
                    <a:pt x="302" y="46"/>
                    <a:pt x="308" y="46"/>
                  </a:cubicBezTo>
                  <a:cubicBezTo>
                    <a:pt x="312" y="47"/>
                    <a:pt x="313" y="43"/>
                    <a:pt x="313" y="40"/>
                  </a:cubicBezTo>
                  <a:cubicBezTo>
                    <a:pt x="314" y="38"/>
                    <a:pt x="312" y="36"/>
                    <a:pt x="310" y="36"/>
                  </a:cubicBezTo>
                  <a:cubicBezTo>
                    <a:pt x="308" y="37"/>
                    <a:pt x="306" y="38"/>
                    <a:pt x="305" y="39"/>
                  </a:cubicBezTo>
                  <a:cubicBezTo>
                    <a:pt x="300" y="39"/>
                    <a:pt x="299" y="35"/>
                    <a:pt x="299" y="31"/>
                  </a:cubicBezTo>
                  <a:cubicBezTo>
                    <a:pt x="298" y="27"/>
                    <a:pt x="299" y="23"/>
                    <a:pt x="303" y="21"/>
                  </a:cubicBezTo>
                  <a:cubicBezTo>
                    <a:pt x="309" y="16"/>
                    <a:pt x="320" y="17"/>
                    <a:pt x="327" y="25"/>
                  </a:cubicBezTo>
                  <a:cubicBezTo>
                    <a:pt x="333" y="31"/>
                    <a:pt x="339" y="38"/>
                    <a:pt x="345" y="45"/>
                  </a:cubicBezTo>
                  <a:cubicBezTo>
                    <a:pt x="359" y="61"/>
                    <a:pt x="376" y="71"/>
                    <a:pt x="397" y="75"/>
                  </a:cubicBezTo>
                  <a:cubicBezTo>
                    <a:pt x="405" y="76"/>
                    <a:pt x="412" y="75"/>
                    <a:pt x="420" y="76"/>
                  </a:cubicBezTo>
                  <a:cubicBezTo>
                    <a:pt x="420" y="75"/>
                    <a:pt x="420" y="75"/>
                    <a:pt x="420" y="74"/>
                  </a:cubicBezTo>
                  <a:cubicBezTo>
                    <a:pt x="418" y="72"/>
                    <a:pt x="415" y="70"/>
                    <a:pt x="412" y="69"/>
                  </a:cubicBezTo>
                  <a:cubicBezTo>
                    <a:pt x="405" y="67"/>
                    <a:pt x="396" y="67"/>
                    <a:pt x="388" y="65"/>
                  </a:cubicBezTo>
                  <a:cubicBezTo>
                    <a:pt x="377" y="62"/>
                    <a:pt x="367" y="57"/>
                    <a:pt x="359" y="49"/>
                  </a:cubicBezTo>
                  <a:cubicBezTo>
                    <a:pt x="351" y="40"/>
                    <a:pt x="343" y="31"/>
                    <a:pt x="334" y="22"/>
                  </a:cubicBezTo>
                  <a:cubicBezTo>
                    <a:pt x="328" y="15"/>
                    <a:pt x="320" y="10"/>
                    <a:pt x="310" y="11"/>
                  </a:cubicBezTo>
                  <a:cubicBezTo>
                    <a:pt x="306" y="11"/>
                    <a:pt x="302" y="13"/>
                    <a:pt x="297" y="15"/>
                  </a:cubicBezTo>
                  <a:cubicBezTo>
                    <a:pt x="297" y="13"/>
                    <a:pt x="297" y="11"/>
                    <a:pt x="296" y="9"/>
                  </a:cubicBezTo>
                  <a:cubicBezTo>
                    <a:pt x="295" y="8"/>
                    <a:pt x="293" y="7"/>
                    <a:pt x="291" y="7"/>
                  </a:cubicBezTo>
                  <a:cubicBezTo>
                    <a:pt x="290" y="7"/>
                    <a:pt x="287" y="8"/>
                    <a:pt x="287" y="9"/>
                  </a:cubicBezTo>
                  <a:cubicBezTo>
                    <a:pt x="287" y="11"/>
                    <a:pt x="288" y="13"/>
                    <a:pt x="289" y="14"/>
                  </a:cubicBezTo>
                  <a:cubicBezTo>
                    <a:pt x="290" y="15"/>
                    <a:pt x="292" y="16"/>
                    <a:pt x="292" y="17"/>
                  </a:cubicBezTo>
                  <a:cubicBezTo>
                    <a:pt x="292" y="22"/>
                    <a:pt x="293" y="28"/>
                    <a:pt x="293" y="33"/>
                  </a:cubicBezTo>
                  <a:cubicBezTo>
                    <a:pt x="293" y="34"/>
                    <a:pt x="291" y="35"/>
                    <a:pt x="291" y="35"/>
                  </a:cubicBezTo>
                  <a:cubicBezTo>
                    <a:pt x="290" y="35"/>
                    <a:pt x="289" y="34"/>
                    <a:pt x="289" y="33"/>
                  </a:cubicBezTo>
                  <a:cubicBezTo>
                    <a:pt x="286" y="27"/>
                    <a:pt x="281" y="26"/>
                    <a:pt x="275" y="26"/>
                  </a:cubicBezTo>
                  <a:cubicBezTo>
                    <a:pt x="270" y="27"/>
                    <a:pt x="265" y="28"/>
                    <a:pt x="264" y="34"/>
                  </a:cubicBezTo>
                  <a:cubicBezTo>
                    <a:pt x="263" y="35"/>
                    <a:pt x="263" y="35"/>
                    <a:pt x="262" y="36"/>
                  </a:cubicBezTo>
                  <a:cubicBezTo>
                    <a:pt x="258" y="31"/>
                    <a:pt x="259" y="25"/>
                    <a:pt x="260" y="20"/>
                  </a:cubicBezTo>
                  <a:cubicBezTo>
                    <a:pt x="260" y="18"/>
                    <a:pt x="262" y="17"/>
                    <a:pt x="263" y="15"/>
                  </a:cubicBezTo>
                  <a:cubicBezTo>
                    <a:pt x="264" y="13"/>
                    <a:pt x="265" y="11"/>
                    <a:pt x="265" y="9"/>
                  </a:cubicBezTo>
                  <a:cubicBezTo>
                    <a:pt x="265" y="8"/>
                    <a:pt x="263" y="6"/>
                    <a:pt x="262" y="7"/>
                  </a:cubicBezTo>
                  <a:cubicBezTo>
                    <a:pt x="260" y="8"/>
                    <a:pt x="258" y="9"/>
                    <a:pt x="256" y="11"/>
                  </a:cubicBezTo>
                  <a:cubicBezTo>
                    <a:pt x="256" y="12"/>
                    <a:pt x="256" y="14"/>
                    <a:pt x="255" y="15"/>
                  </a:cubicBezTo>
                  <a:cubicBezTo>
                    <a:pt x="244" y="9"/>
                    <a:pt x="233" y="9"/>
                    <a:pt x="224" y="17"/>
                  </a:cubicBezTo>
                  <a:cubicBezTo>
                    <a:pt x="216" y="25"/>
                    <a:pt x="208" y="34"/>
                    <a:pt x="200" y="42"/>
                  </a:cubicBezTo>
                  <a:cubicBezTo>
                    <a:pt x="185" y="59"/>
                    <a:pt x="166" y="68"/>
                    <a:pt x="143" y="69"/>
                  </a:cubicBezTo>
                  <a:cubicBezTo>
                    <a:pt x="139" y="69"/>
                    <a:pt x="136" y="71"/>
                    <a:pt x="132" y="75"/>
                  </a:cubicBezTo>
                  <a:close/>
                  <a:moveTo>
                    <a:pt x="245" y="126"/>
                  </a:moveTo>
                  <a:cubicBezTo>
                    <a:pt x="239" y="127"/>
                    <a:pt x="233" y="129"/>
                    <a:pt x="228" y="130"/>
                  </a:cubicBezTo>
                  <a:cubicBezTo>
                    <a:pt x="229" y="131"/>
                    <a:pt x="229" y="132"/>
                    <a:pt x="229" y="132"/>
                  </a:cubicBezTo>
                  <a:cubicBezTo>
                    <a:pt x="229" y="133"/>
                    <a:pt x="230" y="133"/>
                    <a:pt x="230" y="134"/>
                  </a:cubicBezTo>
                  <a:cubicBezTo>
                    <a:pt x="235" y="141"/>
                    <a:pt x="238" y="149"/>
                    <a:pt x="237" y="159"/>
                  </a:cubicBezTo>
                  <a:cubicBezTo>
                    <a:pt x="237" y="165"/>
                    <a:pt x="230" y="177"/>
                    <a:pt x="222" y="178"/>
                  </a:cubicBezTo>
                  <a:cubicBezTo>
                    <a:pt x="218" y="179"/>
                    <a:pt x="215" y="179"/>
                    <a:pt x="211" y="180"/>
                  </a:cubicBezTo>
                  <a:cubicBezTo>
                    <a:pt x="210" y="181"/>
                    <a:pt x="208" y="182"/>
                    <a:pt x="207" y="183"/>
                  </a:cubicBezTo>
                  <a:cubicBezTo>
                    <a:pt x="207" y="184"/>
                    <a:pt x="208" y="186"/>
                    <a:pt x="209" y="187"/>
                  </a:cubicBezTo>
                  <a:cubicBezTo>
                    <a:pt x="210" y="189"/>
                    <a:pt x="212" y="190"/>
                    <a:pt x="213" y="191"/>
                  </a:cubicBezTo>
                  <a:cubicBezTo>
                    <a:pt x="218" y="199"/>
                    <a:pt x="220" y="206"/>
                    <a:pt x="213" y="213"/>
                  </a:cubicBezTo>
                  <a:cubicBezTo>
                    <a:pt x="210" y="216"/>
                    <a:pt x="207" y="217"/>
                    <a:pt x="203" y="219"/>
                  </a:cubicBezTo>
                  <a:cubicBezTo>
                    <a:pt x="199" y="221"/>
                    <a:pt x="194" y="222"/>
                    <a:pt x="189" y="224"/>
                  </a:cubicBezTo>
                  <a:cubicBezTo>
                    <a:pt x="192" y="229"/>
                    <a:pt x="202" y="231"/>
                    <a:pt x="207" y="227"/>
                  </a:cubicBezTo>
                  <a:cubicBezTo>
                    <a:pt x="210" y="225"/>
                    <a:pt x="213" y="225"/>
                    <a:pt x="216" y="225"/>
                  </a:cubicBezTo>
                  <a:cubicBezTo>
                    <a:pt x="220" y="226"/>
                    <a:pt x="224" y="226"/>
                    <a:pt x="227" y="222"/>
                  </a:cubicBezTo>
                  <a:cubicBezTo>
                    <a:pt x="229" y="218"/>
                    <a:pt x="232" y="215"/>
                    <a:pt x="234" y="211"/>
                  </a:cubicBezTo>
                  <a:cubicBezTo>
                    <a:pt x="236" y="213"/>
                    <a:pt x="239" y="214"/>
                    <a:pt x="242" y="216"/>
                  </a:cubicBezTo>
                  <a:cubicBezTo>
                    <a:pt x="243" y="185"/>
                    <a:pt x="244" y="156"/>
                    <a:pt x="245" y="126"/>
                  </a:cubicBezTo>
                  <a:close/>
                  <a:moveTo>
                    <a:pt x="309" y="125"/>
                  </a:moveTo>
                  <a:cubicBezTo>
                    <a:pt x="309" y="128"/>
                    <a:pt x="309" y="131"/>
                    <a:pt x="309" y="133"/>
                  </a:cubicBezTo>
                  <a:cubicBezTo>
                    <a:pt x="309" y="141"/>
                    <a:pt x="309" y="150"/>
                    <a:pt x="310" y="158"/>
                  </a:cubicBezTo>
                  <a:cubicBezTo>
                    <a:pt x="310" y="175"/>
                    <a:pt x="310" y="191"/>
                    <a:pt x="310" y="208"/>
                  </a:cubicBezTo>
                  <a:cubicBezTo>
                    <a:pt x="311" y="209"/>
                    <a:pt x="310" y="211"/>
                    <a:pt x="310" y="212"/>
                  </a:cubicBezTo>
                  <a:cubicBezTo>
                    <a:pt x="311" y="215"/>
                    <a:pt x="312" y="216"/>
                    <a:pt x="314" y="214"/>
                  </a:cubicBezTo>
                  <a:cubicBezTo>
                    <a:pt x="316" y="213"/>
                    <a:pt x="318" y="212"/>
                    <a:pt x="320" y="210"/>
                  </a:cubicBezTo>
                  <a:cubicBezTo>
                    <a:pt x="321" y="212"/>
                    <a:pt x="321" y="213"/>
                    <a:pt x="321" y="214"/>
                  </a:cubicBezTo>
                  <a:cubicBezTo>
                    <a:pt x="325" y="222"/>
                    <a:pt x="327" y="227"/>
                    <a:pt x="337" y="225"/>
                  </a:cubicBezTo>
                  <a:cubicBezTo>
                    <a:pt x="341" y="224"/>
                    <a:pt x="343" y="225"/>
                    <a:pt x="347" y="227"/>
                  </a:cubicBezTo>
                  <a:cubicBezTo>
                    <a:pt x="352" y="230"/>
                    <a:pt x="362" y="228"/>
                    <a:pt x="364" y="223"/>
                  </a:cubicBezTo>
                  <a:cubicBezTo>
                    <a:pt x="363" y="223"/>
                    <a:pt x="363" y="223"/>
                    <a:pt x="362" y="223"/>
                  </a:cubicBezTo>
                  <a:cubicBezTo>
                    <a:pt x="356" y="220"/>
                    <a:pt x="349" y="218"/>
                    <a:pt x="343" y="215"/>
                  </a:cubicBezTo>
                  <a:cubicBezTo>
                    <a:pt x="335" y="211"/>
                    <a:pt x="334" y="203"/>
                    <a:pt x="338" y="196"/>
                  </a:cubicBezTo>
                  <a:cubicBezTo>
                    <a:pt x="340" y="192"/>
                    <a:pt x="342" y="189"/>
                    <a:pt x="345" y="186"/>
                  </a:cubicBezTo>
                  <a:cubicBezTo>
                    <a:pt x="347" y="183"/>
                    <a:pt x="347" y="181"/>
                    <a:pt x="343" y="181"/>
                  </a:cubicBezTo>
                  <a:cubicBezTo>
                    <a:pt x="341" y="180"/>
                    <a:pt x="339" y="180"/>
                    <a:pt x="338" y="180"/>
                  </a:cubicBezTo>
                  <a:cubicBezTo>
                    <a:pt x="321" y="177"/>
                    <a:pt x="313" y="164"/>
                    <a:pt x="316" y="149"/>
                  </a:cubicBezTo>
                  <a:cubicBezTo>
                    <a:pt x="318" y="142"/>
                    <a:pt x="321" y="136"/>
                    <a:pt x="324" y="130"/>
                  </a:cubicBezTo>
                  <a:cubicBezTo>
                    <a:pt x="320" y="128"/>
                    <a:pt x="315" y="127"/>
                    <a:pt x="309" y="125"/>
                  </a:cubicBezTo>
                  <a:close/>
                  <a:moveTo>
                    <a:pt x="469" y="142"/>
                  </a:moveTo>
                  <a:cubicBezTo>
                    <a:pt x="463" y="145"/>
                    <a:pt x="458" y="147"/>
                    <a:pt x="452" y="148"/>
                  </a:cubicBezTo>
                  <a:cubicBezTo>
                    <a:pt x="442" y="151"/>
                    <a:pt x="432" y="152"/>
                    <a:pt x="423" y="147"/>
                  </a:cubicBezTo>
                  <a:cubicBezTo>
                    <a:pt x="412" y="141"/>
                    <a:pt x="407" y="131"/>
                    <a:pt x="405" y="119"/>
                  </a:cubicBezTo>
                  <a:cubicBezTo>
                    <a:pt x="404" y="112"/>
                    <a:pt x="404" y="105"/>
                    <a:pt x="403" y="98"/>
                  </a:cubicBezTo>
                  <a:cubicBezTo>
                    <a:pt x="392" y="96"/>
                    <a:pt x="381" y="94"/>
                    <a:pt x="370" y="92"/>
                  </a:cubicBezTo>
                  <a:cubicBezTo>
                    <a:pt x="369" y="95"/>
                    <a:pt x="369" y="98"/>
                    <a:pt x="368" y="100"/>
                  </a:cubicBezTo>
                  <a:cubicBezTo>
                    <a:pt x="369" y="101"/>
                    <a:pt x="370" y="102"/>
                    <a:pt x="371" y="102"/>
                  </a:cubicBezTo>
                  <a:cubicBezTo>
                    <a:pt x="377" y="103"/>
                    <a:pt x="384" y="104"/>
                    <a:pt x="390" y="105"/>
                  </a:cubicBezTo>
                  <a:cubicBezTo>
                    <a:pt x="393" y="106"/>
                    <a:pt x="394" y="107"/>
                    <a:pt x="395" y="110"/>
                  </a:cubicBezTo>
                  <a:cubicBezTo>
                    <a:pt x="396" y="119"/>
                    <a:pt x="397" y="128"/>
                    <a:pt x="400" y="136"/>
                  </a:cubicBezTo>
                  <a:cubicBezTo>
                    <a:pt x="404" y="148"/>
                    <a:pt x="413" y="156"/>
                    <a:pt x="426" y="159"/>
                  </a:cubicBezTo>
                  <a:cubicBezTo>
                    <a:pt x="438" y="162"/>
                    <a:pt x="449" y="160"/>
                    <a:pt x="460" y="157"/>
                  </a:cubicBezTo>
                  <a:cubicBezTo>
                    <a:pt x="463" y="156"/>
                    <a:pt x="466" y="154"/>
                    <a:pt x="467" y="152"/>
                  </a:cubicBezTo>
                  <a:cubicBezTo>
                    <a:pt x="469" y="150"/>
                    <a:pt x="469" y="146"/>
                    <a:pt x="469" y="142"/>
                  </a:cubicBezTo>
                  <a:close/>
                  <a:moveTo>
                    <a:pt x="150" y="98"/>
                  </a:moveTo>
                  <a:cubicBezTo>
                    <a:pt x="150" y="100"/>
                    <a:pt x="150" y="102"/>
                    <a:pt x="150" y="104"/>
                  </a:cubicBezTo>
                  <a:cubicBezTo>
                    <a:pt x="149" y="112"/>
                    <a:pt x="148" y="119"/>
                    <a:pt x="146" y="127"/>
                  </a:cubicBezTo>
                  <a:cubicBezTo>
                    <a:pt x="142" y="140"/>
                    <a:pt x="134" y="148"/>
                    <a:pt x="120" y="151"/>
                  </a:cubicBezTo>
                  <a:cubicBezTo>
                    <a:pt x="113" y="152"/>
                    <a:pt x="106" y="151"/>
                    <a:pt x="99" y="148"/>
                  </a:cubicBezTo>
                  <a:cubicBezTo>
                    <a:pt x="94" y="147"/>
                    <a:pt x="89" y="145"/>
                    <a:pt x="84" y="143"/>
                  </a:cubicBezTo>
                  <a:cubicBezTo>
                    <a:pt x="85" y="147"/>
                    <a:pt x="85" y="150"/>
                    <a:pt x="86" y="153"/>
                  </a:cubicBezTo>
                  <a:cubicBezTo>
                    <a:pt x="86" y="154"/>
                    <a:pt x="88" y="155"/>
                    <a:pt x="89" y="155"/>
                  </a:cubicBezTo>
                  <a:cubicBezTo>
                    <a:pt x="102" y="161"/>
                    <a:pt x="115" y="162"/>
                    <a:pt x="129" y="159"/>
                  </a:cubicBezTo>
                  <a:cubicBezTo>
                    <a:pt x="137" y="156"/>
                    <a:pt x="144" y="152"/>
                    <a:pt x="149" y="144"/>
                  </a:cubicBezTo>
                  <a:cubicBezTo>
                    <a:pt x="156" y="133"/>
                    <a:pt x="158" y="122"/>
                    <a:pt x="158" y="110"/>
                  </a:cubicBezTo>
                  <a:cubicBezTo>
                    <a:pt x="158" y="107"/>
                    <a:pt x="160" y="106"/>
                    <a:pt x="163" y="105"/>
                  </a:cubicBezTo>
                  <a:cubicBezTo>
                    <a:pt x="167" y="105"/>
                    <a:pt x="171" y="104"/>
                    <a:pt x="176" y="104"/>
                  </a:cubicBezTo>
                  <a:cubicBezTo>
                    <a:pt x="185" y="102"/>
                    <a:pt x="185" y="102"/>
                    <a:pt x="183" y="93"/>
                  </a:cubicBezTo>
                  <a:cubicBezTo>
                    <a:pt x="183" y="93"/>
                    <a:pt x="183" y="93"/>
                    <a:pt x="182" y="92"/>
                  </a:cubicBezTo>
                  <a:cubicBezTo>
                    <a:pt x="172" y="94"/>
                    <a:pt x="161" y="96"/>
                    <a:pt x="150" y="98"/>
                  </a:cubicBezTo>
                  <a:close/>
                  <a:moveTo>
                    <a:pt x="56" y="109"/>
                  </a:moveTo>
                  <a:cubicBezTo>
                    <a:pt x="55" y="118"/>
                    <a:pt x="55" y="118"/>
                    <a:pt x="64" y="118"/>
                  </a:cubicBezTo>
                  <a:cubicBezTo>
                    <a:pt x="64" y="118"/>
                    <a:pt x="65" y="118"/>
                    <a:pt x="65" y="118"/>
                  </a:cubicBezTo>
                  <a:cubicBezTo>
                    <a:pt x="73" y="118"/>
                    <a:pt x="76" y="113"/>
                    <a:pt x="72" y="106"/>
                  </a:cubicBezTo>
                  <a:cubicBezTo>
                    <a:pt x="71" y="104"/>
                    <a:pt x="69" y="102"/>
                    <a:pt x="68" y="101"/>
                  </a:cubicBezTo>
                  <a:cubicBezTo>
                    <a:pt x="65" y="99"/>
                    <a:pt x="64" y="96"/>
                    <a:pt x="65" y="93"/>
                  </a:cubicBezTo>
                  <a:cubicBezTo>
                    <a:pt x="65" y="89"/>
                    <a:pt x="64" y="87"/>
                    <a:pt x="59" y="87"/>
                  </a:cubicBezTo>
                  <a:cubicBezTo>
                    <a:pt x="58" y="86"/>
                    <a:pt x="57" y="85"/>
                    <a:pt x="56" y="85"/>
                  </a:cubicBezTo>
                  <a:cubicBezTo>
                    <a:pt x="49" y="85"/>
                    <a:pt x="43" y="85"/>
                    <a:pt x="39" y="91"/>
                  </a:cubicBezTo>
                  <a:cubicBezTo>
                    <a:pt x="38" y="93"/>
                    <a:pt x="34" y="95"/>
                    <a:pt x="32" y="96"/>
                  </a:cubicBezTo>
                  <a:cubicBezTo>
                    <a:pt x="30" y="97"/>
                    <a:pt x="29" y="97"/>
                    <a:pt x="27" y="98"/>
                  </a:cubicBezTo>
                  <a:cubicBezTo>
                    <a:pt x="29" y="107"/>
                    <a:pt x="29" y="107"/>
                    <a:pt x="21" y="110"/>
                  </a:cubicBezTo>
                  <a:cubicBezTo>
                    <a:pt x="23" y="115"/>
                    <a:pt x="28" y="118"/>
                    <a:pt x="32" y="118"/>
                  </a:cubicBezTo>
                  <a:cubicBezTo>
                    <a:pt x="33" y="117"/>
                    <a:pt x="34" y="116"/>
                    <a:pt x="36" y="116"/>
                  </a:cubicBezTo>
                  <a:cubicBezTo>
                    <a:pt x="35" y="114"/>
                    <a:pt x="34" y="113"/>
                    <a:pt x="33" y="112"/>
                  </a:cubicBezTo>
                  <a:cubicBezTo>
                    <a:pt x="33" y="111"/>
                    <a:pt x="31" y="111"/>
                    <a:pt x="30" y="110"/>
                  </a:cubicBezTo>
                  <a:cubicBezTo>
                    <a:pt x="34" y="109"/>
                    <a:pt x="37" y="108"/>
                    <a:pt x="40" y="107"/>
                  </a:cubicBezTo>
                  <a:cubicBezTo>
                    <a:pt x="43" y="105"/>
                    <a:pt x="46" y="108"/>
                    <a:pt x="49" y="109"/>
                  </a:cubicBezTo>
                  <a:cubicBezTo>
                    <a:pt x="51" y="109"/>
                    <a:pt x="54" y="109"/>
                    <a:pt x="56" y="109"/>
                  </a:cubicBezTo>
                  <a:close/>
                  <a:moveTo>
                    <a:pt x="526" y="99"/>
                  </a:moveTo>
                  <a:cubicBezTo>
                    <a:pt x="521" y="96"/>
                    <a:pt x="516" y="93"/>
                    <a:pt x="513" y="90"/>
                  </a:cubicBezTo>
                  <a:cubicBezTo>
                    <a:pt x="511" y="87"/>
                    <a:pt x="509" y="86"/>
                    <a:pt x="505" y="85"/>
                  </a:cubicBezTo>
                  <a:cubicBezTo>
                    <a:pt x="502" y="85"/>
                    <a:pt x="499" y="85"/>
                    <a:pt x="495" y="85"/>
                  </a:cubicBezTo>
                  <a:cubicBezTo>
                    <a:pt x="489" y="86"/>
                    <a:pt x="488" y="88"/>
                    <a:pt x="488" y="94"/>
                  </a:cubicBezTo>
                  <a:cubicBezTo>
                    <a:pt x="488" y="96"/>
                    <a:pt x="487" y="98"/>
                    <a:pt x="485" y="100"/>
                  </a:cubicBezTo>
                  <a:cubicBezTo>
                    <a:pt x="480" y="104"/>
                    <a:pt x="478" y="110"/>
                    <a:pt x="480" y="117"/>
                  </a:cubicBezTo>
                  <a:cubicBezTo>
                    <a:pt x="486" y="117"/>
                    <a:pt x="491" y="117"/>
                    <a:pt x="497" y="117"/>
                  </a:cubicBezTo>
                  <a:cubicBezTo>
                    <a:pt x="497" y="114"/>
                    <a:pt x="497" y="111"/>
                    <a:pt x="497" y="108"/>
                  </a:cubicBezTo>
                  <a:cubicBezTo>
                    <a:pt x="501" y="108"/>
                    <a:pt x="504" y="108"/>
                    <a:pt x="507" y="107"/>
                  </a:cubicBezTo>
                  <a:cubicBezTo>
                    <a:pt x="513" y="104"/>
                    <a:pt x="517" y="109"/>
                    <a:pt x="522" y="109"/>
                  </a:cubicBezTo>
                  <a:cubicBezTo>
                    <a:pt x="521" y="111"/>
                    <a:pt x="519" y="111"/>
                    <a:pt x="519" y="112"/>
                  </a:cubicBezTo>
                  <a:cubicBezTo>
                    <a:pt x="517" y="114"/>
                    <a:pt x="516" y="116"/>
                    <a:pt x="519" y="117"/>
                  </a:cubicBezTo>
                  <a:cubicBezTo>
                    <a:pt x="524" y="118"/>
                    <a:pt x="531" y="114"/>
                    <a:pt x="532" y="109"/>
                  </a:cubicBezTo>
                  <a:cubicBezTo>
                    <a:pt x="524" y="107"/>
                    <a:pt x="524" y="106"/>
                    <a:pt x="526" y="99"/>
                  </a:cubicBezTo>
                  <a:close/>
                  <a:moveTo>
                    <a:pt x="25" y="154"/>
                  </a:moveTo>
                  <a:cubicBezTo>
                    <a:pt x="28" y="157"/>
                    <a:pt x="32" y="160"/>
                    <a:pt x="37" y="163"/>
                  </a:cubicBezTo>
                  <a:cubicBezTo>
                    <a:pt x="42" y="166"/>
                    <a:pt x="47" y="167"/>
                    <a:pt x="52" y="163"/>
                  </a:cubicBezTo>
                  <a:cubicBezTo>
                    <a:pt x="55" y="160"/>
                    <a:pt x="59" y="158"/>
                    <a:pt x="62" y="155"/>
                  </a:cubicBezTo>
                  <a:cubicBezTo>
                    <a:pt x="65" y="153"/>
                    <a:pt x="66" y="153"/>
                    <a:pt x="68" y="156"/>
                  </a:cubicBezTo>
                  <a:cubicBezTo>
                    <a:pt x="69" y="160"/>
                    <a:pt x="73" y="159"/>
                    <a:pt x="76" y="158"/>
                  </a:cubicBezTo>
                  <a:cubicBezTo>
                    <a:pt x="79" y="157"/>
                    <a:pt x="81" y="155"/>
                    <a:pt x="80" y="151"/>
                  </a:cubicBezTo>
                  <a:cubicBezTo>
                    <a:pt x="79" y="144"/>
                    <a:pt x="71" y="139"/>
                    <a:pt x="64" y="143"/>
                  </a:cubicBezTo>
                  <a:cubicBezTo>
                    <a:pt x="58" y="146"/>
                    <a:pt x="53" y="149"/>
                    <a:pt x="47" y="153"/>
                  </a:cubicBezTo>
                  <a:cubicBezTo>
                    <a:pt x="45" y="155"/>
                    <a:pt x="43" y="155"/>
                    <a:pt x="41" y="153"/>
                  </a:cubicBezTo>
                  <a:cubicBezTo>
                    <a:pt x="37" y="150"/>
                    <a:pt x="34" y="147"/>
                    <a:pt x="29" y="145"/>
                  </a:cubicBezTo>
                  <a:cubicBezTo>
                    <a:pt x="24" y="142"/>
                    <a:pt x="18" y="141"/>
                    <a:pt x="12" y="144"/>
                  </a:cubicBezTo>
                  <a:cubicBezTo>
                    <a:pt x="10" y="146"/>
                    <a:pt x="9" y="150"/>
                    <a:pt x="8" y="153"/>
                  </a:cubicBezTo>
                  <a:cubicBezTo>
                    <a:pt x="8" y="156"/>
                    <a:pt x="11" y="158"/>
                    <a:pt x="14" y="158"/>
                  </a:cubicBezTo>
                  <a:cubicBezTo>
                    <a:pt x="18" y="157"/>
                    <a:pt x="21" y="156"/>
                    <a:pt x="25" y="154"/>
                  </a:cubicBezTo>
                  <a:close/>
                  <a:moveTo>
                    <a:pt x="508" y="154"/>
                  </a:moveTo>
                  <a:cubicBezTo>
                    <a:pt x="507" y="153"/>
                    <a:pt x="505" y="152"/>
                    <a:pt x="504" y="151"/>
                  </a:cubicBezTo>
                  <a:cubicBezTo>
                    <a:pt x="497" y="145"/>
                    <a:pt x="490" y="141"/>
                    <a:pt x="480" y="142"/>
                  </a:cubicBezTo>
                  <a:cubicBezTo>
                    <a:pt x="476" y="143"/>
                    <a:pt x="472" y="148"/>
                    <a:pt x="473" y="152"/>
                  </a:cubicBezTo>
                  <a:cubicBezTo>
                    <a:pt x="473" y="156"/>
                    <a:pt x="478" y="159"/>
                    <a:pt x="482" y="158"/>
                  </a:cubicBezTo>
                  <a:cubicBezTo>
                    <a:pt x="484" y="157"/>
                    <a:pt x="486" y="155"/>
                    <a:pt x="488" y="153"/>
                  </a:cubicBezTo>
                  <a:cubicBezTo>
                    <a:pt x="489" y="154"/>
                    <a:pt x="490" y="154"/>
                    <a:pt x="491" y="155"/>
                  </a:cubicBezTo>
                  <a:cubicBezTo>
                    <a:pt x="495" y="158"/>
                    <a:pt x="498" y="160"/>
                    <a:pt x="502" y="162"/>
                  </a:cubicBezTo>
                  <a:cubicBezTo>
                    <a:pt x="507" y="166"/>
                    <a:pt x="511" y="166"/>
                    <a:pt x="516" y="162"/>
                  </a:cubicBezTo>
                  <a:cubicBezTo>
                    <a:pt x="521" y="159"/>
                    <a:pt x="525" y="156"/>
                    <a:pt x="530" y="152"/>
                  </a:cubicBezTo>
                  <a:cubicBezTo>
                    <a:pt x="530" y="153"/>
                    <a:pt x="531" y="153"/>
                    <a:pt x="531" y="153"/>
                  </a:cubicBezTo>
                  <a:cubicBezTo>
                    <a:pt x="533" y="157"/>
                    <a:pt x="538" y="159"/>
                    <a:pt x="542" y="157"/>
                  </a:cubicBezTo>
                  <a:cubicBezTo>
                    <a:pt x="545" y="154"/>
                    <a:pt x="546" y="151"/>
                    <a:pt x="543" y="146"/>
                  </a:cubicBezTo>
                  <a:cubicBezTo>
                    <a:pt x="541" y="142"/>
                    <a:pt x="531" y="140"/>
                    <a:pt x="526" y="143"/>
                  </a:cubicBezTo>
                  <a:cubicBezTo>
                    <a:pt x="520" y="146"/>
                    <a:pt x="515" y="150"/>
                    <a:pt x="508" y="154"/>
                  </a:cubicBezTo>
                  <a:close/>
                  <a:moveTo>
                    <a:pt x="435" y="184"/>
                  </a:moveTo>
                  <a:cubicBezTo>
                    <a:pt x="438" y="184"/>
                    <a:pt x="440" y="184"/>
                    <a:pt x="443" y="184"/>
                  </a:cubicBezTo>
                  <a:cubicBezTo>
                    <a:pt x="443" y="184"/>
                    <a:pt x="444" y="186"/>
                    <a:pt x="444" y="187"/>
                  </a:cubicBezTo>
                  <a:cubicBezTo>
                    <a:pt x="443" y="188"/>
                    <a:pt x="441" y="188"/>
                    <a:pt x="440" y="189"/>
                  </a:cubicBezTo>
                  <a:cubicBezTo>
                    <a:pt x="438" y="190"/>
                    <a:pt x="435" y="191"/>
                    <a:pt x="432" y="192"/>
                  </a:cubicBezTo>
                  <a:cubicBezTo>
                    <a:pt x="432" y="192"/>
                    <a:pt x="432" y="193"/>
                    <a:pt x="432" y="193"/>
                  </a:cubicBezTo>
                  <a:cubicBezTo>
                    <a:pt x="439" y="195"/>
                    <a:pt x="445" y="198"/>
                    <a:pt x="451" y="200"/>
                  </a:cubicBezTo>
                  <a:cubicBezTo>
                    <a:pt x="457" y="201"/>
                    <a:pt x="459" y="199"/>
                    <a:pt x="456" y="193"/>
                  </a:cubicBezTo>
                  <a:cubicBezTo>
                    <a:pt x="458" y="193"/>
                    <a:pt x="460" y="193"/>
                    <a:pt x="461" y="193"/>
                  </a:cubicBezTo>
                  <a:cubicBezTo>
                    <a:pt x="464" y="191"/>
                    <a:pt x="468" y="192"/>
                    <a:pt x="469" y="187"/>
                  </a:cubicBezTo>
                  <a:cubicBezTo>
                    <a:pt x="470" y="183"/>
                    <a:pt x="467" y="182"/>
                    <a:pt x="463" y="181"/>
                  </a:cubicBezTo>
                  <a:cubicBezTo>
                    <a:pt x="467" y="178"/>
                    <a:pt x="471" y="176"/>
                    <a:pt x="468" y="172"/>
                  </a:cubicBezTo>
                  <a:cubicBezTo>
                    <a:pt x="465" y="167"/>
                    <a:pt x="461" y="171"/>
                    <a:pt x="458" y="172"/>
                  </a:cubicBezTo>
                  <a:cubicBezTo>
                    <a:pt x="457" y="165"/>
                    <a:pt x="455" y="164"/>
                    <a:pt x="446" y="170"/>
                  </a:cubicBezTo>
                  <a:cubicBezTo>
                    <a:pt x="442" y="167"/>
                    <a:pt x="441" y="168"/>
                    <a:pt x="439" y="172"/>
                  </a:cubicBezTo>
                  <a:cubicBezTo>
                    <a:pt x="438" y="175"/>
                    <a:pt x="437" y="179"/>
                    <a:pt x="435" y="184"/>
                  </a:cubicBezTo>
                  <a:close/>
                  <a:moveTo>
                    <a:pt x="108" y="185"/>
                  </a:moveTo>
                  <a:cubicBezTo>
                    <a:pt x="110" y="185"/>
                    <a:pt x="112" y="184"/>
                    <a:pt x="114" y="185"/>
                  </a:cubicBezTo>
                  <a:cubicBezTo>
                    <a:pt x="116" y="185"/>
                    <a:pt x="118" y="184"/>
                    <a:pt x="117" y="181"/>
                  </a:cubicBezTo>
                  <a:cubicBezTo>
                    <a:pt x="116" y="178"/>
                    <a:pt x="115" y="174"/>
                    <a:pt x="113" y="171"/>
                  </a:cubicBezTo>
                  <a:cubicBezTo>
                    <a:pt x="113" y="170"/>
                    <a:pt x="110" y="169"/>
                    <a:pt x="110" y="169"/>
                  </a:cubicBezTo>
                  <a:cubicBezTo>
                    <a:pt x="107" y="171"/>
                    <a:pt x="106" y="169"/>
                    <a:pt x="104" y="168"/>
                  </a:cubicBezTo>
                  <a:cubicBezTo>
                    <a:pt x="102" y="167"/>
                    <a:pt x="99" y="167"/>
                    <a:pt x="97" y="167"/>
                  </a:cubicBezTo>
                  <a:cubicBezTo>
                    <a:pt x="96" y="168"/>
                    <a:pt x="96" y="171"/>
                    <a:pt x="95" y="173"/>
                  </a:cubicBezTo>
                  <a:cubicBezTo>
                    <a:pt x="92" y="171"/>
                    <a:pt x="88" y="168"/>
                    <a:pt x="85" y="173"/>
                  </a:cubicBezTo>
                  <a:cubicBezTo>
                    <a:pt x="81" y="177"/>
                    <a:pt x="87" y="178"/>
                    <a:pt x="89" y="181"/>
                  </a:cubicBezTo>
                  <a:cubicBezTo>
                    <a:pt x="89" y="181"/>
                    <a:pt x="88" y="181"/>
                    <a:pt x="87" y="182"/>
                  </a:cubicBezTo>
                  <a:cubicBezTo>
                    <a:pt x="86" y="184"/>
                    <a:pt x="84" y="185"/>
                    <a:pt x="84" y="187"/>
                  </a:cubicBezTo>
                  <a:cubicBezTo>
                    <a:pt x="84" y="189"/>
                    <a:pt x="86" y="191"/>
                    <a:pt x="88" y="192"/>
                  </a:cubicBezTo>
                  <a:cubicBezTo>
                    <a:pt x="91" y="193"/>
                    <a:pt x="94" y="193"/>
                    <a:pt x="97" y="193"/>
                  </a:cubicBezTo>
                  <a:cubicBezTo>
                    <a:pt x="95" y="198"/>
                    <a:pt x="96" y="201"/>
                    <a:pt x="100" y="200"/>
                  </a:cubicBezTo>
                  <a:cubicBezTo>
                    <a:pt x="107" y="199"/>
                    <a:pt x="114" y="196"/>
                    <a:pt x="122" y="193"/>
                  </a:cubicBezTo>
                  <a:cubicBezTo>
                    <a:pt x="117" y="189"/>
                    <a:pt x="111" y="191"/>
                    <a:pt x="108" y="185"/>
                  </a:cubicBezTo>
                  <a:close/>
                  <a:moveTo>
                    <a:pt x="443" y="266"/>
                  </a:moveTo>
                  <a:cubicBezTo>
                    <a:pt x="443" y="266"/>
                    <a:pt x="443" y="266"/>
                    <a:pt x="443" y="266"/>
                  </a:cubicBezTo>
                  <a:cubicBezTo>
                    <a:pt x="455" y="266"/>
                    <a:pt x="466" y="266"/>
                    <a:pt x="478" y="266"/>
                  </a:cubicBezTo>
                  <a:cubicBezTo>
                    <a:pt x="481" y="266"/>
                    <a:pt x="482" y="265"/>
                    <a:pt x="482" y="262"/>
                  </a:cubicBezTo>
                  <a:cubicBezTo>
                    <a:pt x="483" y="258"/>
                    <a:pt x="481" y="256"/>
                    <a:pt x="477" y="257"/>
                  </a:cubicBezTo>
                  <a:cubicBezTo>
                    <a:pt x="454" y="257"/>
                    <a:pt x="431" y="257"/>
                    <a:pt x="408" y="257"/>
                  </a:cubicBezTo>
                  <a:cubicBezTo>
                    <a:pt x="405" y="257"/>
                    <a:pt x="402" y="257"/>
                    <a:pt x="402" y="261"/>
                  </a:cubicBezTo>
                  <a:cubicBezTo>
                    <a:pt x="402" y="265"/>
                    <a:pt x="404" y="266"/>
                    <a:pt x="408" y="266"/>
                  </a:cubicBezTo>
                  <a:cubicBezTo>
                    <a:pt x="419" y="266"/>
                    <a:pt x="431" y="266"/>
                    <a:pt x="443" y="266"/>
                  </a:cubicBezTo>
                  <a:close/>
                  <a:moveTo>
                    <a:pt x="111" y="257"/>
                  </a:moveTo>
                  <a:cubicBezTo>
                    <a:pt x="111" y="257"/>
                    <a:pt x="111" y="257"/>
                    <a:pt x="111" y="257"/>
                  </a:cubicBezTo>
                  <a:cubicBezTo>
                    <a:pt x="100" y="257"/>
                    <a:pt x="88" y="257"/>
                    <a:pt x="76" y="257"/>
                  </a:cubicBezTo>
                  <a:cubicBezTo>
                    <a:pt x="73" y="257"/>
                    <a:pt x="71" y="257"/>
                    <a:pt x="71" y="261"/>
                  </a:cubicBezTo>
                  <a:cubicBezTo>
                    <a:pt x="71" y="265"/>
                    <a:pt x="72" y="266"/>
                    <a:pt x="76" y="266"/>
                  </a:cubicBezTo>
                  <a:cubicBezTo>
                    <a:pt x="99" y="266"/>
                    <a:pt x="123" y="266"/>
                    <a:pt x="146" y="266"/>
                  </a:cubicBezTo>
                  <a:cubicBezTo>
                    <a:pt x="149" y="266"/>
                    <a:pt x="151" y="265"/>
                    <a:pt x="151" y="261"/>
                  </a:cubicBezTo>
                  <a:cubicBezTo>
                    <a:pt x="151" y="258"/>
                    <a:pt x="149" y="257"/>
                    <a:pt x="146" y="257"/>
                  </a:cubicBezTo>
                  <a:cubicBezTo>
                    <a:pt x="134" y="257"/>
                    <a:pt x="123" y="257"/>
                    <a:pt x="111" y="257"/>
                  </a:cubicBezTo>
                  <a:close/>
                  <a:moveTo>
                    <a:pt x="69" y="69"/>
                  </a:moveTo>
                  <a:cubicBezTo>
                    <a:pt x="75" y="61"/>
                    <a:pt x="72" y="51"/>
                    <a:pt x="64" y="48"/>
                  </a:cubicBezTo>
                  <a:cubicBezTo>
                    <a:pt x="56" y="44"/>
                    <a:pt x="48" y="45"/>
                    <a:pt x="40" y="49"/>
                  </a:cubicBezTo>
                  <a:cubicBezTo>
                    <a:pt x="35" y="53"/>
                    <a:pt x="34" y="63"/>
                    <a:pt x="38" y="68"/>
                  </a:cubicBezTo>
                  <a:cubicBezTo>
                    <a:pt x="48" y="63"/>
                    <a:pt x="59" y="63"/>
                    <a:pt x="69" y="69"/>
                  </a:cubicBezTo>
                  <a:close/>
                  <a:moveTo>
                    <a:pt x="515" y="68"/>
                  </a:moveTo>
                  <a:cubicBezTo>
                    <a:pt x="519" y="62"/>
                    <a:pt x="518" y="54"/>
                    <a:pt x="513" y="50"/>
                  </a:cubicBezTo>
                  <a:cubicBezTo>
                    <a:pt x="507" y="45"/>
                    <a:pt x="500" y="44"/>
                    <a:pt x="493" y="46"/>
                  </a:cubicBezTo>
                  <a:cubicBezTo>
                    <a:pt x="483" y="48"/>
                    <a:pt x="479" y="56"/>
                    <a:pt x="482" y="65"/>
                  </a:cubicBezTo>
                  <a:cubicBezTo>
                    <a:pt x="482" y="68"/>
                    <a:pt x="484" y="69"/>
                    <a:pt x="486" y="67"/>
                  </a:cubicBezTo>
                  <a:cubicBezTo>
                    <a:pt x="488" y="66"/>
                    <a:pt x="491" y="64"/>
                    <a:pt x="493" y="64"/>
                  </a:cubicBezTo>
                  <a:cubicBezTo>
                    <a:pt x="500" y="65"/>
                    <a:pt x="509" y="62"/>
                    <a:pt x="515" y="68"/>
                  </a:cubicBezTo>
                  <a:close/>
                  <a:moveTo>
                    <a:pt x="361" y="88"/>
                  </a:moveTo>
                  <a:cubicBezTo>
                    <a:pt x="360" y="88"/>
                    <a:pt x="360" y="87"/>
                    <a:pt x="359" y="87"/>
                  </a:cubicBezTo>
                  <a:cubicBezTo>
                    <a:pt x="354" y="83"/>
                    <a:pt x="347" y="81"/>
                    <a:pt x="342" y="76"/>
                  </a:cubicBezTo>
                  <a:cubicBezTo>
                    <a:pt x="334" y="69"/>
                    <a:pt x="327" y="60"/>
                    <a:pt x="319" y="52"/>
                  </a:cubicBezTo>
                  <a:cubicBezTo>
                    <a:pt x="317" y="50"/>
                    <a:pt x="316" y="48"/>
                    <a:pt x="312" y="51"/>
                  </a:cubicBezTo>
                  <a:cubicBezTo>
                    <a:pt x="310" y="52"/>
                    <a:pt x="307" y="52"/>
                    <a:pt x="304" y="53"/>
                  </a:cubicBezTo>
                  <a:cubicBezTo>
                    <a:pt x="302" y="53"/>
                    <a:pt x="300" y="51"/>
                    <a:pt x="299" y="54"/>
                  </a:cubicBezTo>
                  <a:cubicBezTo>
                    <a:pt x="299" y="57"/>
                    <a:pt x="301" y="59"/>
                    <a:pt x="303" y="60"/>
                  </a:cubicBezTo>
                  <a:cubicBezTo>
                    <a:pt x="306" y="60"/>
                    <a:pt x="309" y="59"/>
                    <a:pt x="312" y="58"/>
                  </a:cubicBezTo>
                  <a:cubicBezTo>
                    <a:pt x="317" y="64"/>
                    <a:pt x="321" y="70"/>
                    <a:pt x="327" y="76"/>
                  </a:cubicBezTo>
                  <a:cubicBezTo>
                    <a:pt x="331" y="80"/>
                    <a:pt x="335" y="85"/>
                    <a:pt x="342" y="84"/>
                  </a:cubicBezTo>
                  <a:cubicBezTo>
                    <a:pt x="345" y="84"/>
                    <a:pt x="349" y="86"/>
                    <a:pt x="352" y="88"/>
                  </a:cubicBezTo>
                  <a:cubicBezTo>
                    <a:pt x="355" y="91"/>
                    <a:pt x="358" y="90"/>
                    <a:pt x="361" y="88"/>
                  </a:cubicBezTo>
                  <a:close/>
                  <a:moveTo>
                    <a:pt x="481" y="276"/>
                  </a:moveTo>
                  <a:cubicBezTo>
                    <a:pt x="465" y="276"/>
                    <a:pt x="449" y="276"/>
                    <a:pt x="433" y="276"/>
                  </a:cubicBezTo>
                  <a:cubicBezTo>
                    <a:pt x="432" y="276"/>
                    <a:pt x="431" y="277"/>
                    <a:pt x="431" y="278"/>
                  </a:cubicBezTo>
                  <a:cubicBezTo>
                    <a:pt x="429" y="282"/>
                    <a:pt x="431" y="285"/>
                    <a:pt x="436" y="285"/>
                  </a:cubicBezTo>
                  <a:cubicBezTo>
                    <a:pt x="449" y="285"/>
                    <a:pt x="461" y="285"/>
                    <a:pt x="474" y="285"/>
                  </a:cubicBezTo>
                  <a:cubicBezTo>
                    <a:pt x="482" y="285"/>
                    <a:pt x="482" y="285"/>
                    <a:pt x="481" y="276"/>
                  </a:cubicBezTo>
                  <a:close/>
                  <a:moveTo>
                    <a:pt x="97" y="285"/>
                  </a:moveTo>
                  <a:cubicBezTo>
                    <a:pt x="97" y="285"/>
                    <a:pt x="97" y="285"/>
                    <a:pt x="97" y="285"/>
                  </a:cubicBezTo>
                  <a:cubicBezTo>
                    <a:pt x="104" y="285"/>
                    <a:pt x="112" y="285"/>
                    <a:pt x="119" y="285"/>
                  </a:cubicBezTo>
                  <a:cubicBezTo>
                    <a:pt x="121" y="285"/>
                    <a:pt x="123" y="284"/>
                    <a:pt x="123" y="281"/>
                  </a:cubicBezTo>
                  <a:cubicBezTo>
                    <a:pt x="123" y="279"/>
                    <a:pt x="123" y="276"/>
                    <a:pt x="119" y="276"/>
                  </a:cubicBezTo>
                  <a:cubicBezTo>
                    <a:pt x="105" y="276"/>
                    <a:pt x="91" y="276"/>
                    <a:pt x="76" y="276"/>
                  </a:cubicBezTo>
                  <a:cubicBezTo>
                    <a:pt x="73" y="276"/>
                    <a:pt x="72" y="278"/>
                    <a:pt x="72" y="281"/>
                  </a:cubicBezTo>
                  <a:cubicBezTo>
                    <a:pt x="72" y="284"/>
                    <a:pt x="74" y="285"/>
                    <a:pt x="77" y="285"/>
                  </a:cubicBezTo>
                  <a:cubicBezTo>
                    <a:pt x="83" y="285"/>
                    <a:pt x="90" y="285"/>
                    <a:pt x="97" y="285"/>
                  </a:cubicBezTo>
                  <a:close/>
                  <a:moveTo>
                    <a:pt x="267" y="278"/>
                  </a:moveTo>
                  <a:cubicBezTo>
                    <a:pt x="267" y="285"/>
                    <a:pt x="267" y="290"/>
                    <a:pt x="268" y="296"/>
                  </a:cubicBezTo>
                  <a:cubicBezTo>
                    <a:pt x="268" y="297"/>
                    <a:pt x="270" y="299"/>
                    <a:pt x="271" y="299"/>
                  </a:cubicBezTo>
                  <a:cubicBezTo>
                    <a:pt x="275" y="299"/>
                    <a:pt x="279" y="299"/>
                    <a:pt x="282" y="299"/>
                  </a:cubicBezTo>
                  <a:cubicBezTo>
                    <a:pt x="284" y="299"/>
                    <a:pt x="286" y="297"/>
                    <a:pt x="286" y="296"/>
                  </a:cubicBezTo>
                  <a:cubicBezTo>
                    <a:pt x="286" y="291"/>
                    <a:pt x="286" y="286"/>
                    <a:pt x="286" y="280"/>
                  </a:cubicBezTo>
                  <a:cubicBezTo>
                    <a:pt x="286" y="279"/>
                    <a:pt x="285" y="278"/>
                    <a:pt x="284" y="278"/>
                  </a:cubicBezTo>
                  <a:cubicBezTo>
                    <a:pt x="279" y="278"/>
                    <a:pt x="273" y="278"/>
                    <a:pt x="267" y="278"/>
                  </a:cubicBezTo>
                  <a:close/>
                  <a:moveTo>
                    <a:pt x="311" y="216"/>
                  </a:moveTo>
                  <a:cubicBezTo>
                    <a:pt x="288" y="216"/>
                    <a:pt x="266" y="216"/>
                    <a:pt x="243" y="216"/>
                  </a:cubicBezTo>
                  <a:cubicBezTo>
                    <a:pt x="255" y="224"/>
                    <a:pt x="297" y="224"/>
                    <a:pt x="311" y="216"/>
                  </a:cubicBezTo>
                  <a:close/>
                  <a:moveTo>
                    <a:pt x="98" y="419"/>
                  </a:moveTo>
                  <a:cubicBezTo>
                    <a:pt x="95" y="419"/>
                    <a:pt x="92" y="419"/>
                    <a:pt x="89" y="419"/>
                  </a:cubicBezTo>
                  <a:cubicBezTo>
                    <a:pt x="84" y="419"/>
                    <a:pt x="85" y="422"/>
                    <a:pt x="85" y="425"/>
                  </a:cubicBezTo>
                  <a:cubicBezTo>
                    <a:pt x="84" y="429"/>
                    <a:pt x="86" y="430"/>
                    <a:pt x="89" y="430"/>
                  </a:cubicBezTo>
                  <a:cubicBezTo>
                    <a:pt x="94" y="430"/>
                    <a:pt x="99" y="430"/>
                    <a:pt x="104" y="430"/>
                  </a:cubicBezTo>
                  <a:cubicBezTo>
                    <a:pt x="111" y="430"/>
                    <a:pt x="112" y="430"/>
                    <a:pt x="111" y="423"/>
                  </a:cubicBezTo>
                  <a:cubicBezTo>
                    <a:pt x="111" y="420"/>
                    <a:pt x="111" y="419"/>
                    <a:pt x="108" y="419"/>
                  </a:cubicBezTo>
                  <a:cubicBezTo>
                    <a:pt x="105" y="419"/>
                    <a:pt x="102" y="419"/>
                    <a:pt x="98" y="419"/>
                  </a:cubicBezTo>
                  <a:close/>
                  <a:moveTo>
                    <a:pt x="468" y="401"/>
                  </a:moveTo>
                  <a:cubicBezTo>
                    <a:pt x="460" y="401"/>
                    <a:pt x="453" y="401"/>
                    <a:pt x="446" y="401"/>
                  </a:cubicBezTo>
                  <a:cubicBezTo>
                    <a:pt x="443" y="401"/>
                    <a:pt x="442" y="403"/>
                    <a:pt x="442" y="406"/>
                  </a:cubicBezTo>
                  <a:cubicBezTo>
                    <a:pt x="442" y="408"/>
                    <a:pt x="440" y="412"/>
                    <a:pt x="445" y="412"/>
                  </a:cubicBezTo>
                  <a:cubicBezTo>
                    <a:pt x="452" y="413"/>
                    <a:pt x="460" y="412"/>
                    <a:pt x="468" y="412"/>
                  </a:cubicBezTo>
                  <a:cubicBezTo>
                    <a:pt x="468" y="409"/>
                    <a:pt x="468" y="405"/>
                    <a:pt x="468" y="401"/>
                  </a:cubicBezTo>
                  <a:close/>
                  <a:moveTo>
                    <a:pt x="111" y="402"/>
                  </a:moveTo>
                  <a:cubicBezTo>
                    <a:pt x="103" y="402"/>
                    <a:pt x="95" y="402"/>
                    <a:pt x="88" y="402"/>
                  </a:cubicBezTo>
                  <a:cubicBezTo>
                    <a:pt x="87" y="402"/>
                    <a:pt x="85" y="403"/>
                    <a:pt x="85" y="404"/>
                  </a:cubicBezTo>
                  <a:cubicBezTo>
                    <a:pt x="85" y="407"/>
                    <a:pt x="85" y="409"/>
                    <a:pt x="85" y="412"/>
                  </a:cubicBezTo>
                  <a:cubicBezTo>
                    <a:pt x="85" y="412"/>
                    <a:pt x="86" y="412"/>
                    <a:pt x="87" y="412"/>
                  </a:cubicBezTo>
                  <a:cubicBezTo>
                    <a:pt x="95" y="412"/>
                    <a:pt x="103" y="412"/>
                    <a:pt x="111" y="412"/>
                  </a:cubicBezTo>
                  <a:cubicBezTo>
                    <a:pt x="111" y="408"/>
                    <a:pt x="111" y="405"/>
                    <a:pt x="111" y="402"/>
                  </a:cubicBezTo>
                  <a:close/>
                  <a:moveTo>
                    <a:pt x="293" y="300"/>
                  </a:moveTo>
                  <a:cubicBezTo>
                    <a:pt x="297" y="300"/>
                    <a:pt x="300" y="300"/>
                    <a:pt x="303" y="300"/>
                  </a:cubicBezTo>
                  <a:cubicBezTo>
                    <a:pt x="304" y="300"/>
                    <a:pt x="306" y="299"/>
                    <a:pt x="306" y="298"/>
                  </a:cubicBezTo>
                  <a:cubicBezTo>
                    <a:pt x="306" y="293"/>
                    <a:pt x="307" y="288"/>
                    <a:pt x="307" y="283"/>
                  </a:cubicBezTo>
                  <a:cubicBezTo>
                    <a:pt x="307" y="282"/>
                    <a:pt x="306" y="281"/>
                    <a:pt x="305" y="280"/>
                  </a:cubicBezTo>
                  <a:cubicBezTo>
                    <a:pt x="302" y="280"/>
                    <a:pt x="299" y="280"/>
                    <a:pt x="297" y="280"/>
                  </a:cubicBezTo>
                  <a:cubicBezTo>
                    <a:pt x="294" y="279"/>
                    <a:pt x="293" y="281"/>
                    <a:pt x="293" y="283"/>
                  </a:cubicBezTo>
                  <a:cubicBezTo>
                    <a:pt x="293" y="288"/>
                    <a:pt x="293" y="294"/>
                    <a:pt x="293" y="300"/>
                  </a:cubicBezTo>
                  <a:close/>
                  <a:moveTo>
                    <a:pt x="138" y="346"/>
                  </a:moveTo>
                  <a:cubicBezTo>
                    <a:pt x="133" y="341"/>
                    <a:pt x="129" y="337"/>
                    <a:pt x="124" y="332"/>
                  </a:cubicBezTo>
                  <a:cubicBezTo>
                    <a:pt x="124" y="332"/>
                    <a:pt x="122" y="332"/>
                    <a:pt x="121" y="333"/>
                  </a:cubicBezTo>
                  <a:cubicBezTo>
                    <a:pt x="119" y="335"/>
                    <a:pt x="116" y="337"/>
                    <a:pt x="114" y="340"/>
                  </a:cubicBezTo>
                  <a:cubicBezTo>
                    <a:pt x="114" y="340"/>
                    <a:pt x="115" y="342"/>
                    <a:pt x="115" y="343"/>
                  </a:cubicBezTo>
                  <a:cubicBezTo>
                    <a:pt x="118" y="345"/>
                    <a:pt x="120" y="346"/>
                    <a:pt x="123" y="348"/>
                  </a:cubicBezTo>
                  <a:cubicBezTo>
                    <a:pt x="131" y="355"/>
                    <a:pt x="131" y="355"/>
                    <a:pt x="138" y="346"/>
                  </a:cubicBezTo>
                  <a:close/>
                  <a:moveTo>
                    <a:pt x="260" y="285"/>
                  </a:moveTo>
                  <a:cubicBezTo>
                    <a:pt x="259" y="284"/>
                    <a:pt x="262" y="280"/>
                    <a:pt x="257" y="280"/>
                  </a:cubicBezTo>
                  <a:cubicBezTo>
                    <a:pt x="254" y="280"/>
                    <a:pt x="250" y="280"/>
                    <a:pt x="246" y="282"/>
                  </a:cubicBezTo>
                  <a:cubicBezTo>
                    <a:pt x="245" y="282"/>
                    <a:pt x="246" y="287"/>
                    <a:pt x="246" y="290"/>
                  </a:cubicBezTo>
                  <a:cubicBezTo>
                    <a:pt x="246" y="290"/>
                    <a:pt x="246" y="290"/>
                    <a:pt x="246" y="291"/>
                  </a:cubicBezTo>
                  <a:cubicBezTo>
                    <a:pt x="247" y="300"/>
                    <a:pt x="247" y="300"/>
                    <a:pt x="257" y="300"/>
                  </a:cubicBezTo>
                  <a:cubicBezTo>
                    <a:pt x="257" y="300"/>
                    <a:pt x="257" y="300"/>
                    <a:pt x="258" y="300"/>
                  </a:cubicBezTo>
                  <a:cubicBezTo>
                    <a:pt x="260" y="300"/>
                    <a:pt x="261" y="299"/>
                    <a:pt x="261" y="296"/>
                  </a:cubicBezTo>
                  <a:cubicBezTo>
                    <a:pt x="261" y="293"/>
                    <a:pt x="260" y="290"/>
                    <a:pt x="260" y="285"/>
                  </a:cubicBezTo>
                  <a:close/>
                  <a:moveTo>
                    <a:pt x="220" y="303"/>
                  </a:moveTo>
                  <a:cubicBezTo>
                    <a:pt x="219" y="297"/>
                    <a:pt x="219" y="293"/>
                    <a:pt x="218" y="288"/>
                  </a:cubicBezTo>
                  <a:cubicBezTo>
                    <a:pt x="217" y="287"/>
                    <a:pt x="215" y="286"/>
                    <a:pt x="214" y="286"/>
                  </a:cubicBezTo>
                  <a:cubicBezTo>
                    <a:pt x="211" y="286"/>
                    <a:pt x="209" y="287"/>
                    <a:pt x="206" y="287"/>
                  </a:cubicBezTo>
                  <a:cubicBezTo>
                    <a:pt x="203" y="288"/>
                    <a:pt x="201" y="290"/>
                    <a:pt x="203" y="293"/>
                  </a:cubicBezTo>
                  <a:cubicBezTo>
                    <a:pt x="204" y="295"/>
                    <a:pt x="205" y="297"/>
                    <a:pt x="205" y="298"/>
                  </a:cubicBezTo>
                  <a:cubicBezTo>
                    <a:pt x="209" y="308"/>
                    <a:pt x="209" y="308"/>
                    <a:pt x="218" y="305"/>
                  </a:cubicBezTo>
                  <a:cubicBezTo>
                    <a:pt x="219" y="305"/>
                    <a:pt x="220" y="304"/>
                    <a:pt x="220" y="303"/>
                  </a:cubicBezTo>
                  <a:close/>
                  <a:moveTo>
                    <a:pt x="338" y="286"/>
                  </a:moveTo>
                  <a:cubicBezTo>
                    <a:pt x="338" y="286"/>
                    <a:pt x="336" y="288"/>
                    <a:pt x="336" y="289"/>
                  </a:cubicBezTo>
                  <a:cubicBezTo>
                    <a:pt x="335" y="293"/>
                    <a:pt x="334" y="297"/>
                    <a:pt x="333" y="302"/>
                  </a:cubicBezTo>
                  <a:cubicBezTo>
                    <a:pt x="333" y="303"/>
                    <a:pt x="334" y="304"/>
                    <a:pt x="335" y="305"/>
                  </a:cubicBezTo>
                  <a:cubicBezTo>
                    <a:pt x="344" y="309"/>
                    <a:pt x="344" y="308"/>
                    <a:pt x="348" y="299"/>
                  </a:cubicBezTo>
                  <a:cubicBezTo>
                    <a:pt x="348" y="299"/>
                    <a:pt x="348" y="299"/>
                    <a:pt x="348" y="299"/>
                  </a:cubicBezTo>
                  <a:cubicBezTo>
                    <a:pt x="353" y="286"/>
                    <a:pt x="352" y="289"/>
                    <a:pt x="340" y="286"/>
                  </a:cubicBezTo>
                  <a:cubicBezTo>
                    <a:pt x="340" y="286"/>
                    <a:pt x="340" y="286"/>
                    <a:pt x="338" y="286"/>
                  </a:cubicBezTo>
                  <a:close/>
                  <a:moveTo>
                    <a:pt x="423" y="353"/>
                  </a:moveTo>
                  <a:cubicBezTo>
                    <a:pt x="427" y="351"/>
                    <a:pt x="430" y="348"/>
                    <a:pt x="434" y="346"/>
                  </a:cubicBezTo>
                  <a:cubicBezTo>
                    <a:pt x="443" y="340"/>
                    <a:pt x="441" y="341"/>
                    <a:pt x="434" y="334"/>
                  </a:cubicBezTo>
                  <a:cubicBezTo>
                    <a:pt x="432" y="332"/>
                    <a:pt x="430" y="331"/>
                    <a:pt x="428" y="334"/>
                  </a:cubicBezTo>
                  <a:cubicBezTo>
                    <a:pt x="426" y="336"/>
                    <a:pt x="424" y="338"/>
                    <a:pt x="422" y="340"/>
                  </a:cubicBezTo>
                  <a:cubicBezTo>
                    <a:pt x="414" y="346"/>
                    <a:pt x="413" y="344"/>
                    <a:pt x="422" y="353"/>
                  </a:cubicBezTo>
                  <a:cubicBezTo>
                    <a:pt x="422" y="353"/>
                    <a:pt x="423" y="353"/>
                    <a:pt x="423" y="353"/>
                  </a:cubicBezTo>
                  <a:close/>
                  <a:moveTo>
                    <a:pt x="455" y="429"/>
                  </a:moveTo>
                  <a:cubicBezTo>
                    <a:pt x="455" y="429"/>
                    <a:pt x="455" y="429"/>
                    <a:pt x="455" y="429"/>
                  </a:cubicBezTo>
                  <a:cubicBezTo>
                    <a:pt x="458" y="429"/>
                    <a:pt x="462" y="429"/>
                    <a:pt x="465" y="429"/>
                  </a:cubicBezTo>
                  <a:cubicBezTo>
                    <a:pt x="470" y="430"/>
                    <a:pt x="469" y="426"/>
                    <a:pt x="469" y="424"/>
                  </a:cubicBezTo>
                  <a:cubicBezTo>
                    <a:pt x="469" y="421"/>
                    <a:pt x="469" y="419"/>
                    <a:pt x="465" y="419"/>
                  </a:cubicBezTo>
                  <a:cubicBezTo>
                    <a:pt x="459" y="419"/>
                    <a:pt x="453" y="419"/>
                    <a:pt x="446" y="419"/>
                  </a:cubicBezTo>
                  <a:cubicBezTo>
                    <a:pt x="442" y="419"/>
                    <a:pt x="442" y="420"/>
                    <a:pt x="442" y="424"/>
                  </a:cubicBezTo>
                  <a:cubicBezTo>
                    <a:pt x="442" y="427"/>
                    <a:pt x="442" y="430"/>
                    <a:pt x="446" y="429"/>
                  </a:cubicBezTo>
                  <a:cubicBezTo>
                    <a:pt x="449" y="429"/>
                    <a:pt x="452" y="429"/>
                    <a:pt x="455" y="429"/>
                  </a:cubicBezTo>
                  <a:close/>
                  <a:moveTo>
                    <a:pt x="313" y="301"/>
                  </a:moveTo>
                  <a:cubicBezTo>
                    <a:pt x="316" y="302"/>
                    <a:pt x="319" y="302"/>
                    <a:pt x="321" y="303"/>
                  </a:cubicBezTo>
                  <a:cubicBezTo>
                    <a:pt x="324" y="304"/>
                    <a:pt x="326" y="303"/>
                    <a:pt x="326" y="300"/>
                  </a:cubicBezTo>
                  <a:cubicBezTo>
                    <a:pt x="327" y="296"/>
                    <a:pt x="328" y="291"/>
                    <a:pt x="329" y="287"/>
                  </a:cubicBezTo>
                  <a:cubicBezTo>
                    <a:pt x="329" y="286"/>
                    <a:pt x="328" y="284"/>
                    <a:pt x="327" y="284"/>
                  </a:cubicBezTo>
                  <a:cubicBezTo>
                    <a:pt x="323" y="283"/>
                    <a:pt x="319" y="283"/>
                    <a:pt x="315" y="282"/>
                  </a:cubicBezTo>
                  <a:cubicBezTo>
                    <a:pt x="314" y="289"/>
                    <a:pt x="313" y="295"/>
                    <a:pt x="313" y="301"/>
                  </a:cubicBezTo>
                  <a:close/>
                  <a:moveTo>
                    <a:pt x="240" y="301"/>
                  </a:moveTo>
                  <a:cubicBezTo>
                    <a:pt x="240" y="297"/>
                    <a:pt x="240" y="293"/>
                    <a:pt x="240" y="289"/>
                  </a:cubicBezTo>
                  <a:cubicBezTo>
                    <a:pt x="239" y="282"/>
                    <a:pt x="239" y="282"/>
                    <a:pt x="233" y="283"/>
                  </a:cubicBezTo>
                  <a:cubicBezTo>
                    <a:pt x="232" y="283"/>
                    <a:pt x="230" y="283"/>
                    <a:pt x="229" y="283"/>
                  </a:cubicBezTo>
                  <a:cubicBezTo>
                    <a:pt x="226" y="283"/>
                    <a:pt x="224" y="285"/>
                    <a:pt x="225" y="288"/>
                  </a:cubicBezTo>
                  <a:cubicBezTo>
                    <a:pt x="226" y="292"/>
                    <a:pt x="226" y="297"/>
                    <a:pt x="228" y="301"/>
                  </a:cubicBezTo>
                  <a:cubicBezTo>
                    <a:pt x="228" y="302"/>
                    <a:pt x="230" y="303"/>
                    <a:pt x="232" y="303"/>
                  </a:cubicBezTo>
                  <a:cubicBezTo>
                    <a:pt x="234" y="303"/>
                    <a:pt x="237" y="302"/>
                    <a:pt x="240" y="301"/>
                  </a:cubicBezTo>
                  <a:close/>
                  <a:moveTo>
                    <a:pt x="98" y="395"/>
                  </a:moveTo>
                  <a:cubicBezTo>
                    <a:pt x="98" y="395"/>
                    <a:pt x="98" y="395"/>
                    <a:pt x="98" y="395"/>
                  </a:cubicBezTo>
                  <a:cubicBezTo>
                    <a:pt x="101" y="395"/>
                    <a:pt x="104" y="395"/>
                    <a:pt x="107" y="395"/>
                  </a:cubicBezTo>
                  <a:cubicBezTo>
                    <a:pt x="110" y="396"/>
                    <a:pt x="111" y="394"/>
                    <a:pt x="112" y="391"/>
                  </a:cubicBezTo>
                  <a:cubicBezTo>
                    <a:pt x="112" y="388"/>
                    <a:pt x="110" y="387"/>
                    <a:pt x="108" y="387"/>
                  </a:cubicBezTo>
                  <a:cubicBezTo>
                    <a:pt x="104" y="386"/>
                    <a:pt x="100" y="385"/>
                    <a:pt x="97" y="384"/>
                  </a:cubicBezTo>
                  <a:cubicBezTo>
                    <a:pt x="87" y="382"/>
                    <a:pt x="87" y="382"/>
                    <a:pt x="85" y="391"/>
                  </a:cubicBezTo>
                  <a:cubicBezTo>
                    <a:pt x="84" y="394"/>
                    <a:pt x="86" y="395"/>
                    <a:pt x="88" y="395"/>
                  </a:cubicBezTo>
                  <a:cubicBezTo>
                    <a:pt x="92" y="395"/>
                    <a:pt x="95" y="395"/>
                    <a:pt x="98" y="395"/>
                  </a:cubicBezTo>
                  <a:close/>
                  <a:moveTo>
                    <a:pt x="409" y="314"/>
                  </a:moveTo>
                  <a:cubicBezTo>
                    <a:pt x="406" y="312"/>
                    <a:pt x="403" y="310"/>
                    <a:pt x="400" y="308"/>
                  </a:cubicBezTo>
                  <a:cubicBezTo>
                    <a:pt x="399" y="308"/>
                    <a:pt x="397" y="309"/>
                    <a:pt x="396" y="310"/>
                  </a:cubicBezTo>
                  <a:cubicBezTo>
                    <a:pt x="394" y="313"/>
                    <a:pt x="392" y="316"/>
                    <a:pt x="390" y="319"/>
                  </a:cubicBezTo>
                  <a:cubicBezTo>
                    <a:pt x="386" y="325"/>
                    <a:pt x="386" y="325"/>
                    <a:pt x="392" y="329"/>
                  </a:cubicBezTo>
                  <a:cubicBezTo>
                    <a:pt x="393" y="329"/>
                    <a:pt x="394" y="330"/>
                    <a:pt x="394" y="330"/>
                  </a:cubicBezTo>
                  <a:cubicBezTo>
                    <a:pt x="395" y="330"/>
                    <a:pt x="397" y="330"/>
                    <a:pt x="397" y="329"/>
                  </a:cubicBezTo>
                  <a:cubicBezTo>
                    <a:pt x="401" y="324"/>
                    <a:pt x="405" y="319"/>
                    <a:pt x="409" y="314"/>
                  </a:cubicBezTo>
                  <a:close/>
                  <a:moveTo>
                    <a:pt x="442" y="381"/>
                  </a:moveTo>
                  <a:cubicBezTo>
                    <a:pt x="447" y="379"/>
                    <a:pt x="451" y="378"/>
                    <a:pt x="455" y="377"/>
                  </a:cubicBezTo>
                  <a:cubicBezTo>
                    <a:pt x="458" y="376"/>
                    <a:pt x="462" y="375"/>
                    <a:pt x="462" y="374"/>
                  </a:cubicBezTo>
                  <a:cubicBezTo>
                    <a:pt x="462" y="371"/>
                    <a:pt x="460" y="369"/>
                    <a:pt x="459" y="366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7" y="364"/>
                    <a:pt x="456" y="363"/>
                    <a:pt x="453" y="364"/>
                  </a:cubicBezTo>
                  <a:cubicBezTo>
                    <a:pt x="449" y="367"/>
                    <a:pt x="444" y="369"/>
                    <a:pt x="440" y="372"/>
                  </a:cubicBezTo>
                  <a:cubicBezTo>
                    <a:pt x="439" y="373"/>
                    <a:pt x="437" y="375"/>
                    <a:pt x="437" y="376"/>
                  </a:cubicBezTo>
                  <a:cubicBezTo>
                    <a:pt x="438" y="378"/>
                    <a:pt x="438" y="381"/>
                    <a:pt x="442" y="381"/>
                  </a:cubicBezTo>
                  <a:close/>
                  <a:moveTo>
                    <a:pt x="167" y="325"/>
                  </a:moveTo>
                  <a:cubicBezTo>
                    <a:pt x="164" y="321"/>
                    <a:pt x="163" y="318"/>
                    <a:pt x="161" y="315"/>
                  </a:cubicBezTo>
                  <a:cubicBezTo>
                    <a:pt x="155" y="307"/>
                    <a:pt x="155" y="307"/>
                    <a:pt x="147" y="312"/>
                  </a:cubicBezTo>
                  <a:cubicBezTo>
                    <a:pt x="145" y="314"/>
                    <a:pt x="145" y="316"/>
                    <a:pt x="146" y="318"/>
                  </a:cubicBezTo>
                  <a:cubicBezTo>
                    <a:pt x="150" y="321"/>
                    <a:pt x="153" y="325"/>
                    <a:pt x="156" y="329"/>
                  </a:cubicBezTo>
                  <a:cubicBezTo>
                    <a:pt x="157" y="330"/>
                    <a:pt x="159" y="330"/>
                    <a:pt x="160" y="330"/>
                  </a:cubicBezTo>
                  <a:cubicBezTo>
                    <a:pt x="162" y="328"/>
                    <a:pt x="164" y="327"/>
                    <a:pt x="167" y="325"/>
                  </a:cubicBezTo>
                  <a:close/>
                  <a:moveTo>
                    <a:pt x="97" y="363"/>
                  </a:moveTo>
                  <a:cubicBezTo>
                    <a:pt x="95" y="367"/>
                    <a:pt x="93" y="369"/>
                    <a:pt x="92" y="372"/>
                  </a:cubicBezTo>
                  <a:cubicBezTo>
                    <a:pt x="90" y="375"/>
                    <a:pt x="91" y="376"/>
                    <a:pt x="94" y="377"/>
                  </a:cubicBezTo>
                  <a:cubicBezTo>
                    <a:pt x="100" y="378"/>
                    <a:pt x="105" y="379"/>
                    <a:pt x="111" y="381"/>
                  </a:cubicBezTo>
                  <a:cubicBezTo>
                    <a:pt x="113" y="382"/>
                    <a:pt x="115" y="381"/>
                    <a:pt x="115" y="379"/>
                  </a:cubicBezTo>
                  <a:cubicBezTo>
                    <a:pt x="116" y="376"/>
                    <a:pt x="118" y="374"/>
                    <a:pt x="115" y="373"/>
                  </a:cubicBezTo>
                  <a:cubicBezTo>
                    <a:pt x="109" y="370"/>
                    <a:pt x="103" y="366"/>
                    <a:pt x="97" y="363"/>
                  </a:cubicBezTo>
                  <a:close/>
                  <a:moveTo>
                    <a:pt x="175" y="297"/>
                  </a:moveTo>
                  <a:cubicBezTo>
                    <a:pt x="175" y="298"/>
                    <a:pt x="174" y="298"/>
                    <a:pt x="174" y="299"/>
                  </a:cubicBezTo>
                  <a:cubicBezTo>
                    <a:pt x="171" y="300"/>
                    <a:pt x="168" y="301"/>
                    <a:pt x="166" y="302"/>
                  </a:cubicBezTo>
                  <a:cubicBezTo>
                    <a:pt x="164" y="303"/>
                    <a:pt x="163" y="305"/>
                    <a:pt x="165" y="307"/>
                  </a:cubicBezTo>
                  <a:cubicBezTo>
                    <a:pt x="167" y="311"/>
                    <a:pt x="170" y="315"/>
                    <a:pt x="172" y="319"/>
                  </a:cubicBezTo>
                  <a:cubicBezTo>
                    <a:pt x="173" y="322"/>
                    <a:pt x="175" y="322"/>
                    <a:pt x="177" y="320"/>
                  </a:cubicBezTo>
                  <a:cubicBezTo>
                    <a:pt x="178" y="320"/>
                    <a:pt x="180" y="319"/>
                    <a:pt x="181" y="318"/>
                  </a:cubicBezTo>
                  <a:cubicBezTo>
                    <a:pt x="182" y="317"/>
                    <a:pt x="183" y="315"/>
                    <a:pt x="182" y="314"/>
                  </a:cubicBezTo>
                  <a:cubicBezTo>
                    <a:pt x="180" y="310"/>
                    <a:pt x="178" y="305"/>
                    <a:pt x="176" y="301"/>
                  </a:cubicBezTo>
                  <a:cubicBezTo>
                    <a:pt x="176" y="300"/>
                    <a:pt x="176" y="298"/>
                    <a:pt x="175" y="297"/>
                  </a:cubicBezTo>
                  <a:close/>
                  <a:moveTo>
                    <a:pt x="380" y="321"/>
                  </a:moveTo>
                  <a:cubicBezTo>
                    <a:pt x="382" y="318"/>
                    <a:pt x="384" y="315"/>
                    <a:pt x="385" y="313"/>
                  </a:cubicBezTo>
                  <a:cubicBezTo>
                    <a:pt x="391" y="303"/>
                    <a:pt x="391" y="304"/>
                    <a:pt x="381" y="299"/>
                  </a:cubicBezTo>
                  <a:cubicBezTo>
                    <a:pt x="379" y="298"/>
                    <a:pt x="378" y="299"/>
                    <a:pt x="377" y="300"/>
                  </a:cubicBezTo>
                  <a:cubicBezTo>
                    <a:pt x="375" y="305"/>
                    <a:pt x="373" y="309"/>
                    <a:pt x="371" y="314"/>
                  </a:cubicBezTo>
                  <a:cubicBezTo>
                    <a:pt x="371" y="315"/>
                    <a:pt x="371" y="317"/>
                    <a:pt x="372" y="317"/>
                  </a:cubicBezTo>
                  <a:cubicBezTo>
                    <a:pt x="374" y="319"/>
                    <a:pt x="377" y="320"/>
                    <a:pt x="380" y="321"/>
                  </a:cubicBezTo>
                  <a:close/>
                  <a:moveTo>
                    <a:pt x="120" y="368"/>
                  </a:moveTo>
                  <a:cubicBezTo>
                    <a:pt x="121" y="366"/>
                    <a:pt x="122" y="365"/>
                    <a:pt x="124" y="363"/>
                  </a:cubicBezTo>
                  <a:cubicBezTo>
                    <a:pt x="126" y="361"/>
                    <a:pt x="125" y="359"/>
                    <a:pt x="123" y="357"/>
                  </a:cubicBezTo>
                  <a:cubicBezTo>
                    <a:pt x="120" y="355"/>
                    <a:pt x="117" y="354"/>
                    <a:pt x="115" y="352"/>
                  </a:cubicBezTo>
                  <a:cubicBezTo>
                    <a:pt x="108" y="346"/>
                    <a:pt x="107" y="346"/>
                    <a:pt x="102" y="353"/>
                  </a:cubicBezTo>
                  <a:cubicBezTo>
                    <a:pt x="102" y="353"/>
                    <a:pt x="102" y="354"/>
                    <a:pt x="102" y="354"/>
                  </a:cubicBezTo>
                  <a:cubicBezTo>
                    <a:pt x="101" y="356"/>
                    <a:pt x="101" y="357"/>
                    <a:pt x="103" y="359"/>
                  </a:cubicBezTo>
                  <a:cubicBezTo>
                    <a:pt x="109" y="362"/>
                    <a:pt x="114" y="365"/>
                    <a:pt x="120" y="368"/>
                  </a:cubicBezTo>
                  <a:close/>
                  <a:moveTo>
                    <a:pt x="468" y="395"/>
                  </a:moveTo>
                  <a:cubicBezTo>
                    <a:pt x="468" y="392"/>
                    <a:pt x="468" y="389"/>
                    <a:pt x="468" y="387"/>
                  </a:cubicBezTo>
                  <a:cubicBezTo>
                    <a:pt x="467" y="382"/>
                    <a:pt x="466" y="382"/>
                    <a:pt x="461" y="383"/>
                  </a:cubicBezTo>
                  <a:cubicBezTo>
                    <a:pt x="455" y="384"/>
                    <a:pt x="450" y="385"/>
                    <a:pt x="444" y="387"/>
                  </a:cubicBezTo>
                  <a:cubicBezTo>
                    <a:pt x="443" y="387"/>
                    <a:pt x="442" y="389"/>
                    <a:pt x="442" y="390"/>
                  </a:cubicBezTo>
                  <a:cubicBezTo>
                    <a:pt x="442" y="392"/>
                    <a:pt x="444" y="394"/>
                    <a:pt x="445" y="394"/>
                  </a:cubicBezTo>
                  <a:cubicBezTo>
                    <a:pt x="452" y="395"/>
                    <a:pt x="460" y="395"/>
                    <a:pt x="468" y="395"/>
                  </a:cubicBezTo>
                  <a:close/>
                  <a:moveTo>
                    <a:pt x="195" y="292"/>
                  </a:moveTo>
                  <a:cubicBezTo>
                    <a:pt x="193" y="292"/>
                    <a:pt x="193" y="292"/>
                    <a:pt x="192" y="292"/>
                  </a:cubicBezTo>
                  <a:cubicBezTo>
                    <a:pt x="182" y="293"/>
                    <a:pt x="181" y="295"/>
                    <a:pt x="185" y="303"/>
                  </a:cubicBezTo>
                  <a:cubicBezTo>
                    <a:pt x="186" y="304"/>
                    <a:pt x="186" y="305"/>
                    <a:pt x="187" y="306"/>
                  </a:cubicBezTo>
                  <a:cubicBezTo>
                    <a:pt x="191" y="314"/>
                    <a:pt x="191" y="314"/>
                    <a:pt x="199" y="311"/>
                  </a:cubicBezTo>
                  <a:cubicBezTo>
                    <a:pt x="200" y="310"/>
                    <a:pt x="201" y="308"/>
                    <a:pt x="200" y="307"/>
                  </a:cubicBezTo>
                  <a:cubicBezTo>
                    <a:pt x="199" y="302"/>
                    <a:pt x="197" y="297"/>
                    <a:pt x="195" y="292"/>
                  </a:cubicBezTo>
                  <a:close/>
                  <a:moveTo>
                    <a:pt x="360" y="292"/>
                  </a:moveTo>
                  <a:cubicBezTo>
                    <a:pt x="360" y="292"/>
                    <a:pt x="358" y="293"/>
                    <a:pt x="358" y="294"/>
                  </a:cubicBezTo>
                  <a:cubicBezTo>
                    <a:pt x="356" y="298"/>
                    <a:pt x="354" y="303"/>
                    <a:pt x="353" y="307"/>
                  </a:cubicBezTo>
                  <a:cubicBezTo>
                    <a:pt x="353" y="308"/>
                    <a:pt x="353" y="310"/>
                    <a:pt x="354" y="310"/>
                  </a:cubicBezTo>
                  <a:cubicBezTo>
                    <a:pt x="356" y="311"/>
                    <a:pt x="358" y="312"/>
                    <a:pt x="360" y="312"/>
                  </a:cubicBezTo>
                  <a:cubicBezTo>
                    <a:pt x="362" y="313"/>
                    <a:pt x="364" y="313"/>
                    <a:pt x="365" y="310"/>
                  </a:cubicBezTo>
                  <a:cubicBezTo>
                    <a:pt x="366" y="307"/>
                    <a:pt x="367" y="305"/>
                    <a:pt x="368" y="302"/>
                  </a:cubicBezTo>
                  <a:cubicBezTo>
                    <a:pt x="372" y="295"/>
                    <a:pt x="371" y="293"/>
                    <a:pt x="363" y="292"/>
                  </a:cubicBezTo>
                  <a:cubicBezTo>
                    <a:pt x="363" y="292"/>
                    <a:pt x="362" y="292"/>
                    <a:pt x="360" y="292"/>
                  </a:cubicBezTo>
                  <a:close/>
                  <a:moveTo>
                    <a:pt x="410" y="341"/>
                  </a:moveTo>
                  <a:cubicBezTo>
                    <a:pt x="412" y="339"/>
                    <a:pt x="415" y="337"/>
                    <a:pt x="417" y="335"/>
                  </a:cubicBezTo>
                  <a:cubicBezTo>
                    <a:pt x="419" y="333"/>
                    <a:pt x="422" y="331"/>
                    <a:pt x="424" y="328"/>
                  </a:cubicBezTo>
                  <a:cubicBezTo>
                    <a:pt x="425" y="328"/>
                    <a:pt x="424" y="325"/>
                    <a:pt x="424" y="325"/>
                  </a:cubicBezTo>
                  <a:cubicBezTo>
                    <a:pt x="416" y="317"/>
                    <a:pt x="415" y="318"/>
                    <a:pt x="409" y="326"/>
                  </a:cubicBezTo>
                  <a:cubicBezTo>
                    <a:pt x="409" y="327"/>
                    <a:pt x="408" y="327"/>
                    <a:pt x="408" y="327"/>
                  </a:cubicBezTo>
                  <a:cubicBezTo>
                    <a:pt x="402" y="335"/>
                    <a:pt x="402" y="335"/>
                    <a:pt x="410" y="341"/>
                  </a:cubicBezTo>
                  <a:close/>
                  <a:moveTo>
                    <a:pt x="428" y="359"/>
                  </a:moveTo>
                  <a:cubicBezTo>
                    <a:pt x="429" y="361"/>
                    <a:pt x="430" y="363"/>
                    <a:pt x="431" y="364"/>
                  </a:cubicBezTo>
                  <a:cubicBezTo>
                    <a:pt x="432" y="365"/>
                    <a:pt x="434" y="367"/>
                    <a:pt x="435" y="366"/>
                  </a:cubicBezTo>
                  <a:cubicBezTo>
                    <a:pt x="441" y="363"/>
                    <a:pt x="447" y="360"/>
                    <a:pt x="453" y="357"/>
                  </a:cubicBezTo>
                  <a:cubicBezTo>
                    <a:pt x="451" y="354"/>
                    <a:pt x="450" y="352"/>
                    <a:pt x="448" y="349"/>
                  </a:cubicBezTo>
                  <a:cubicBezTo>
                    <a:pt x="447" y="347"/>
                    <a:pt x="445" y="347"/>
                    <a:pt x="443" y="349"/>
                  </a:cubicBezTo>
                  <a:cubicBezTo>
                    <a:pt x="438" y="352"/>
                    <a:pt x="433" y="355"/>
                    <a:pt x="428" y="359"/>
                  </a:cubicBezTo>
                  <a:close/>
                  <a:moveTo>
                    <a:pt x="128" y="327"/>
                  </a:moveTo>
                  <a:cubicBezTo>
                    <a:pt x="132" y="330"/>
                    <a:pt x="135" y="334"/>
                    <a:pt x="139" y="337"/>
                  </a:cubicBezTo>
                  <a:cubicBezTo>
                    <a:pt x="143" y="341"/>
                    <a:pt x="144" y="341"/>
                    <a:pt x="149" y="337"/>
                  </a:cubicBezTo>
                  <a:cubicBezTo>
                    <a:pt x="149" y="336"/>
                    <a:pt x="150" y="336"/>
                    <a:pt x="151" y="335"/>
                  </a:cubicBezTo>
                  <a:cubicBezTo>
                    <a:pt x="147" y="330"/>
                    <a:pt x="143" y="325"/>
                    <a:pt x="139" y="320"/>
                  </a:cubicBezTo>
                  <a:cubicBezTo>
                    <a:pt x="139" y="320"/>
                    <a:pt x="137" y="320"/>
                    <a:pt x="136" y="320"/>
                  </a:cubicBezTo>
                  <a:cubicBezTo>
                    <a:pt x="134" y="322"/>
                    <a:pt x="131" y="324"/>
                    <a:pt x="128" y="327"/>
                  </a:cubicBezTo>
                  <a:close/>
                  <a:moveTo>
                    <a:pt x="84" y="296"/>
                  </a:moveTo>
                  <a:cubicBezTo>
                    <a:pt x="82" y="296"/>
                    <a:pt x="80" y="296"/>
                    <a:pt x="77" y="296"/>
                  </a:cubicBezTo>
                  <a:cubicBezTo>
                    <a:pt x="74" y="295"/>
                    <a:pt x="73" y="297"/>
                    <a:pt x="73" y="300"/>
                  </a:cubicBezTo>
                  <a:cubicBezTo>
                    <a:pt x="73" y="304"/>
                    <a:pt x="74" y="304"/>
                    <a:pt x="77" y="304"/>
                  </a:cubicBezTo>
                  <a:cubicBezTo>
                    <a:pt x="82" y="304"/>
                    <a:pt x="86" y="304"/>
                    <a:pt x="90" y="304"/>
                  </a:cubicBezTo>
                  <a:cubicBezTo>
                    <a:pt x="93" y="304"/>
                    <a:pt x="95" y="304"/>
                    <a:pt x="95" y="300"/>
                  </a:cubicBezTo>
                  <a:cubicBezTo>
                    <a:pt x="95" y="296"/>
                    <a:pt x="93" y="295"/>
                    <a:pt x="90" y="296"/>
                  </a:cubicBezTo>
                  <a:cubicBezTo>
                    <a:pt x="88" y="296"/>
                    <a:pt x="86" y="296"/>
                    <a:pt x="84" y="296"/>
                  </a:cubicBezTo>
                  <a:close/>
                  <a:moveTo>
                    <a:pt x="459" y="303"/>
                  </a:moveTo>
                  <a:cubicBezTo>
                    <a:pt x="464" y="303"/>
                    <a:pt x="469" y="303"/>
                    <a:pt x="474" y="304"/>
                  </a:cubicBezTo>
                  <a:cubicBezTo>
                    <a:pt x="481" y="304"/>
                    <a:pt x="482" y="303"/>
                    <a:pt x="480" y="296"/>
                  </a:cubicBezTo>
                  <a:cubicBezTo>
                    <a:pt x="473" y="296"/>
                    <a:pt x="466" y="296"/>
                    <a:pt x="459" y="296"/>
                  </a:cubicBezTo>
                  <a:cubicBezTo>
                    <a:pt x="459" y="299"/>
                    <a:pt x="459" y="301"/>
                    <a:pt x="459" y="303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ṥḻïḓè"/>
            <p:cNvSpPr/>
            <p:nvPr/>
          </p:nvSpPr>
          <p:spPr bwMode="auto">
            <a:xfrm>
              <a:off x="2973579" y="-1253278"/>
              <a:ext cx="225547" cy="655162"/>
            </a:xfrm>
            <a:custGeom>
              <a:avLst/>
              <a:gdLst>
                <a:gd name="T0" fmla="*/ 176 w 249"/>
                <a:gd name="T1" fmla="*/ 596 h 724"/>
                <a:gd name="T2" fmla="*/ 217 w 249"/>
                <a:gd name="T3" fmla="*/ 668 h 724"/>
                <a:gd name="T4" fmla="*/ 179 w 249"/>
                <a:gd name="T5" fmla="*/ 652 h 724"/>
                <a:gd name="T6" fmla="*/ 153 w 249"/>
                <a:gd name="T7" fmla="*/ 673 h 724"/>
                <a:gd name="T8" fmla="*/ 193 w 249"/>
                <a:gd name="T9" fmla="*/ 721 h 724"/>
                <a:gd name="T10" fmla="*/ 86 w 249"/>
                <a:gd name="T11" fmla="*/ 630 h 724"/>
                <a:gd name="T12" fmla="*/ 16 w 249"/>
                <a:gd name="T13" fmla="*/ 420 h 724"/>
                <a:gd name="T14" fmla="*/ 11 w 249"/>
                <a:gd name="T15" fmla="*/ 279 h 724"/>
                <a:gd name="T16" fmla="*/ 3 w 249"/>
                <a:gd name="T17" fmla="*/ 77 h 724"/>
                <a:gd name="T18" fmla="*/ 5 w 249"/>
                <a:gd name="T19" fmla="*/ 6 h 724"/>
                <a:gd name="T20" fmla="*/ 21 w 249"/>
                <a:gd name="T21" fmla="*/ 98 h 724"/>
                <a:gd name="T22" fmla="*/ 26 w 249"/>
                <a:gd name="T23" fmla="*/ 256 h 724"/>
                <a:gd name="T24" fmla="*/ 38 w 249"/>
                <a:gd name="T25" fmla="*/ 267 h 724"/>
                <a:gd name="T26" fmla="*/ 36 w 249"/>
                <a:gd name="T27" fmla="*/ 166 h 724"/>
                <a:gd name="T28" fmla="*/ 31 w 249"/>
                <a:gd name="T29" fmla="*/ 47 h 724"/>
                <a:gd name="T30" fmla="*/ 47 w 249"/>
                <a:gd name="T31" fmla="*/ 81 h 724"/>
                <a:gd name="T32" fmla="*/ 53 w 249"/>
                <a:gd name="T33" fmla="*/ 275 h 724"/>
                <a:gd name="T34" fmla="*/ 66 w 249"/>
                <a:gd name="T35" fmla="*/ 295 h 724"/>
                <a:gd name="T36" fmla="*/ 61 w 249"/>
                <a:gd name="T37" fmla="*/ 137 h 724"/>
                <a:gd name="T38" fmla="*/ 60 w 249"/>
                <a:gd name="T39" fmla="*/ 87 h 724"/>
                <a:gd name="T40" fmla="*/ 76 w 249"/>
                <a:gd name="T41" fmla="*/ 160 h 724"/>
                <a:gd name="T42" fmla="*/ 81 w 249"/>
                <a:gd name="T43" fmla="*/ 282 h 724"/>
                <a:gd name="T44" fmla="*/ 90 w 249"/>
                <a:gd name="T45" fmla="*/ 201 h 724"/>
                <a:gd name="T46" fmla="*/ 89 w 249"/>
                <a:gd name="T47" fmla="*/ 128 h 724"/>
                <a:gd name="T48" fmla="*/ 106 w 249"/>
                <a:gd name="T49" fmla="*/ 261 h 724"/>
                <a:gd name="T50" fmla="*/ 121 w 249"/>
                <a:gd name="T51" fmla="*/ 473 h 724"/>
                <a:gd name="T52" fmla="*/ 249 w 249"/>
                <a:gd name="T53" fmla="*/ 633 h 724"/>
                <a:gd name="T54" fmla="*/ 65 w 249"/>
                <a:gd name="T55" fmla="*/ 431 h 724"/>
                <a:gd name="T56" fmla="*/ 29 w 249"/>
                <a:gd name="T57" fmla="*/ 422 h 724"/>
                <a:gd name="T58" fmla="*/ 91 w 249"/>
                <a:gd name="T59" fmla="*/ 553 h 724"/>
                <a:gd name="T60" fmla="*/ 72 w 249"/>
                <a:gd name="T61" fmla="*/ 495 h 724"/>
                <a:gd name="T62" fmla="*/ 34 w 249"/>
                <a:gd name="T63" fmla="*/ 475 h 724"/>
                <a:gd name="T64" fmla="*/ 91 w 249"/>
                <a:gd name="T65" fmla="*/ 553 h 724"/>
                <a:gd name="T66" fmla="*/ 146 w 249"/>
                <a:gd name="T67" fmla="*/ 618 h 724"/>
                <a:gd name="T68" fmla="*/ 61 w 249"/>
                <a:gd name="T69" fmla="*/ 560 h 724"/>
                <a:gd name="T70" fmla="*/ 86 w 249"/>
                <a:gd name="T71" fmla="*/ 602 h 724"/>
                <a:gd name="T72" fmla="*/ 28 w 249"/>
                <a:gd name="T73" fmla="*/ 288 h 724"/>
                <a:gd name="T74" fmla="*/ 43 w 249"/>
                <a:gd name="T75" fmla="*/ 366 h 724"/>
                <a:gd name="T76" fmla="*/ 60 w 249"/>
                <a:gd name="T77" fmla="*/ 334 h 724"/>
                <a:gd name="T78" fmla="*/ 125 w 249"/>
                <a:gd name="T79" fmla="*/ 532 h 724"/>
                <a:gd name="T80" fmla="*/ 162 w 249"/>
                <a:gd name="T81" fmla="*/ 586 h 724"/>
                <a:gd name="T82" fmla="*/ 105 w 249"/>
                <a:gd name="T83" fmla="*/ 462 h 724"/>
                <a:gd name="T84" fmla="*/ 95 w 249"/>
                <a:gd name="T85" fmla="*/ 474 h 724"/>
                <a:gd name="T86" fmla="*/ 101 w 249"/>
                <a:gd name="T87" fmla="*/ 549 h 724"/>
                <a:gd name="T88" fmla="*/ 113 w 249"/>
                <a:gd name="T89" fmla="*/ 496 h 724"/>
                <a:gd name="T90" fmla="*/ 86 w 249"/>
                <a:gd name="T91" fmla="*/ 363 h 724"/>
                <a:gd name="T92" fmla="*/ 95 w 249"/>
                <a:gd name="T93" fmla="*/ 295 h 724"/>
                <a:gd name="T94" fmla="*/ 70 w 249"/>
                <a:gd name="T95" fmla="*/ 331 h 724"/>
                <a:gd name="T96" fmla="*/ 78 w 249"/>
                <a:gd name="T97" fmla="*/ 470 h 724"/>
                <a:gd name="T98" fmla="*/ 98 w 249"/>
                <a:gd name="T99" fmla="*/ 384 h 724"/>
                <a:gd name="T100" fmla="*/ 84 w 249"/>
                <a:gd name="T101" fmla="*/ 395 h 724"/>
                <a:gd name="T102" fmla="*/ 78 w 249"/>
                <a:gd name="T103" fmla="*/ 47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724">
                  <a:moveTo>
                    <a:pt x="249" y="633"/>
                  </a:moveTo>
                  <a:cubicBezTo>
                    <a:pt x="243" y="641"/>
                    <a:pt x="236" y="648"/>
                    <a:pt x="230" y="656"/>
                  </a:cubicBezTo>
                  <a:cubicBezTo>
                    <a:pt x="220" y="629"/>
                    <a:pt x="199" y="612"/>
                    <a:pt x="176" y="596"/>
                  </a:cubicBezTo>
                  <a:cubicBezTo>
                    <a:pt x="175" y="607"/>
                    <a:pt x="175" y="616"/>
                    <a:pt x="178" y="625"/>
                  </a:cubicBezTo>
                  <a:cubicBezTo>
                    <a:pt x="184" y="639"/>
                    <a:pt x="194" y="650"/>
                    <a:pt x="206" y="659"/>
                  </a:cubicBezTo>
                  <a:cubicBezTo>
                    <a:pt x="209" y="662"/>
                    <a:pt x="213" y="666"/>
                    <a:pt x="217" y="668"/>
                  </a:cubicBezTo>
                  <a:cubicBezTo>
                    <a:pt x="221" y="671"/>
                    <a:pt x="218" y="673"/>
                    <a:pt x="217" y="676"/>
                  </a:cubicBezTo>
                  <a:cubicBezTo>
                    <a:pt x="215" y="678"/>
                    <a:pt x="213" y="677"/>
                    <a:pt x="211" y="675"/>
                  </a:cubicBezTo>
                  <a:cubicBezTo>
                    <a:pt x="201" y="668"/>
                    <a:pt x="190" y="659"/>
                    <a:pt x="179" y="652"/>
                  </a:cubicBezTo>
                  <a:cubicBezTo>
                    <a:pt x="161" y="639"/>
                    <a:pt x="141" y="634"/>
                    <a:pt x="119" y="635"/>
                  </a:cubicBezTo>
                  <a:cubicBezTo>
                    <a:pt x="116" y="636"/>
                    <a:pt x="112" y="636"/>
                    <a:pt x="108" y="636"/>
                  </a:cubicBezTo>
                  <a:cubicBezTo>
                    <a:pt x="120" y="653"/>
                    <a:pt x="135" y="665"/>
                    <a:pt x="153" y="673"/>
                  </a:cubicBezTo>
                  <a:cubicBezTo>
                    <a:pt x="171" y="682"/>
                    <a:pt x="190" y="685"/>
                    <a:pt x="211" y="684"/>
                  </a:cubicBezTo>
                  <a:cubicBezTo>
                    <a:pt x="209" y="688"/>
                    <a:pt x="208" y="690"/>
                    <a:pt x="206" y="693"/>
                  </a:cubicBezTo>
                  <a:cubicBezTo>
                    <a:pt x="202" y="702"/>
                    <a:pt x="198" y="711"/>
                    <a:pt x="193" y="721"/>
                  </a:cubicBezTo>
                  <a:cubicBezTo>
                    <a:pt x="192" y="724"/>
                    <a:pt x="191" y="724"/>
                    <a:pt x="188" y="722"/>
                  </a:cubicBezTo>
                  <a:cubicBezTo>
                    <a:pt x="167" y="707"/>
                    <a:pt x="146" y="692"/>
                    <a:pt x="128" y="673"/>
                  </a:cubicBezTo>
                  <a:cubicBezTo>
                    <a:pt x="113" y="659"/>
                    <a:pt x="99" y="645"/>
                    <a:pt x="86" y="630"/>
                  </a:cubicBezTo>
                  <a:cubicBezTo>
                    <a:pt x="61" y="599"/>
                    <a:pt x="42" y="564"/>
                    <a:pt x="30" y="525"/>
                  </a:cubicBezTo>
                  <a:cubicBezTo>
                    <a:pt x="25" y="509"/>
                    <a:pt x="22" y="493"/>
                    <a:pt x="21" y="476"/>
                  </a:cubicBezTo>
                  <a:cubicBezTo>
                    <a:pt x="19" y="458"/>
                    <a:pt x="17" y="439"/>
                    <a:pt x="16" y="420"/>
                  </a:cubicBezTo>
                  <a:cubicBezTo>
                    <a:pt x="15" y="405"/>
                    <a:pt x="15" y="390"/>
                    <a:pt x="14" y="374"/>
                  </a:cubicBezTo>
                  <a:cubicBezTo>
                    <a:pt x="14" y="357"/>
                    <a:pt x="13" y="340"/>
                    <a:pt x="12" y="323"/>
                  </a:cubicBezTo>
                  <a:cubicBezTo>
                    <a:pt x="12" y="308"/>
                    <a:pt x="11" y="294"/>
                    <a:pt x="11" y="279"/>
                  </a:cubicBezTo>
                  <a:cubicBezTo>
                    <a:pt x="10" y="253"/>
                    <a:pt x="9" y="228"/>
                    <a:pt x="8" y="202"/>
                  </a:cubicBezTo>
                  <a:cubicBezTo>
                    <a:pt x="7" y="186"/>
                    <a:pt x="7" y="170"/>
                    <a:pt x="6" y="153"/>
                  </a:cubicBezTo>
                  <a:cubicBezTo>
                    <a:pt x="5" y="128"/>
                    <a:pt x="4" y="102"/>
                    <a:pt x="3" y="77"/>
                  </a:cubicBezTo>
                  <a:cubicBezTo>
                    <a:pt x="3" y="62"/>
                    <a:pt x="2" y="46"/>
                    <a:pt x="2" y="30"/>
                  </a:cubicBezTo>
                  <a:cubicBezTo>
                    <a:pt x="1" y="21"/>
                    <a:pt x="1" y="11"/>
                    <a:pt x="0" y="0"/>
                  </a:cubicBezTo>
                  <a:cubicBezTo>
                    <a:pt x="2" y="3"/>
                    <a:pt x="4" y="4"/>
                    <a:pt x="5" y="6"/>
                  </a:cubicBezTo>
                  <a:cubicBezTo>
                    <a:pt x="9" y="12"/>
                    <a:pt x="14" y="19"/>
                    <a:pt x="17" y="25"/>
                  </a:cubicBezTo>
                  <a:cubicBezTo>
                    <a:pt x="18" y="26"/>
                    <a:pt x="19" y="29"/>
                    <a:pt x="19" y="31"/>
                  </a:cubicBezTo>
                  <a:cubicBezTo>
                    <a:pt x="20" y="53"/>
                    <a:pt x="20" y="76"/>
                    <a:pt x="21" y="98"/>
                  </a:cubicBezTo>
                  <a:cubicBezTo>
                    <a:pt x="22" y="115"/>
                    <a:pt x="22" y="133"/>
                    <a:pt x="23" y="150"/>
                  </a:cubicBezTo>
                  <a:cubicBezTo>
                    <a:pt x="23" y="169"/>
                    <a:pt x="24" y="187"/>
                    <a:pt x="25" y="206"/>
                  </a:cubicBezTo>
                  <a:cubicBezTo>
                    <a:pt x="25" y="223"/>
                    <a:pt x="26" y="239"/>
                    <a:pt x="26" y="256"/>
                  </a:cubicBezTo>
                  <a:cubicBezTo>
                    <a:pt x="26" y="257"/>
                    <a:pt x="26" y="259"/>
                    <a:pt x="27" y="259"/>
                  </a:cubicBezTo>
                  <a:cubicBezTo>
                    <a:pt x="30" y="262"/>
                    <a:pt x="34" y="265"/>
                    <a:pt x="37" y="268"/>
                  </a:cubicBezTo>
                  <a:cubicBezTo>
                    <a:pt x="37" y="267"/>
                    <a:pt x="38" y="267"/>
                    <a:pt x="38" y="267"/>
                  </a:cubicBezTo>
                  <a:cubicBezTo>
                    <a:pt x="38" y="260"/>
                    <a:pt x="38" y="254"/>
                    <a:pt x="38" y="247"/>
                  </a:cubicBezTo>
                  <a:cubicBezTo>
                    <a:pt x="38" y="242"/>
                    <a:pt x="38" y="237"/>
                    <a:pt x="38" y="232"/>
                  </a:cubicBezTo>
                  <a:cubicBezTo>
                    <a:pt x="37" y="210"/>
                    <a:pt x="36" y="188"/>
                    <a:pt x="36" y="166"/>
                  </a:cubicBezTo>
                  <a:cubicBezTo>
                    <a:pt x="35" y="148"/>
                    <a:pt x="34" y="131"/>
                    <a:pt x="34" y="113"/>
                  </a:cubicBezTo>
                  <a:cubicBezTo>
                    <a:pt x="33" y="95"/>
                    <a:pt x="33" y="76"/>
                    <a:pt x="32" y="57"/>
                  </a:cubicBezTo>
                  <a:cubicBezTo>
                    <a:pt x="32" y="54"/>
                    <a:pt x="32" y="50"/>
                    <a:pt x="31" y="47"/>
                  </a:cubicBezTo>
                  <a:cubicBezTo>
                    <a:pt x="32" y="47"/>
                    <a:pt x="32" y="47"/>
                    <a:pt x="32" y="46"/>
                  </a:cubicBezTo>
                  <a:cubicBezTo>
                    <a:pt x="34" y="49"/>
                    <a:pt x="36" y="52"/>
                    <a:pt x="38" y="54"/>
                  </a:cubicBezTo>
                  <a:cubicBezTo>
                    <a:pt x="44" y="62"/>
                    <a:pt x="47" y="71"/>
                    <a:pt x="47" y="81"/>
                  </a:cubicBezTo>
                  <a:cubicBezTo>
                    <a:pt x="47" y="113"/>
                    <a:pt x="49" y="144"/>
                    <a:pt x="50" y="175"/>
                  </a:cubicBezTo>
                  <a:cubicBezTo>
                    <a:pt x="50" y="193"/>
                    <a:pt x="51" y="211"/>
                    <a:pt x="51" y="228"/>
                  </a:cubicBezTo>
                  <a:cubicBezTo>
                    <a:pt x="52" y="244"/>
                    <a:pt x="52" y="259"/>
                    <a:pt x="53" y="275"/>
                  </a:cubicBezTo>
                  <a:cubicBezTo>
                    <a:pt x="53" y="283"/>
                    <a:pt x="56" y="291"/>
                    <a:pt x="62" y="297"/>
                  </a:cubicBezTo>
                  <a:cubicBezTo>
                    <a:pt x="63" y="298"/>
                    <a:pt x="64" y="298"/>
                    <a:pt x="64" y="299"/>
                  </a:cubicBezTo>
                  <a:cubicBezTo>
                    <a:pt x="65" y="297"/>
                    <a:pt x="66" y="296"/>
                    <a:pt x="66" y="295"/>
                  </a:cubicBezTo>
                  <a:cubicBezTo>
                    <a:pt x="66" y="287"/>
                    <a:pt x="65" y="280"/>
                    <a:pt x="65" y="272"/>
                  </a:cubicBezTo>
                  <a:cubicBezTo>
                    <a:pt x="64" y="252"/>
                    <a:pt x="64" y="231"/>
                    <a:pt x="63" y="211"/>
                  </a:cubicBezTo>
                  <a:cubicBezTo>
                    <a:pt x="62" y="186"/>
                    <a:pt x="62" y="161"/>
                    <a:pt x="61" y="137"/>
                  </a:cubicBezTo>
                  <a:cubicBezTo>
                    <a:pt x="60" y="124"/>
                    <a:pt x="60" y="111"/>
                    <a:pt x="60" y="98"/>
                  </a:cubicBezTo>
                  <a:cubicBezTo>
                    <a:pt x="59" y="95"/>
                    <a:pt x="59" y="91"/>
                    <a:pt x="59" y="87"/>
                  </a:cubicBezTo>
                  <a:cubicBezTo>
                    <a:pt x="59" y="87"/>
                    <a:pt x="60" y="87"/>
                    <a:pt x="60" y="87"/>
                  </a:cubicBezTo>
                  <a:cubicBezTo>
                    <a:pt x="64" y="92"/>
                    <a:pt x="68" y="98"/>
                    <a:pt x="72" y="104"/>
                  </a:cubicBezTo>
                  <a:cubicBezTo>
                    <a:pt x="75" y="107"/>
                    <a:pt x="75" y="111"/>
                    <a:pt x="75" y="116"/>
                  </a:cubicBezTo>
                  <a:cubicBezTo>
                    <a:pt x="76" y="131"/>
                    <a:pt x="76" y="145"/>
                    <a:pt x="76" y="160"/>
                  </a:cubicBezTo>
                  <a:cubicBezTo>
                    <a:pt x="77" y="179"/>
                    <a:pt x="78" y="197"/>
                    <a:pt x="78" y="215"/>
                  </a:cubicBezTo>
                  <a:cubicBezTo>
                    <a:pt x="79" y="233"/>
                    <a:pt x="79" y="251"/>
                    <a:pt x="80" y="269"/>
                  </a:cubicBezTo>
                  <a:cubicBezTo>
                    <a:pt x="80" y="273"/>
                    <a:pt x="81" y="278"/>
                    <a:pt x="81" y="282"/>
                  </a:cubicBezTo>
                  <a:cubicBezTo>
                    <a:pt x="84" y="280"/>
                    <a:pt x="87" y="278"/>
                    <a:pt x="90" y="276"/>
                  </a:cubicBezTo>
                  <a:cubicBezTo>
                    <a:pt x="91" y="275"/>
                    <a:pt x="92" y="272"/>
                    <a:pt x="92" y="271"/>
                  </a:cubicBezTo>
                  <a:cubicBezTo>
                    <a:pt x="91" y="248"/>
                    <a:pt x="91" y="224"/>
                    <a:pt x="90" y="201"/>
                  </a:cubicBezTo>
                  <a:cubicBezTo>
                    <a:pt x="90" y="185"/>
                    <a:pt x="89" y="168"/>
                    <a:pt x="88" y="152"/>
                  </a:cubicBezTo>
                  <a:cubicBezTo>
                    <a:pt x="88" y="144"/>
                    <a:pt x="88" y="136"/>
                    <a:pt x="87" y="128"/>
                  </a:cubicBezTo>
                  <a:cubicBezTo>
                    <a:pt x="88" y="128"/>
                    <a:pt x="88" y="128"/>
                    <a:pt x="89" y="128"/>
                  </a:cubicBezTo>
                  <a:cubicBezTo>
                    <a:pt x="93" y="135"/>
                    <a:pt x="98" y="141"/>
                    <a:pt x="101" y="148"/>
                  </a:cubicBezTo>
                  <a:cubicBezTo>
                    <a:pt x="103" y="153"/>
                    <a:pt x="102" y="160"/>
                    <a:pt x="102" y="165"/>
                  </a:cubicBezTo>
                  <a:cubicBezTo>
                    <a:pt x="104" y="197"/>
                    <a:pt x="105" y="229"/>
                    <a:pt x="106" y="261"/>
                  </a:cubicBezTo>
                  <a:cubicBezTo>
                    <a:pt x="107" y="292"/>
                    <a:pt x="108" y="322"/>
                    <a:pt x="109" y="352"/>
                  </a:cubicBezTo>
                  <a:cubicBezTo>
                    <a:pt x="110" y="368"/>
                    <a:pt x="110" y="384"/>
                    <a:pt x="111" y="400"/>
                  </a:cubicBezTo>
                  <a:cubicBezTo>
                    <a:pt x="112" y="424"/>
                    <a:pt x="114" y="449"/>
                    <a:pt x="121" y="473"/>
                  </a:cubicBezTo>
                  <a:cubicBezTo>
                    <a:pt x="128" y="496"/>
                    <a:pt x="138" y="519"/>
                    <a:pt x="151" y="540"/>
                  </a:cubicBezTo>
                  <a:cubicBezTo>
                    <a:pt x="170" y="570"/>
                    <a:pt x="195" y="594"/>
                    <a:pt x="223" y="615"/>
                  </a:cubicBezTo>
                  <a:cubicBezTo>
                    <a:pt x="232" y="621"/>
                    <a:pt x="240" y="627"/>
                    <a:pt x="249" y="633"/>
                  </a:cubicBezTo>
                  <a:close/>
                  <a:moveTo>
                    <a:pt x="69" y="471"/>
                  </a:moveTo>
                  <a:cubicBezTo>
                    <a:pt x="69" y="468"/>
                    <a:pt x="69" y="467"/>
                    <a:pt x="69" y="465"/>
                  </a:cubicBezTo>
                  <a:cubicBezTo>
                    <a:pt x="67" y="454"/>
                    <a:pt x="66" y="442"/>
                    <a:pt x="65" y="431"/>
                  </a:cubicBezTo>
                  <a:cubicBezTo>
                    <a:pt x="64" y="406"/>
                    <a:pt x="52" y="389"/>
                    <a:pt x="32" y="377"/>
                  </a:cubicBezTo>
                  <a:cubicBezTo>
                    <a:pt x="29" y="376"/>
                    <a:pt x="27" y="376"/>
                    <a:pt x="27" y="380"/>
                  </a:cubicBezTo>
                  <a:cubicBezTo>
                    <a:pt x="28" y="394"/>
                    <a:pt x="28" y="408"/>
                    <a:pt x="29" y="422"/>
                  </a:cubicBezTo>
                  <a:cubicBezTo>
                    <a:pt x="31" y="438"/>
                    <a:pt x="38" y="452"/>
                    <a:pt x="51" y="462"/>
                  </a:cubicBezTo>
                  <a:cubicBezTo>
                    <a:pt x="56" y="466"/>
                    <a:pt x="61" y="469"/>
                    <a:pt x="69" y="471"/>
                  </a:cubicBezTo>
                  <a:close/>
                  <a:moveTo>
                    <a:pt x="91" y="553"/>
                  </a:moveTo>
                  <a:cubicBezTo>
                    <a:pt x="91" y="551"/>
                    <a:pt x="90" y="550"/>
                    <a:pt x="90" y="548"/>
                  </a:cubicBezTo>
                  <a:cubicBezTo>
                    <a:pt x="86" y="538"/>
                    <a:pt x="83" y="527"/>
                    <a:pt x="79" y="516"/>
                  </a:cubicBezTo>
                  <a:cubicBezTo>
                    <a:pt x="77" y="509"/>
                    <a:pt x="77" y="501"/>
                    <a:pt x="72" y="495"/>
                  </a:cubicBezTo>
                  <a:cubicBezTo>
                    <a:pt x="64" y="484"/>
                    <a:pt x="54" y="476"/>
                    <a:pt x="42" y="470"/>
                  </a:cubicBezTo>
                  <a:cubicBezTo>
                    <a:pt x="39" y="468"/>
                    <a:pt x="37" y="467"/>
                    <a:pt x="34" y="465"/>
                  </a:cubicBezTo>
                  <a:cubicBezTo>
                    <a:pt x="34" y="469"/>
                    <a:pt x="33" y="472"/>
                    <a:pt x="34" y="475"/>
                  </a:cubicBezTo>
                  <a:cubicBezTo>
                    <a:pt x="35" y="481"/>
                    <a:pt x="36" y="488"/>
                    <a:pt x="37" y="495"/>
                  </a:cubicBezTo>
                  <a:cubicBezTo>
                    <a:pt x="41" y="511"/>
                    <a:pt x="47" y="527"/>
                    <a:pt x="61" y="538"/>
                  </a:cubicBezTo>
                  <a:cubicBezTo>
                    <a:pt x="69" y="546"/>
                    <a:pt x="79" y="552"/>
                    <a:pt x="91" y="553"/>
                  </a:cubicBezTo>
                  <a:close/>
                  <a:moveTo>
                    <a:pt x="147" y="621"/>
                  </a:moveTo>
                  <a:cubicBezTo>
                    <a:pt x="148" y="620"/>
                    <a:pt x="148" y="620"/>
                    <a:pt x="148" y="619"/>
                  </a:cubicBezTo>
                  <a:cubicBezTo>
                    <a:pt x="147" y="619"/>
                    <a:pt x="146" y="619"/>
                    <a:pt x="146" y="618"/>
                  </a:cubicBezTo>
                  <a:cubicBezTo>
                    <a:pt x="136" y="608"/>
                    <a:pt x="127" y="598"/>
                    <a:pt x="118" y="588"/>
                  </a:cubicBezTo>
                  <a:cubicBezTo>
                    <a:pt x="109" y="578"/>
                    <a:pt x="100" y="570"/>
                    <a:pt x="87" y="566"/>
                  </a:cubicBezTo>
                  <a:cubicBezTo>
                    <a:pt x="79" y="563"/>
                    <a:pt x="70" y="561"/>
                    <a:pt x="61" y="560"/>
                  </a:cubicBezTo>
                  <a:cubicBezTo>
                    <a:pt x="58" y="559"/>
                    <a:pt x="57" y="560"/>
                    <a:pt x="58" y="563"/>
                  </a:cubicBezTo>
                  <a:cubicBezTo>
                    <a:pt x="61" y="569"/>
                    <a:pt x="64" y="574"/>
                    <a:pt x="67" y="579"/>
                  </a:cubicBezTo>
                  <a:cubicBezTo>
                    <a:pt x="73" y="587"/>
                    <a:pt x="79" y="596"/>
                    <a:pt x="86" y="602"/>
                  </a:cubicBezTo>
                  <a:cubicBezTo>
                    <a:pt x="97" y="614"/>
                    <a:pt x="112" y="619"/>
                    <a:pt x="127" y="621"/>
                  </a:cubicBezTo>
                  <a:cubicBezTo>
                    <a:pt x="134" y="622"/>
                    <a:pt x="141" y="623"/>
                    <a:pt x="147" y="621"/>
                  </a:cubicBezTo>
                  <a:close/>
                  <a:moveTo>
                    <a:pt x="28" y="288"/>
                  </a:moveTo>
                  <a:cubicBezTo>
                    <a:pt x="27" y="291"/>
                    <a:pt x="26" y="292"/>
                    <a:pt x="26" y="293"/>
                  </a:cubicBezTo>
                  <a:cubicBezTo>
                    <a:pt x="26" y="304"/>
                    <a:pt x="26" y="315"/>
                    <a:pt x="26" y="327"/>
                  </a:cubicBezTo>
                  <a:cubicBezTo>
                    <a:pt x="27" y="342"/>
                    <a:pt x="32" y="355"/>
                    <a:pt x="43" y="366"/>
                  </a:cubicBezTo>
                  <a:cubicBezTo>
                    <a:pt x="48" y="371"/>
                    <a:pt x="54" y="376"/>
                    <a:pt x="62" y="378"/>
                  </a:cubicBezTo>
                  <a:cubicBezTo>
                    <a:pt x="62" y="377"/>
                    <a:pt x="62" y="376"/>
                    <a:pt x="62" y="375"/>
                  </a:cubicBezTo>
                  <a:cubicBezTo>
                    <a:pt x="61" y="361"/>
                    <a:pt x="61" y="347"/>
                    <a:pt x="60" y="334"/>
                  </a:cubicBezTo>
                  <a:cubicBezTo>
                    <a:pt x="59" y="325"/>
                    <a:pt x="57" y="317"/>
                    <a:pt x="51" y="310"/>
                  </a:cubicBezTo>
                  <a:cubicBezTo>
                    <a:pt x="45" y="303"/>
                    <a:pt x="36" y="296"/>
                    <a:pt x="28" y="288"/>
                  </a:cubicBezTo>
                  <a:close/>
                  <a:moveTo>
                    <a:pt x="125" y="532"/>
                  </a:moveTo>
                  <a:cubicBezTo>
                    <a:pt x="115" y="565"/>
                    <a:pt x="132" y="602"/>
                    <a:pt x="163" y="620"/>
                  </a:cubicBezTo>
                  <a:cubicBezTo>
                    <a:pt x="164" y="619"/>
                    <a:pt x="164" y="619"/>
                    <a:pt x="164" y="618"/>
                  </a:cubicBezTo>
                  <a:cubicBezTo>
                    <a:pt x="167" y="607"/>
                    <a:pt x="167" y="596"/>
                    <a:pt x="162" y="586"/>
                  </a:cubicBezTo>
                  <a:cubicBezTo>
                    <a:pt x="155" y="568"/>
                    <a:pt x="143" y="553"/>
                    <a:pt x="130" y="538"/>
                  </a:cubicBezTo>
                  <a:cubicBezTo>
                    <a:pt x="129" y="536"/>
                    <a:pt x="127" y="534"/>
                    <a:pt x="125" y="532"/>
                  </a:cubicBezTo>
                  <a:close/>
                  <a:moveTo>
                    <a:pt x="105" y="462"/>
                  </a:moveTo>
                  <a:cubicBezTo>
                    <a:pt x="104" y="462"/>
                    <a:pt x="104" y="462"/>
                    <a:pt x="103" y="462"/>
                  </a:cubicBezTo>
                  <a:cubicBezTo>
                    <a:pt x="102" y="463"/>
                    <a:pt x="101" y="463"/>
                    <a:pt x="101" y="464"/>
                  </a:cubicBezTo>
                  <a:cubicBezTo>
                    <a:pt x="99" y="467"/>
                    <a:pt x="97" y="471"/>
                    <a:pt x="95" y="474"/>
                  </a:cubicBezTo>
                  <a:cubicBezTo>
                    <a:pt x="89" y="485"/>
                    <a:pt x="85" y="496"/>
                    <a:pt x="87" y="509"/>
                  </a:cubicBezTo>
                  <a:cubicBezTo>
                    <a:pt x="89" y="522"/>
                    <a:pt x="93" y="533"/>
                    <a:pt x="98" y="545"/>
                  </a:cubicBezTo>
                  <a:cubicBezTo>
                    <a:pt x="98" y="546"/>
                    <a:pt x="100" y="547"/>
                    <a:pt x="101" y="549"/>
                  </a:cubicBezTo>
                  <a:cubicBezTo>
                    <a:pt x="103" y="547"/>
                    <a:pt x="104" y="546"/>
                    <a:pt x="105" y="545"/>
                  </a:cubicBezTo>
                  <a:cubicBezTo>
                    <a:pt x="106" y="543"/>
                    <a:pt x="106" y="542"/>
                    <a:pt x="107" y="541"/>
                  </a:cubicBezTo>
                  <a:cubicBezTo>
                    <a:pt x="114" y="526"/>
                    <a:pt x="116" y="511"/>
                    <a:pt x="113" y="496"/>
                  </a:cubicBezTo>
                  <a:cubicBezTo>
                    <a:pt x="111" y="484"/>
                    <a:pt x="108" y="473"/>
                    <a:pt x="105" y="462"/>
                  </a:cubicBezTo>
                  <a:close/>
                  <a:moveTo>
                    <a:pt x="72" y="381"/>
                  </a:moveTo>
                  <a:cubicBezTo>
                    <a:pt x="79" y="376"/>
                    <a:pt x="83" y="370"/>
                    <a:pt x="86" y="363"/>
                  </a:cubicBezTo>
                  <a:cubicBezTo>
                    <a:pt x="90" y="355"/>
                    <a:pt x="93" y="346"/>
                    <a:pt x="94" y="338"/>
                  </a:cubicBezTo>
                  <a:cubicBezTo>
                    <a:pt x="96" y="327"/>
                    <a:pt x="95" y="315"/>
                    <a:pt x="95" y="303"/>
                  </a:cubicBezTo>
                  <a:cubicBezTo>
                    <a:pt x="95" y="301"/>
                    <a:pt x="95" y="298"/>
                    <a:pt x="95" y="295"/>
                  </a:cubicBezTo>
                  <a:cubicBezTo>
                    <a:pt x="94" y="294"/>
                    <a:pt x="94" y="294"/>
                    <a:pt x="93" y="294"/>
                  </a:cubicBezTo>
                  <a:cubicBezTo>
                    <a:pt x="91" y="297"/>
                    <a:pt x="88" y="299"/>
                    <a:pt x="86" y="302"/>
                  </a:cubicBezTo>
                  <a:cubicBezTo>
                    <a:pt x="78" y="310"/>
                    <a:pt x="71" y="320"/>
                    <a:pt x="70" y="331"/>
                  </a:cubicBezTo>
                  <a:cubicBezTo>
                    <a:pt x="69" y="337"/>
                    <a:pt x="70" y="343"/>
                    <a:pt x="70" y="349"/>
                  </a:cubicBezTo>
                  <a:cubicBezTo>
                    <a:pt x="71" y="359"/>
                    <a:pt x="71" y="370"/>
                    <a:pt x="72" y="381"/>
                  </a:cubicBezTo>
                  <a:close/>
                  <a:moveTo>
                    <a:pt x="78" y="470"/>
                  </a:moveTo>
                  <a:cubicBezTo>
                    <a:pt x="83" y="461"/>
                    <a:pt x="88" y="454"/>
                    <a:pt x="92" y="446"/>
                  </a:cubicBezTo>
                  <a:cubicBezTo>
                    <a:pt x="95" y="440"/>
                    <a:pt x="97" y="433"/>
                    <a:pt x="97" y="426"/>
                  </a:cubicBezTo>
                  <a:cubicBezTo>
                    <a:pt x="98" y="412"/>
                    <a:pt x="98" y="398"/>
                    <a:pt x="98" y="384"/>
                  </a:cubicBezTo>
                  <a:cubicBezTo>
                    <a:pt x="98" y="382"/>
                    <a:pt x="98" y="381"/>
                    <a:pt x="97" y="379"/>
                  </a:cubicBezTo>
                  <a:cubicBezTo>
                    <a:pt x="97" y="379"/>
                    <a:pt x="97" y="379"/>
                    <a:pt x="96" y="379"/>
                  </a:cubicBezTo>
                  <a:cubicBezTo>
                    <a:pt x="92" y="384"/>
                    <a:pt x="88" y="389"/>
                    <a:pt x="84" y="395"/>
                  </a:cubicBezTo>
                  <a:cubicBezTo>
                    <a:pt x="78" y="404"/>
                    <a:pt x="73" y="414"/>
                    <a:pt x="74" y="425"/>
                  </a:cubicBezTo>
                  <a:cubicBezTo>
                    <a:pt x="74" y="439"/>
                    <a:pt x="75" y="452"/>
                    <a:pt x="76" y="465"/>
                  </a:cubicBezTo>
                  <a:cubicBezTo>
                    <a:pt x="76" y="466"/>
                    <a:pt x="77" y="467"/>
                    <a:pt x="78" y="47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ľïḍê"/>
            <p:cNvSpPr/>
            <p:nvPr/>
          </p:nvSpPr>
          <p:spPr bwMode="auto">
            <a:xfrm>
              <a:off x="3561315" y="-1255068"/>
              <a:ext cx="224354" cy="656355"/>
            </a:xfrm>
            <a:custGeom>
              <a:avLst/>
              <a:gdLst>
                <a:gd name="T0" fmla="*/ 142 w 248"/>
                <a:gd name="T1" fmla="*/ 638 h 725"/>
                <a:gd name="T2" fmla="*/ 60 w 248"/>
                <a:gd name="T3" fmla="*/ 661 h 725"/>
                <a:gd name="T4" fmla="*/ 30 w 248"/>
                <a:gd name="T5" fmla="*/ 672 h 725"/>
                <a:gd name="T6" fmla="*/ 74 w 248"/>
                <a:gd name="T7" fmla="*/ 602 h 725"/>
                <a:gd name="T8" fmla="*/ 0 w 248"/>
                <a:gd name="T9" fmla="*/ 635 h 725"/>
                <a:gd name="T10" fmla="*/ 117 w 248"/>
                <a:gd name="T11" fmla="*/ 504 h 725"/>
                <a:gd name="T12" fmla="*/ 139 w 248"/>
                <a:gd name="T13" fmla="*/ 325 h 725"/>
                <a:gd name="T14" fmla="*/ 145 w 248"/>
                <a:gd name="T15" fmla="*/ 187 h 725"/>
                <a:gd name="T16" fmla="*/ 160 w 248"/>
                <a:gd name="T17" fmla="*/ 129 h 725"/>
                <a:gd name="T18" fmla="*/ 158 w 248"/>
                <a:gd name="T19" fmla="*/ 209 h 725"/>
                <a:gd name="T20" fmla="*/ 167 w 248"/>
                <a:gd name="T21" fmla="*/ 284 h 725"/>
                <a:gd name="T22" fmla="*/ 172 w 248"/>
                <a:gd name="T23" fmla="*/ 148 h 725"/>
                <a:gd name="T24" fmla="*/ 189 w 248"/>
                <a:gd name="T25" fmla="*/ 88 h 725"/>
                <a:gd name="T26" fmla="*/ 186 w 248"/>
                <a:gd name="T27" fmla="*/ 197 h 725"/>
                <a:gd name="T28" fmla="*/ 183 w 248"/>
                <a:gd name="T29" fmla="*/ 302 h 725"/>
                <a:gd name="T30" fmla="*/ 195 w 248"/>
                <a:gd name="T31" fmla="*/ 285 h 725"/>
                <a:gd name="T32" fmla="*/ 198 w 248"/>
                <a:gd name="T33" fmla="*/ 157 h 725"/>
                <a:gd name="T34" fmla="*/ 205 w 248"/>
                <a:gd name="T35" fmla="*/ 63 h 725"/>
                <a:gd name="T36" fmla="*/ 222 w 248"/>
                <a:gd name="T37" fmla="*/ 252 h 725"/>
                <a:gd name="T38" fmla="*/ 227 w 248"/>
                <a:gd name="T39" fmla="*/ 88 h 725"/>
                <a:gd name="T40" fmla="*/ 247 w 248"/>
                <a:gd name="T41" fmla="*/ 0 h 725"/>
                <a:gd name="T42" fmla="*/ 244 w 248"/>
                <a:gd name="T43" fmla="*/ 104 h 725"/>
                <a:gd name="T44" fmla="*/ 235 w 248"/>
                <a:gd name="T45" fmla="*/ 362 h 725"/>
                <a:gd name="T46" fmla="*/ 225 w 248"/>
                <a:gd name="T47" fmla="*/ 497 h 725"/>
                <a:gd name="T48" fmla="*/ 123 w 248"/>
                <a:gd name="T49" fmla="*/ 673 h 725"/>
                <a:gd name="T50" fmla="*/ 180 w 248"/>
                <a:gd name="T51" fmla="*/ 472 h 725"/>
                <a:gd name="T52" fmla="*/ 221 w 248"/>
                <a:gd name="T53" fmla="*/ 381 h 725"/>
                <a:gd name="T54" fmla="*/ 183 w 248"/>
                <a:gd name="T55" fmla="*/ 431 h 725"/>
                <a:gd name="T56" fmla="*/ 158 w 248"/>
                <a:gd name="T57" fmla="*/ 554 h 725"/>
                <a:gd name="T58" fmla="*/ 202 w 248"/>
                <a:gd name="T59" fmla="*/ 522 h 725"/>
                <a:gd name="T60" fmla="*/ 214 w 248"/>
                <a:gd name="T61" fmla="*/ 466 h 725"/>
                <a:gd name="T62" fmla="*/ 174 w 248"/>
                <a:gd name="T63" fmla="*/ 501 h 725"/>
                <a:gd name="T64" fmla="*/ 158 w 248"/>
                <a:gd name="T65" fmla="*/ 554 h 725"/>
                <a:gd name="T66" fmla="*/ 171 w 248"/>
                <a:gd name="T67" fmla="*/ 564 h 725"/>
                <a:gd name="T68" fmla="*/ 101 w 248"/>
                <a:gd name="T69" fmla="*/ 622 h 725"/>
                <a:gd name="T70" fmla="*/ 159 w 248"/>
                <a:gd name="T71" fmla="*/ 607 h 725"/>
                <a:gd name="T72" fmla="*/ 222 w 248"/>
                <a:gd name="T73" fmla="*/ 289 h 725"/>
                <a:gd name="T74" fmla="*/ 186 w 248"/>
                <a:gd name="T75" fmla="*/ 377 h 725"/>
                <a:gd name="T76" fmla="*/ 220 w 248"/>
                <a:gd name="T77" fmla="*/ 343 h 725"/>
                <a:gd name="T78" fmla="*/ 86 w 248"/>
                <a:gd name="T79" fmla="*/ 623 h 725"/>
                <a:gd name="T80" fmla="*/ 125 w 248"/>
                <a:gd name="T81" fmla="*/ 532 h 725"/>
                <a:gd name="T82" fmla="*/ 86 w 248"/>
                <a:gd name="T83" fmla="*/ 623 h 725"/>
                <a:gd name="T84" fmla="*/ 135 w 248"/>
                <a:gd name="T85" fmla="*/ 505 h 725"/>
                <a:gd name="T86" fmla="*/ 157 w 248"/>
                <a:gd name="T87" fmla="*/ 530 h 725"/>
                <a:gd name="T88" fmla="*/ 171 w 248"/>
                <a:gd name="T89" fmla="*/ 469 h 725"/>
                <a:gd name="T90" fmla="*/ 174 w 248"/>
                <a:gd name="T91" fmla="*/ 419 h 725"/>
                <a:gd name="T92" fmla="*/ 151 w 248"/>
                <a:gd name="T93" fmla="*/ 380 h 725"/>
                <a:gd name="T94" fmla="*/ 171 w 248"/>
                <a:gd name="T95" fmla="*/ 46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725">
                  <a:moveTo>
                    <a:pt x="58" y="725"/>
                  </a:moveTo>
                  <a:cubicBezTo>
                    <a:pt x="52" y="712"/>
                    <a:pt x="45" y="699"/>
                    <a:pt x="39" y="685"/>
                  </a:cubicBezTo>
                  <a:cubicBezTo>
                    <a:pt x="81" y="688"/>
                    <a:pt x="115" y="671"/>
                    <a:pt x="142" y="638"/>
                  </a:cubicBezTo>
                  <a:cubicBezTo>
                    <a:pt x="140" y="637"/>
                    <a:pt x="139" y="636"/>
                    <a:pt x="137" y="636"/>
                  </a:cubicBezTo>
                  <a:cubicBezTo>
                    <a:pt x="122" y="636"/>
                    <a:pt x="107" y="636"/>
                    <a:pt x="92" y="641"/>
                  </a:cubicBezTo>
                  <a:cubicBezTo>
                    <a:pt x="80" y="646"/>
                    <a:pt x="70" y="653"/>
                    <a:pt x="60" y="661"/>
                  </a:cubicBezTo>
                  <a:cubicBezTo>
                    <a:pt x="53" y="666"/>
                    <a:pt x="46" y="671"/>
                    <a:pt x="39" y="677"/>
                  </a:cubicBezTo>
                  <a:cubicBezTo>
                    <a:pt x="35" y="680"/>
                    <a:pt x="34" y="680"/>
                    <a:pt x="32" y="675"/>
                  </a:cubicBezTo>
                  <a:cubicBezTo>
                    <a:pt x="31" y="674"/>
                    <a:pt x="31" y="673"/>
                    <a:pt x="30" y="672"/>
                  </a:cubicBezTo>
                  <a:cubicBezTo>
                    <a:pt x="36" y="667"/>
                    <a:pt x="41" y="663"/>
                    <a:pt x="47" y="658"/>
                  </a:cubicBezTo>
                  <a:cubicBezTo>
                    <a:pt x="57" y="648"/>
                    <a:pt x="69" y="638"/>
                    <a:pt x="72" y="623"/>
                  </a:cubicBezTo>
                  <a:cubicBezTo>
                    <a:pt x="73" y="616"/>
                    <a:pt x="73" y="609"/>
                    <a:pt x="74" y="602"/>
                  </a:cubicBezTo>
                  <a:cubicBezTo>
                    <a:pt x="74" y="601"/>
                    <a:pt x="73" y="600"/>
                    <a:pt x="73" y="598"/>
                  </a:cubicBezTo>
                  <a:cubicBezTo>
                    <a:pt x="50" y="614"/>
                    <a:pt x="29" y="630"/>
                    <a:pt x="20" y="658"/>
                  </a:cubicBezTo>
                  <a:cubicBezTo>
                    <a:pt x="13" y="650"/>
                    <a:pt x="7" y="643"/>
                    <a:pt x="0" y="635"/>
                  </a:cubicBezTo>
                  <a:cubicBezTo>
                    <a:pt x="5" y="631"/>
                    <a:pt x="11" y="627"/>
                    <a:pt x="16" y="624"/>
                  </a:cubicBezTo>
                  <a:cubicBezTo>
                    <a:pt x="35" y="610"/>
                    <a:pt x="54" y="595"/>
                    <a:pt x="70" y="578"/>
                  </a:cubicBezTo>
                  <a:cubicBezTo>
                    <a:pt x="90" y="556"/>
                    <a:pt x="106" y="532"/>
                    <a:pt x="117" y="504"/>
                  </a:cubicBezTo>
                  <a:cubicBezTo>
                    <a:pt x="124" y="488"/>
                    <a:pt x="129" y="471"/>
                    <a:pt x="132" y="454"/>
                  </a:cubicBezTo>
                  <a:cubicBezTo>
                    <a:pt x="136" y="438"/>
                    <a:pt x="136" y="422"/>
                    <a:pt x="137" y="406"/>
                  </a:cubicBezTo>
                  <a:cubicBezTo>
                    <a:pt x="137" y="379"/>
                    <a:pt x="139" y="352"/>
                    <a:pt x="139" y="325"/>
                  </a:cubicBezTo>
                  <a:cubicBezTo>
                    <a:pt x="140" y="310"/>
                    <a:pt x="141" y="295"/>
                    <a:pt x="141" y="279"/>
                  </a:cubicBezTo>
                  <a:cubicBezTo>
                    <a:pt x="142" y="254"/>
                    <a:pt x="143" y="229"/>
                    <a:pt x="144" y="204"/>
                  </a:cubicBezTo>
                  <a:cubicBezTo>
                    <a:pt x="145" y="198"/>
                    <a:pt x="145" y="192"/>
                    <a:pt x="145" y="187"/>
                  </a:cubicBezTo>
                  <a:cubicBezTo>
                    <a:pt x="145" y="175"/>
                    <a:pt x="145" y="162"/>
                    <a:pt x="146" y="150"/>
                  </a:cubicBezTo>
                  <a:cubicBezTo>
                    <a:pt x="146" y="148"/>
                    <a:pt x="149" y="145"/>
                    <a:pt x="150" y="143"/>
                  </a:cubicBezTo>
                  <a:cubicBezTo>
                    <a:pt x="153" y="139"/>
                    <a:pt x="156" y="134"/>
                    <a:pt x="160" y="129"/>
                  </a:cubicBezTo>
                  <a:cubicBezTo>
                    <a:pt x="160" y="139"/>
                    <a:pt x="160" y="147"/>
                    <a:pt x="160" y="156"/>
                  </a:cubicBezTo>
                  <a:cubicBezTo>
                    <a:pt x="160" y="157"/>
                    <a:pt x="159" y="158"/>
                    <a:pt x="159" y="160"/>
                  </a:cubicBezTo>
                  <a:cubicBezTo>
                    <a:pt x="159" y="176"/>
                    <a:pt x="159" y="193"/>
                    <a:pt x="158" y="209"/>
                  </a:cubicBezTo>
                  <a:cubicBezTo>
                    <a:pt x="158" y="230"/>
                    <a:pt x="157" y="250"/>
                    <a:pt x="156" y="270"/>
                  </a:cubicBezTo>
                  <a:cubicBezTo>
                    <a:pt x="156" y="274"/>
                    <a:pt x="157" y="276"/>
                    <a:pt x="160" y="278"/>
                  </a:cubicBezTo>
                  <a:cubicBezTo>
                    <a:pt x="163" y="279"/>
                    <a:pt x="165" y="281"/>
                    <a:pt x="167" y="284"/>
                  </a:cubicBezTo>
                  <a:cubicBezTo>
                    <a:pt x="167" y="282"/>
                    <a:pt x="168" y="282"/>
                    <a:pt x="168" y="281"/>
                  </a:cubicBezTo>
                  <a:cubicBezTo>
                    <a:pt x="169" y="256"/>
                    <a:pt x="169" y="232"/>
                    <a:pt x="170" y="207"/>
                  </a:cubicBezTo>
                  <a:cubicBezTo>
                    <a:pt x="170" y="187"/>
                    <a:pt x="171" y="168"/>
                    <a:pt x="172" y="148"/>
                  </a:cubicBezTo>
                  <a:cubicBezTo>
                    <a:pt x="173" y="138"/>
                    <a:pt x="173" y="128"/>
                    <a:pt x="173" y="118"/>
                  </a:cubicBezTo>
                  <a:cubicBezTo>
                    <a:pt x="173" y="112"/>
                    <a:pt x="174" y="107"/>
                    <a:pt x="178" y="103"/>
                  </a:cubicBezTo>
                  <a:cubicBezTo>
                    <a:pt x="182" y="98"/>
                    <a:pt x="184" y="93"/>
                    <a:pt x="189" y="88"/>
                  </a:cubicBezTo>
                  <a:cubicBezTo>
                    <a:pt x="189" y="94"/>
                    <a:pt x="189" y="100"/>
                    <a:pt x="189" y="106"/>
                  </a:cubicBezTo>
                  <a:cubicBezTo>
                    <a:pt x="189" y="110"/>
                    <a:pt x="188" y="113"/>
                    <a:pt x="188" y="117"/>
                  </a:cubicBezTo>
                  <a:cubicBezTo>
                    <a:pt x="187" y="144"/>
                    <a:pt x="186" y="171"/>
                    <a:pt x="186" y="197"/>
                  </a:cubicBezTo>
                  <a:cubicBezTo>
                    <a:pt x="185" y="215"/>
                    <a:pt x="185" y="232"/>
                    <a:pt x="184" y="250"/>
                  </a:cubicBezTo>
                  <a:cubicBezTo>
                    <a:pt x="184" y="262"/>
                    <a:pt x="183" y="274"/>
                    <a:pt x="183" y="286"/>
                  </a:cubicBezTo>
                  <a:cubicBezTo>
                    <a:pt x="183" y="291"/>
                    <a:pt x="183" y="296"/>
                    <a:pt x="183" y="302"/>
                  </a:cubicBezTo>
                  <a:cubicBezTo>
                    <a:pt x="184" y="300"/>
                    <a:pt x="185" y="300"/>
                    <a:pt x="186" y="299"/>
                  </a:cubicBezTo>
                  <a:cubicBezTo>
                    <a:pt x="189" y="296"/>
                    <a:pt x="191" y="292"/>
                    <a:pt x="193" y="289"/>
                  </a:cubicBezTo>
                  <a:cubicBezTo>
                    <a:pt x="194" y="288"/>
                    <a:pt x="195" y="286"/>
                    <a:pt x="195" y="285"/>
                  </a:cubicBezTo>
                  <a:cubicBezTo>
                    <a:pt x="195" y="277"/>
                    <a:pt x="195" y="270"/>
                    <a:pt x="196" y="263"/>
                  </a:cubicBezTo>
                  <a:cubicBezTo>
                    <a:pt x="196" y="241"/>
                    <a:pt x="197" y="219"/>
                    <a:pt x="197" y="197"/>
                  </a:cubicBezTo>
                  <a:cubicBezTo>
                    <a:pt x="198" y="183"/>
                    <a:pt x="198" y="170"/>
                    <a:pt x="198" y="157"/>
                  </a:cubicBezTo>
                  <a:cubicBezTo>
                    <a:pt x="199" y="138"/>
                    <a:pt x="199" y="120"/>
                    <a:pt x="200" y="101"/>
                  </a:cubicBezTo>
                  <a:cubicBezTo>
                    <a:pt x="200" y="90"/>
                    <a:pt x="201" y="80"/>
                    <a:pt x="202" y="69"/>
                  </a:cubicBezTo>
                  <a:cubicBezTo>
                    <a:pt x="202" y="67"/>
                    <a:pt x="204" y="65"/>
                    <a:pt x="205" y="63"/>
                  </a:cubicBezTo>
                  <a:cubicBezTo>
                    <a:pt x="209" y="57"/>
                    <a:pt x="212" y="52"/>
                    <a:pt x="216" y="47"/>
                  </a:cubicBezTo>
                  <a:cubicBezTo>
                    <a:pt x="214" y="121"/>
                    <a:pt x="212" y="194"/>
                    <a:pt x="210" y="268"/>
                  </a:cubicBezTo>
                  <a:cubicBezTo>
                    <a:pt x="219" y="265"/>
                    <a:pt x="222" y="261"/>
                    <a:pt x="222" y="252"/>
                  </a:cubicBezTo>
                  <a:cubicBezTo>
                    <a:pt x="223" y="234"/>
                    <a:pt x="223" y="216"/>
                    <a:pt x="223" y="198"/>
                  </a:cubicBezTo>
                  <a:cubicBezTo>
                    <a:pt x="224" y="180"/>
                    <a:pt x="224" y="161"/>
                    <a:pt x="225" y="143"/>
                  </a:cubicBezTo>
                  <a:cubicBezTo>
                    <a:pt x="226" y="125"/>
                    <a:pt x="226" y="106"/>
                    <a:pt x="227" y="88"/>
                  </a:cubicBezTo>
                  <a:cubicBezTo>
                    <a:pt x="227" y="69"/>
                    <a:pt x="228" y="51"/>
                    <a:pt x="229" y="32"/>
                  </a:cubicBezTo>
                  <a:cubicBezTo>
                    <a:pt x="229" y="30"/>
                    <a:pt x="229" y="27"/>
                    <a:pt x="230" y="26"/>
                  </a:cubicBezTo>
                  <a:cubicBezTo>
                    <a:pt x="236" y="17"/>
                    <a:pt x="241" y="9"/>
                    <a:pt x="247" y="0"/>
                  </a:cubicBezTo>
                  <a:cubicBezTo>
                    <a:pt x="247" y="5"/>
                    <a:pt x="248" y="8"/>
                    <a:pt x="247" y="11"/>
                  </a:cubicBezTo>
                  <a:cubicBezTo>
                    <a:pt x="247" y="27"/>
                    <a:pt x="246" y="43"/>
                    <a:pt x="246" y="58"/>
                  </a:cubicBezTo>
                  <a:cubicBezTo>
                    <a:pt x="245" y="74"/>
                    <a:pt x="245" y="89"/>
                    <a:pt x="244" y="104"/>
                  </a:cubicBezTo>
                  <a:cubicBezTo>
                    <a:pt x="243" y="129"/>
                    <a:pt x="242" y="153"/>
                    <a:pt x="241" y="177"/>
                  </a:cubicBezTo>
                  <a:cubicBezTo>
                    <a:pt x="240" y="204"/>
                    <a:pt x="240" y="230"/>
                    <a:pt x="239" y="257"/>
                  </a:cubicBezTo>
                  <a:cubicBezTo>
                    <a:pt x="237" y="292"/>
                    <a:pt x="236" y="327"/>
                    <a:pt x="235" y="362"/>
                  </a:cubicBezTo>
                  <a:cubicBezTo>
                    <a:pt x="235" y="371"/>
                    <a:pt x="235" y="380"/>
                    <a:pt x="234" y="390"/>
                  </a:cubicBezTo>
                  <a:cubicBezTo>
                    <a:pt x="233" y="409"/>
                    <a:pt x="232" y="429"/>
                    <a:pt x="231" y="448"/>
                  </a:cubicBezTo>
                  <a:cubicBezTo>
                    <a:pt x="229" y="465"/>
                    <a:pt x="228" y="481"/>
                    <a:pt x="225" y="497"/>
                  </a:cubicBezTo>
                  <a:cubicBezTo>
                    <a:pt x="222" y="519"/>
                    <a:pt x="215" y="539"/>
                    <a:pt x="206" y="559"/>
                  </a:cubicBezTo>
                  <a:cubicBezTo>
                    <a:pt x="195" y="585"/>
                    <a:pt x="181" y="609"/>
                    <a:pt x="163" y="630"/>
                  </a:cubicBezTo>
                  <a:cubicBezTo>
                    <a:pt x="151" y="645"/>
                    <a:pt x="137" y="659"/>
                    <a:pt x="123" y="673"/>
                  </a:cubicBezTo>
                  <a:cubicBezTo>
                    <a:pt x="106" y="691"/>
                    <a:pt x="85" y="706"/>
                    <a:pt x="65" y="721"/>
                  </a:cubicBezTo>
                  <a:cubicBezTo>
                    <a:pt x="63" y="722"/>
                    <a:pt x="61" y="724"/>
                    <a:pt x="58" y="725"/>
                  </a:cubicBezTo>
                  <a:close/>
                  <a:moveTo>
                    <a:pt x="180" y="472"/>
                  </a:moveTo>
                  <a:cubicBezTo>
                    <a:pt x="183" y="471"/>
                    <a:pt x="185" y="471"/>
                    <a:pt x="186" y="470"/>
                  </a:cubicBezTo>
                  <a:cubicBezTo>
                    <a:pt x="202" y="463"/>
                    <a:pt x="213" y="450"/>
                    <a:pt x="218" y="433"/>
                  </a:cubicBezTo>
                  <a:cubicBezTo>
                    <a:pt x="223" y="416"/>
                    <a:pt x="221" y="399"/>
                    <a:pt x="221" y="381"/>
                  </a:cubicBezTo>
                  <a:cubicBezTo>
                    <a:pt x="221" y="378"/>
                    <a:pt x="219" y="377"/>
                    <a:pt x="216" y="379"/>
                  </a:cubicBezTo>
                  <a:cubicBezTo>
                    <a:pt x="210" y="384"/>
                    <a:pt x="202" y="389"/>
                    <a:pt x="197" y="395"/>
                  </a:cubicBezTo>
                  <a:cubicBezTo>
                    <a:pt x="187" y="405"/>
                    <a:pt x="184" y="418"/>
                    <a:pt x="183" y="431"/>
                  </a:cubicBezTo>
                  <a:cubicBezTo>
                    <a:pt x="183" y="438"/>
                    <a:pt x="182" y="445"/>
                    <a:pt x="182" y="452"/>
                  </a:cubicBezTo>
                  <a:cubicBezTo>
                    <a:pt x="181" y="459"/>
                    <a:pt x="181" y="465"/>
                    <a:pt x="180" y="472"/>
                  </a:cubicBezTo>
                  <a:close/>
                  <a:moveTo>
                    <a:pt x="158" y="554"/>
                  </a:moveTo>
                  <a:cubicBezTo>
                    <a:pt x="159" y="554"/>
                    <a:pt x="159" y="554"/>
                    <a:pt x="159" y="554"/>
                  </a:cubicBezTo>
                  <a:cubicBezTo>
                    <a:pt x="160" y="554"/>
                    <a:pt x="161" y="554"/>
                    <a:pt x="162" y="554"/>
                  </a:cubicBezTo>
                  <a:cubicBezTo>
                    <a:pt x="180" y="549"/>
                    <a:pt x="193" y="538"/>
                    <a:pt x="202" y="522"/>
                  </a:cubicBezTo>
                  <a:cubicBezTo>
                    <a:pt x="209" y="510"/>
                    <a:pt x="212" y="496"/>
                    <a:pt x="214" y="482"/>
                  </a:cubicBezTo>
                  <a:cubicBezTo>
                    <a:pt x="215" y="477"/>
                    <a:pt x="215" y="472"/>
                    <a:pt x="216" y="467"/>
                  </a:cubicBezTo>
                  <a:cubicBezTo>
                    <a:pt x="215" y="466"/>
                    <a:pt x="215" y="466"/>
                    <a:pt x="214" y="466"/>
                  </a:cubicBezTo>
                  <a:cubicBezTo>
                    <a:pt x="212" y="467"/>
                    <a:pt x="210" y="469"/>
                    <a:pt x="208" y="470"/>
                  </a:cubicBezTo>
                  <a:cubicBezTo>
                    <a:pt x="202" y="473"/>
                    <a:pt x="196" y="476"/>
                    <a:pt x="191" y="480"/>
                  </a:cubicBezTo>
                  <a:cubicBezTo>
                    <a:pt x="185" y="486"/>
                    <a:pt x="179" y="494"/>
                    <a:pt x="174" y="501"/>
                  </a:cubicBezTo>
                  <a:cubicBezTo>
                    <a:pt x="173" y="502"/>
                    <a:pt x="172" y="504"/>
                    <a:pt x="172" y="505"/>
                  </a:cubicBezTo>
                  <a:cubicBezTo>
                    <a:pt x="170" y="517"/>
                    <a:pt x="167" y="529"/>
                    <a:pt x="163" y="540"/>
                  </a:cubicBezTo>
                  <a:cubicBezTo>
                    <a:pt x="161" y="545"/>
                    <a:pt x="159" y="549"/>
                    <a:pt x="158" y="554"/>
                  </a:cubicBezTo>
                  <a:close/>
                  <a:moveTo>
                    <a:pt x="192" y="562"/>
                  </a:moveTo>
                  <a:cubicBezTo>
                    <a:pt x="192" y="561"/>
                    <a:pt x="191" y="561"/>
                    <a:pt x="191" y="560"/>
                  </a:cubicBezTo>
                  <a:cubicBezTo>
                    <a:pt x="184" y="562"/>
                    <a:pt x="178" y="563"/>
                    <a:pt x="171" y="564"/>
                  </a:cubicBezTo>
                  <a:cubicBezTo>
                    <a:pt x="157" y="567"/>
                    <a:pt x="146" y="574"/>
                    <a:pt x="136" y="584"/>
                  </a:cubicBezTo>
                  <a:cubicBezTo>
                    <a:pt x="127" y="594"/>
                    <a:pt x="118" y="604"/>
                    <a:pt x="109" y="614"/>
                  </a:cubicBezTo>
                  <a:cubicBezTo>
                    <a:pt x="107" y="617"/>
                    <a:pt x="104" y="619"/>
                    <a:pt x="101" y="622"/>
                  </a:cubicBezTo>
                  <a:cubicBezTo>
                    <a:pt x="104" y="623"/>
                    <a:pt x="107" y="623"/>
                    <a:pt x="109" y="623"/>
                  </a:cubicBezTo>
                  <a:cubicBezTo>
                    <a:pt x="116" y="622"/>
                    <a:pt x="123" y="622"/>
                    <a:pt x="130" y="621"/>
                  </a:cubicBezTo>
                  <a:cubicBezTo>
                    <a:pt x="141" y="619"/>
                    <a:pt x="150" y="614"/>
                    <a:pt x="159" y="607"/>
                  </a:cubicBezTo>
                  <a:cubicBezTo>
                    <a:pt x="168" y="600"/>
                    <a:pt x="175" y="591"/>
                    <a:pt x="181" y="581"/>
                  </a:cubicBezTo>
                  <a:cubicBezTo>
                    <a:pt x="185" y="575"/>
                    <a:pt x="189" y="568"/>
                    <a:pt x="192" y="562"/>
                  </a:cubicBezTo>
                  <a:close/>
                  <a:moveTo>
                    <a:pt x="222" y="289"/>
                  </a:moveTo>
                  <a:cubicBezTo>
                    <a:pt x="216" y="294"/>
                    <a:pt x="211" y="297"/>
                    <a:pt x="207" y="301"/>
                  </a:cubicBezTo>
                  <a:cubicBezTo>
                    <a:pt x="197" y="309"/>
                    <a:pt x="191" y="318"/>
                    <a:pt x="189" y="330"/>
                  </a:cubicBezTo>
                  <a:cubicBezTo>
                    <a:pt x="188" y="345"/>
                    <a:pt x="187" y="361"/>
                    <a:pt x="186" y="377"/>
                  </a:cubicBezTo>
                  <a:cubicBezTo>
                    <a:pt x="186" y="380"/>
                    <a:pt x="189" y="380"/>
                    <a:pt x="191" y="379"/>
                  </a:cubicBezTo>
                  <a:cubicBezTo>
                    <a:pt x="193" y="377"/>
                    <a:pt x="195" y="376"/>
                    <a:pt x="197" y="374"/>
                  </a:cubicBezTo>
                  <a:cubicBezTo>
                    <a:pt x="208" y="366"/>
                    <a:pt x="216" y="356"/>
                    <a:pt x="220" y="343"/>
                  </a:cubicBezTo>
                  <a:cubicBezTo>
                    <a:pt x="223" y="330"/>
                    <a:pt x="224" y="317"/>
                    <a:pt x="223" y="304"/>
                  </a:cubicBezTo>
                  <a:cubicBezTo>
                    <a:pt x="223" y="299"/>
                    <a:pt x="222" y="295"/>
                    <a:pt x="222" y="289"/>
                  </a:cubicBezTo>
                  <a:close/>
                  <a:moveTo>
                    <a:pt x="86" y="623"/>
                  </a:moveTo>
                  <a:cubicBezTo>
                    <a:pt x="93" y="616"/>
                    <a:pt x="100" y="609"/>
                    <a:pt x="107" y="603"/>
                  </a:cubicBezTo>
                  <a:cubicBezTo>
                    <a:pt x="123" y="587"/>
                    <a:pt x="129" y="568"/>
                    <a:pt x="127" y="546"/>
                  </a:cubicBezTo>
                  <a:cubicBezTo>
                    <a:pt x="126" y="542"/>
                    <a:pt x="126" y="537"/>
                    <a:pt x="125" y="532"/>
                  </a:cubicBezTo>
                  <a:cubicBezTo>
                    <a:pt x="123" y="534"/>
                    <a:pt x="123" y="534"/>
                    <a:pt x="122" y="535"/>
                  </a:cubicBezTo>
                  <a:cubicBezTo>
                    <a:pt x="108" y="550"/>
                    <a:pt x="97" y="567"/>
                    <a:pt x="88" y="585"/>
                  </a:cubicBezTo>
                  <a:cubicBezTo>
                    <a:pt x="82" y="597"/>
                    <a:pt x="82" y="609"/>
                    <a:pt x="86" y="623"/>
                  </a:cubicBezTo>
                  <a:close/>
                  <a:moveTo>
                    <a:pt x="146" y="462"/>
                  </a:moveTo>
                  <a:cubicBezTo>
                    <a:pt x="144" y="465"/>
                    <a:pt x="144" y="466"/>
                    <a:pt x="143" y="467"/>
                  </a:cubicBezTo>
                  <a:cubicBezTo>
                    <a:pt x="140" y="480"/>
                    <a:pt x="136" y="493"/>
                    <a:pt x="135" y="505"/>
                  </a:cubicBezTo>
                  <a:cubicBezTo>
                    <a:pt x="133" y="522"/>
                    <a:pt x="138" y="537"/>
                    <a:pt x="148" y="551"/>
                  </a:cubicBezTo>
                  <a:cubicBezTo>
                    <a:pt x="149" y="550"/>
                    <a:pt x="150" y="548"/>
                    <a:pt x="150" y="547"/>
                  </a:cubicBezTo>
                  <a:cubicBezTo>
                    <a:pt x="153" y="541"/>
                    <a:pt x="155" y="536"/>
                    <a:pt x="157" y="530"/>
                  </a:cubicBezTo>
                  <a:cubicBezTo>
                    <a:pt x="163" y="513"/>
                    <a:pt x="166" y="496"/>
                    <a:pt x="157" y="480"/>
                  </a:cubicBezTo>
                  <a:cubicBezTo>
                    <a:pt x="153" y="474"/>
                    <a:pt x="150" y="469"/>
                    <a:pt x="146" y="462"/>
                  </a:cubicBezTo>
                  <a:close/>
                  <a:moveTo>
                    <a:pt x="171" y="469"/>
                  </a:moveTo>
                  <a:cubicBezTo>
                    <a:pt x="172" y="468"/>
                    <a:pt x="172" y="467"/>
                    <a:pt x="172" y="466"/>
                  </a:cubicBezTo>
                  <a:cubicBezTo>
                    <a:pt x="173" y="456"/>
                    <a:pt x="174" y="445"/>
                    <a:pt x="175" y="434"/>
                  </a:cubicBezTo>
                  <a:cubicBezTo>
                    <a:pt x="175" y="429"/>
                    <a:pt x="175" y="424"/>
                    <a:pt x="174" y="419"/>
                  </a:cubicBezTo>
                  <a:cubicBezTo>
                    <a:pt x="172" y="406"/>
                    <a:pt x="165" y="396"/>
                    <a:pt x="158" y="387"/>
                  </a:cubicBezTo>
                  <a:cubicBezTo>
                    <a:pt x="156" y="384"/>
                    <a:pt x="154" y="382"/>
                    <a:pt x="152" y="380"/>
                  </a:cubicBezTo>
                  <a:cubicBezTo>
                    <a:pt x="152" y="380"/>
                    <a:pt x="151" y="380"/>
                    <a:pt x="151" y="380"/>
                  </a:cubicBezTo>
                  <a:cubicBezTo>
                    <a:pt x="151" y="382"/>
                    <a:pt x="150" y="384"/>
                    <a:pt x="150" y="386"/>
                  </a:cubicBezTo>
                  <a:cubicBezTo>
                    <a:pt x="150" y="396"/>
                    <a:pt x="151" y="405"/>
                    <a:pt x="151" y="414"/>
                  </a:cubicBezTo>
                  <a:cubicBezTo>
                    <a:pt x="150" y="435"/>
                    <a:pt x="157" y="453"/>
                    <a:pt x="171" y="469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ḷiḓê"/>
            <p:cNvSpPr/>
            <p:nvPr/>
          </p:nvSpPr>
          <p:spPr bwMode="auto">
            <a:xfrm>
              <a:off x="3284453" y="-672105"/>
              <a:ext cx="190939" cy="106807"/>
            </a:xfrm>
            <a:custGeom>
              <a:avLst/>
              <a:gdLst>
                <a:gd name="T0" fmla="*/ 0 w 211"/>
                <a:gd name="T1" fmla="*/ 55 h 118"/>
                <a:gd name="T2" fmla="*/ 211 w 211"/>
                <a:gd name="T3" fmla="*/ 55 h 118"/>
                <a:gd name="T4" fmla="*/ 197 w 211"/>
                <a:gd name="T5" fmla="*/ 61 h 118"/>
                <a:gd name="T6" fmla="*/ 111 w 211"/>
                <a:gd name="T7" fmla="*/ 113 h 118"/>
                <a:gd name="T8" fmla="*/ 99 w 211"/>
                <a:gd name="T9" fmla="*/ 113 h 118"/>
                <a:gd name="T10" fmla="*/ 70 w 211"/>
                <a:gd name="T11" fmla="*/ 92 h 118"/>
                <a:gd name="T12" fmla="*/ 28 w 211"/>
                <a:gd name="T13" fmla="*/ 68 h 118"/>
                <a:gd name="T14" fmla="*/ 0 w 211"/>
                <a:gd name="T15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118">
                  <a:moveTo>
                    <a:pt x="0" y="55"/>
                  </a:moveTo>
                  <a:cubicBezTo>
                    <a:pt x="54" y="8"/>
                    <a:pt x="147" y="0"/>
                    <a:pt x="211" y="55"/>
                  </a:cubicBezTo>
                  <a:cubicBezTo>
                    <a:pt x="206" y="57"/>
                    <a:pt x="201" y="59"/>
                    <a:pt x="197" y="61"/>
                  </a:cubicBezTo>
                  <a:cubicBezTo>
                    <a:pt x="166" y="75"/>
                    <a:pt x="137" y="91"/>
                    <a:pt x="111" y="113"/>
                  </a:cubicBezTo>
                  <a:cubicBezTo>
                    <a:pt x="105" y="118"/>
                    <a:pt x="105" y="118"/>
                    <a:pt x="99" y="113"/>
                  </a:cubicBezTo>
                  <a:cubicBezTo>
                    <a:pt x="90" y="105"/>
                    <a:pt x="80" y="98"/>
                    <a:pt x="70" y="92"/>
                  </a:cubicBezTo>
                  <a:cubicBezTo>
                    <a:pt x="56" y="83"/>
                    <a:pt x="42" y="76"/>
                    <a:pt x="28" y="68"/>
                  </a:cubicBezTo>
                  <a:cubicBezTo>
                    <a:pt x="19" y="64"/>
                    <a:pt x="10" y="60"/>
                    <a:pt x="0" y="55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šļîḑé"/>
            <p:cNvSpPr/>
            <p:nvPr/>
          </p:nvSpPr>
          <p:spPr bwMode="auto">
            <a:xfrm>
              <a:off x="3235525" y="-559929"/>
              <a:ext cx="289394" cy="75182"/>
            </a:xfrm>
            <a:custGeom>
              <a:avLst/>
              <a:gdLst>
                <a:gd name="T0" fmla="*/ 160 w 320"/>
                <a:gd name="T1" fmla="*/ 65 h 83"/>
                <a:gd name="T2" fmla="*/ 177 w 320"/>
                <a:gd name="T3" fmla="*/ 65 h 83"/>
                <a:gd name="T4" fmla="*/ 181 w 320"/>
                <a:gd name="T5" fmla="*/ 61 h 83"/>
                <a:gd name="T6" fmla="*/ 181 w 320"/>
                <a:gd name="T7" fmla="*/ 60 h 83"/>
                <a:gd name="T8" fmla="*/ 191 w 320"/>
                <a:gd name="T9" fmla="*/ 40 h 83"/>
                <a:gd name="T10" fmla="*/ 250 w 320"/>
                <a:gd name="T11" fmla="*/ 14 h 83"/>
                <a:gd name="T12" fmla="*/ 305 w 320"/>
                <a:gd name="T13" fmla="*/ 2 h 83"/>
                <a:gd name="T14" fmla="*/ 314 w 320"/>
                <a:gd name="T15" fmla="*/ 1 h 83"/>
                <a:gd name="T16" fmla="*/ 318 w 320"/>
                <a:gd name="T17" fmla="*/ 11 h 83"/>
                <a:gd name="T18" fmla="*/ 315 w 320"/>
                <a:gd name="T19" fmla="*/ 18 h 83"/>
                <a:gd name="T20" fmla="*/ 241 w 320"/>
                <a:gd name="T21" fmla="*/ 52 h 83"/>
                <a:gd name="T22" fmla="*/ 165 w 320"/>
                <a:gd name="T23" fmla="*/ 82 h 83"/>
                <a:gd name="T24" fmla="*/ 155 w 320"/>
                <a:gd name="T25" fmla="*/ 82 h 83"/>
                <a:gd name="T26" fmla="*/ 121 w 320"/>
                <a:gd name="T27" fmla="*/ 69 h 83"/>
                <a:gd name="T28" fmla="*/ 82 w 320"/>
                <a:gd name="T29" fmla="*/ 53 h 83"/>
                <a:gd name="T30" fmla="*/ 46 w 320"/>
                <a:gd name="T31" fmla="*/ 37 h 83"/>
                <a:gd name="T32" fmla="*/ 5 w 320"/>
                <a:gd name="T33" fmla="*/ 18 h 83"/>
                <a:gd name="T34" fmla="*/ 2 w 320"/>
                <a:gd name="T35" fmla="*/ 12 h 83"/>
                <a:gd name="T36" fmla="*/ 6 w 320"/>
                <a:gd name="T37" fmla="*/ 2 h 83"/>
                <a:gd name="T38" fmla="*/ 16 w 320"/>
                <a:gd name="T39" fmla="*/ 3 h 83"/>
                <a:gd name="T40" fmla="*/ 51 w 320"/>
                <a:gd name="T41" fmla="*/ 9 h 83"/>
                <a:gd name="T42" fmla="*/ 84 w 320"/>
                <a:gd name="T43" fmla="*/ 19 h 83"/>
                <a:gd name="T44" fmla="*/ 113 w 320"/>
                <a:gd name="T45" fmla="*/ 32 h 83"/>
                <a:gd name="T46" fmla="*/ 136 w 320"/>
                <a:gd name="T47" fmla="*/ 44 h 83"/>
                <a:gd name="T48" fmla="*/ 141 w 320"/>
                <a:gd name="T49" fmla="*/ 55 h 83"/>
                <a:gd name="T50" fmla="*/ 149 w 320"/>
                <a:gd name="T51" fmla="*/ 65 h 83"/>
                <a:gd name="T52" fmla="*/ 160 w 320"/>
                <a:gd name="T53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83">
                  <a:moveTo>
                    <a:pt x="160" y="65"/>
                  </a:moveTo>
                  <a:cubicBezTo>
                    <a:pt x="166" y="65"/>
                    <a:pt x="171" y="65"/>
                    <a:pt x="177" y="65"/>
                  </a:cubicBezTo>
                  <a:cubicBezTo>
                    <a:pt x="180" y="65"/>
                    <a:pt x="181" y="64"/>
                    <a:pt x="181" y="61"/>
                  </a:cubicBezTo>
                  <a:cubicBezTo>
                    <a:pt x="181" y="61"/>
                    <a:pt x="181" y="61"/>
                    <a:pt x="181" y="60"/>
                  </a:cubicBezTo>
                  <a:cubicBezTo>
                    <a:pt x="179" y="45"/>
                    <a:pt x="177" y="49"/>
                    <a:pt x="191" y="40"/>
                  </a:cubicBezTo>
                  <a:cubicBezTo>
                    <a:pt x="209" y="29"/>
                    <a:pt x="229" y="20"/>
                    <a:pt x="250" y="14"/>
                  </a:cubicBezTo>
                  <a:cubicBezTo>
                    <a:pt x="268" y="8"/>
                    <a:pt x="286" y="4"/>
                    <a:pt x="305" y="2"/>
                  </a:cubicBezTo>
                  <a:cubicBezTo>
                    <a:pt x="308" y="2"/>
                    <a:pt x="312" y="0"/>
                    <a:pt x="314" y="1"/>
                  </a:cubicBezTo>
                  <a:cubicBezTo>
                    <a:pt x="317" y="3"/>
                    <a:pt x="317" y="8"/>
                    <a:pt x="318" y="11"/>
                  </a:cubicBezTo>
                  <a:cubicBezTo>
                    <a:pt x="320" y="15"/>
                    <a:pt x="318" y="16"/>
                    <a:pt x="315" y="18"/>
                  </a:cubicBezTo>
                  <a:cubicBezTo>
                    <a:pt x="290" y="29"/>
                    <a:pt x="266" y="41"/>
                    <a:pt x="241" y="52"/>
                  </a:cubicBezTo>
                  <a:cubicBezTo>
                    <a:pt x="216" y="63"/>
                    <a:pt x="191" y="72"/>
                    <a:pt x="165" y="82"/>
                  </a:cubicBezTo>
                  <a:cubicBezTo>
                    <a:pt x="162" y="83"/>
                    <a:pt x="158" y="83"/>
                    <a:pt x="155" y="82"/>
                  </a:cubicBezTo>
                  <a:cubicBezTo>
                    <a:pt x="144" y="78"/>
                    <a:pt x="133" y="73"/>
                    <a:pt x="121" y="69"/>
                  </a:cubicBezTo>
                  <a:cubicBezTo>
                    <a:pt x="108" y="63"/>
                    <a:pt x="95" y="59"/>
                    <a:pt x="82" y="53"/>
                  </a:cubicBezTo>
                  <a:cubicBezTo>
                    <a:pt x="70" y="48"/>
                    <a:pt x="58" y="43"/>
                    <a:pt x="46" y="37"/>
                  </a:cubicBezTo>
                  <a:cubicBezTo>
                    <a:pt x="32" y="31"/>
                    <a:pt x="19" y="24"/>
                    <a:pt x="5" y="18"/>
                  </a:cubicBezTo>
                  <a:cubicBezTo>
                    <a:pt x="2" y="16"/>
                    <a:pt x="0" y="15"/>
                    <a:pt x="2" y="12"/>
                  </a:cubicBezTo>
                  <a:cubicBezTo>
                    <a:pt x="3" y="9"/>
                    <a:pt x="4" y="4"/>
                    <a:pt x="6" y="2"/>
                  </a:cubicBezTo>
                  <a:cubicBezTo>
                    <a:pt x="8" y="1"/>
                    <a:pt x="12" y="2"/>
                    <a:pt x="16" y="3"/>
                  </a:cubicBezTo>
                  <a:cubicBezTo>
                    <a:pt x="28" y="5"/>
                    <a:pt x="40" y="7"/>
                    <a:pt x="51" y="9"/>
                  </a:cubicBezTo>
                  <a:cubicBezTo>
                    <a:pt x="62" y="12"/>
                    <a:pt x="74" y="15"/>
                    <a:pt x="84" y="19"/>
                  </a:cubicBezTo>
                  <a:cubicBezTo>
                    <a:pt x="94" y="22"/>
                    <a:pt x="104" y="27"/>
                    <a:pt x="113" y="32"/>
                  </a:cubicBezTo>
                  <a:cubicBezTo>
                    <a:pt x="121" y="35"/>
                    <a:pt x="128" y="40"/>
                    <a:pt x="136" y="44"/>
                  </a:cubicBezTo>
                  <a:cubicBezTo>
                    <a:pt x="141" y="46"/>
                    <a:pt x="142" y="50"/>
                    <a:pt x="141" y="55"/>
                  </a:cubicBezTo>
                  <a:cubicBezTo>
                    <a:pt x="139" y="65"/>
                    <a:pt x="139" y="65"/>
                    <a:pt x="149" y="65"/>
                  </a:cubicBezTo>
                  <a:cubicBezTo>
                    <a:pt x="153" y="65"/>
                    <a:pt x="157" y="65"/>
                    <a:pt x="160" y="65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ļidè"/>
            <p:cNvSpPr/>
            <p:nvPr/>
          </p:nvSpPr>
          <p:spPr bwMode="auto">
            <a:xfrm>
              <a:off x="3245072" y="-591553"/>
              <a:ext cx="270896" cy="72199"/>
            </a:xfrm>
            <a:custGeom>
              <a:avLst/>
              <a:gdLst>
                <a:gd name="T0" fmla="*/ 286 w 299"/>
                <a:gd name="T1" fmla="*/ 0 h 80"/>
                <a:gd name="T2" fmla="*/ 299 w 299"/>
                <a:gd name="T3" fmla="*/ 24 h 80"/>
                <a:gd name="T4" fmla="*/ 277 w 299"/>
                <a:gd name="T5" fmla="*/ 28 h 80"/>
                <a:gd name="T6" fmla="*/ 230 w 299"/>
                <a:gd name="T7" fmla="*/ 40 h 80"/>
                <a:gd name="T8" fmla="*/ 180 w 299"/>
                <a:gd name="T9" fmla="*/ 60 h 80"/>
                <a:gd name="T10" fmla="*/ 149 w 299"/>
                <a:gd name="T11" fmla="*/ 80 h 80"/>
                <a:gd name="T12" fmla="*/ 126 w 299"/>
                <a:gd name="T13" fmla="*/ 65 h 80"/>
                <a:gd name="T14" fmla="*/ 86 w 299"/>
                <a:gd name="T15" fmla="*/ 46 h 80"/>
                <a:gd name="T16" fmla="*/ 61 w 299"/>
                <a:gd name="T17" fmla="*/ 38 h 80"/>
                <a:gd name="T18" fmla="*/ 19 w 299"/>
                <a:gd name="T19" fmla="*/ 28 h 80"/>
                <a:gd name="T20" fmla="*/ 0 w 299"/>
                <a:gd name="T21" fmla="*/ 24 h 80"/>
                <a:gd name="T22" fmla="*/ 12 w 299"/>
                <a:gd name="T23" fmla="*/ 3 h 80"/>
                <a:gd name="T24" fmla="*/ 16 w 299"/>
                <a:gd name="T25" fmla="*/ 2 h 80"/>
                <a:gd name="T26" fmla="*/ 35 w 299"/>
                <a:gd name="T27" fmla="*/ 7 h 80"/>
                <a:gd name="T28" fmla="*/ 81 w 299"/>
                <a:gd name="T29" fmla="*/ 25 h 80"/>
                <a:gd name="T30" fmla="*/ 120 w 299"/>
                <a:gd name="T31" fmla="*/ 48 h 80"/>
                <a:gd name="T32" fmla="*/ 147 w 299"/>
                <a:gd name="T33" fmla="*/ 68 h 80"/>
                <a:gd name="T34" fmla="*/ 151 w 299"/>
                <a:gd name="T35" fmla="*/ 68 h 80"/>
                <a:gd name="T36" fmla="*/ 204 w 299"/>
                <a:gd name="T37" fmla="*/ 31 h 80"/>
                <a:gd name="T38" fmla="*/ 252 w 299"/>
                <a:gd name="T39" fmla="*/ 11 h 80"/>
                <a:gd name="T40" fmla="*/ 286 w 299"/>
                <a:gd name="T4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" h="80">
                  <a:moveTo>
                    <a:pt x="286" y="0"/>
                  </a:moveTo>
                  <a:cubicBezTo>
                    <a:pt x="290" y="8"/>
                    <a:pt x="295" y="16"/>
                    <a:pt x="299" y="24"/>
                  </a:cubicBezTo>
                  <a:cubicBezTo>
                    <a:pt x="291" y="25"/>
                    <a:pt x="284" y="26"/>
                    <a:pt x="277" y="28"/>
                  </a:cubicBezTo>
                  <a:cubicBezTo>
                    <a:pt x="261" y="32"/>
                    <a:pt x="245" y="36"/>
                    <a:pt x="230" y="40"/>
                  </a:cubicBezTo>
                  <a:cubicBezTo>
                    <a:pt x="213" y="45"/>
                    <a:pt x="196" y="51"/>
                    <a:pt x="180" y="60"/>
                  </a:cubicBezTo>
                  <a:cubicBezTo>
                    <a:pt x="170" y="66"/>
                    <a:pt x="159" y="73"/>
                    <a:pt x="149" y="80"/>
                  </a:cubicBezTo>
                  <a:cubicBezTo>
                    <a:pt x="142" y="75"/>
                    <a:pt x="134" y="70"/>
                    <a:pt x="126" y="65"/>
                  </a:cubicBezTo>
                  <a:cubicBezTo>
                    <a:pt x="114" y="56"/>
                    <a:pt x="100" y="51"/>
                    <a:pt x="86" y="46"/>
                  </a:cubicBezTo>
                  <a:cubicBezTo>
                    <a:pt x="78" y="43"/>
                    <a:pt x="69" y="40"/>
                    <a:pt x="61" y="38"/>
                  </a:cubicBezTo>
                  <a:cubicBezTo>
                    <a:pt x="47" y="34"/>
                    <a:pt x="33" y="31"/>
                    <a:pt x="19" y="28"/>
                  </a:cubicBezTo>
                  <a:cubicBezTo>
                    <a:pt x="13" y="27"/>
                    <a:pt x="7" y="26"/>
                    <a:pt x="0" y="24"/>
                  </a:cubicBezTo>
                  <a:cubicBezTo>
                    <a:pt x="2" y="16"/>
                    <a:pt x="7" y="9"/>
                    <a:pt x="12" y="3"/>
                  </a:cubicBezTo>
                  <a:cubicBezTo>
                    <a:pt x="12" y="2"/>
                    <a:pt x="15" y="2"/>
                    <a:pt x="16" y="2"/>
                  </a:cubicBezTo>
                  <a:cubicBezTo>
                    <a:pt x="23" y="4"/>
                    <a:pt x="29" y="5"/>
                    <a:pt x="35" y="7"/>
                  </a:cubicBezTo>
                  <a:cubicBezTo>
                    <a:pt x="51" y="13"/>
                    <a:pt x="66" y="18"/>
                    <a:pt x="81" y="25"/>
                  </a:cubicBezTo>
                  <a:cubicBezTo>
                    <a:pt x="95" y="32"/>
                    <a:pt x="107" y="40"/>
                    <a:pt x="120" y="48"/>
                  </a:cubicBezTo>
                  <a:cubicBezTo>
                    <a:pt x="129" y="54"/>
                    <a:pt x="138" y="62"/>
                    <a:pt x="147" y="68"/>
                  </a:cubicBezTo>
                  <a:cubicBezTo>
                    <a:pt x="148" y="69"/>
                    <a:pt x="150" y="69"/>
                    <a:pt x="151" y="68"/>
                  </a:cubicBezTo>
                  <a:cubicBezTo>
                    <a:pt x="167" y="54"/>
                    <a:pt x="185" y="42"/>
                    <a:pt x="204" y="31"/>
                  </a:cubicBezTo>
                  <a:cubicBezTo>
                    <a:pt x="219" y="23"/>
                    <a:pt x="236" y="17"/>
                    <a:pt x="252" y="11"/>
                  </a:cubicBezTo>
                  <a:cubicBezTo>
                    <a:pt x="263" y="7"/>
                    <a:pt x="274" y="4"/>
                    <a:pt x="286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ṣļîḋê"/>
            <p:cNvSpPr/>
            <p:nvPr/>
          </p:nvSpPr>
          <p:spPr bwMode="auto">
            <a:xfrm>
              <a:off x="3260585" y="-615420"/>
              <a:ext cx="239271" cy="74586"/>
            </a:xfrm>
            <a:custGeom>
              <a:avLst/>
              <a:gdLst>
                <a:gd name="T0" fmla="*/ 0 w 264"/>
                <a:gd name="T1" fmla="*/ 19 h 82"/>
                <a:gd name="T2" fmla="*/ 16 w 264"/>
                <a:gd name="T3" fmla="*/ 2 h 82"/>
                <a:gd name="T4" fmla="*/ 21 w 264"/>
                <a:gd name="T5" fmla="*/ 1 h 82"/>
                <a:gd name="T6" fmla="*/ 100 w 264"/>
                <a:gd name="T7" fmla="*/ 43 h 82"/>
                <a:gd name="T8" fmla="*/ 132 w 264"/>
                <a:gd name="T9" fmla="*/ 68 h 82"/>
                <a:gd name="T10" fmla="*/ 157 w 264"/>
                <a:gd name="T11" fmla="*/ 47 h 82"/>
                <a:gd name="T12" fmla="*/ 219 w 264"/>
                <a:gd name="T13" fmla="*/ 11 h 82"/>
                <a:gd name="T14" fmla="*/ 241 w 264"/>
                <a:gd name="T15" fmla="*/ 2 h 82"/>
                <a:gd name="T16" fmla="*/ 251 w 264"/>
                <a:gd name="T17" fmla="*/ 4 h 82"/>
                <a:gd name="T18" fmla="*/ 264 w 264"/>
                <a:gd name="T19" fmla="*/ 19 h 82"/>
                <a:gd name="T20" fmla="*/ 254 w 264"/>
                <a:gd name="T21" fmla="*/ 22 h 82"/>
                <a:gd name="T22" fmla="*/ 196 w 264"/>
                <a:gd name="T23" fmla="*/ 42 h 82"/>
                <a:gd name="T24" fmla="*/ 133 w 264"/>
                <a:gd name="T25" fmla="*/ 81 h 82"/>
                <a:gd name="T26" fmla="*/ 129 w 264"/>
                <a:gd name="T27" fmla="*/ 81 h 82"/>
                <a:gd name="T28" fmla="*/ 85 w 264"/>
                <a:gd name="T29" fmla="*/ 51 h 82"/>
                <a:gd name="T30" fmla="*/ 35 w 264"/>
                <a:gd name="T31" fmla="*/ 29 h 82"/>
                <a:gd name="T32" fmla="*/ 0 w 264"/>
                <a:gd name="T33" fmla="*/ 1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82">
                  <a:moveTo>
                    <a:pt x="0" y="19"/>
                  </a:moveTo>
                  <a:cubicBezTo>
                    <a:pt x="6" y="13"/>
                    <a:pt x="11" y="7"/>
                    <a:pt x="16" y="2"/>
                  </a:cubicBezTo>
                  <a:cubicBezTo>
                    <a:pt x="17" y="1"/>
                    <a:pt x="19" y="1"/>
                    <a:pt x="21" y="1"/>
                  </a:cubicBezTo>
                  <a:cubicBezTo>
                    <a:pt x="48" y="13"/>
                    <a:pt x="76" y="25"/>
                    <a:pt x="100" y="43"/>
                  </a:cubicBezTo>
                  <a:cubicBezTo>
                    <a:pt x="111" y="51"/>
                    <a:pt x="121" y="60"/>
                    <a:pt x="132" y="68"/>
                  </a:cubicBezTo>
                  <a:cubicBezTo>
                    <a:pt x="140" y="61"/>
                    <a:pt x="148" y="54"/>
                    <a:pt x="157" y="47"/>
                  </a:cubicBezTo>
                  <a:cubicBezTo>
                    <a:pt x="176" y="32"/>
                    <a:pt x="197" y="21"/>
                    <a:pt x="219" y="11"/>
                  </a:cubicBezTo>
                  <a:cubicBezTo>
                    <a:pt x="226" y="7"/>
                    <a:pt x="234" y="5"/>
                    <a:pt x="241" y="2"/>
                  </a:cubicBezTo>
                  <a:cubicBezTo>
                    <a:pt x="245" y="0"/>
                    <a:pt x="248" y="0"/>
                    <a:pt x="251" y="4"/>
                  </a:cubicBezTo>
                  <a:cubicBezTo>
                    <a:pt x="255" y="9"/>
                    <a:pt x="259" y="13"/>
                    <a:pt x="264" y="19"/>
                  </a:cubicBezTo>
                  <a:cubicBezTo>
                    <a:pt x="260" y="20"/>
                    <a:pt x="257" y="21"/>
                    <a:pt x="254" y="22"/>
                  </a:cubicBezTo>
                  <a:cubicBezTo>
                    <a:pt x="234" y="26"/>
                    <a:pt x="215" y="34"/>
                    <a:pt x="196" y="42"/>
                  </a:cubicBezTo>
                  <a:cubicBezTo>
                    <a:pt x="173" y="52"/>
                    <a:pt x="153" y="66"/>
                    <a:pt x="133" y="81"/>
                  </a:cubicBezTo>
                  <a:cubicBezTo>
                    <a:pt x="133" y="82"/>
                    <a:pt x="130" y="82"/>
                    <a:pt x="129" y="81"/>
                  </a:cubicBezTo>
                  <a:cubicBezTo>
                    <a:pt x="115" y="70"/>
                    <a:pt x="101" y="59"/>
                    <a:pt x="85" y="51"/>
                  </a:cubicBezTo>
                  <a:cubicBezTo>
                    <a:pt x="68" y="43"/>
                    <a:pt x="52" y="36"/>
                    <a:pt x="35" y="29"/>
                  </a:cubicBezTo>
                  <a:cubicBezTo>
                    <a:pt x="24" y="25"/>
                    <a:pt x="13" y="23"/>
                    <a:pt x="0" y="19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ṥḻíḋé"/>
            <p:cNvSpPr/>
            <p:nvPr/>
          </p:nvSpPr>
          <p:spPr bwMode="auto">
            <a:xfrm>
              <a:off x="3169889" y="-1494339"/>
              <a:ext cx="62653" cy="107404"/>
            </a:xfrm>
            <a:custGeom>
              <a:avLst/>
              <a:gdLst>
                <a:gd name="T0" fmla="*/ 23 w 69"/>
                <a:gd name="T1" fmla="*/ 25 h 119"/>
                <a:gd name="T2" fmla="*/ 35 w 69"/>
                <a:gd name="T3" fmla="*/ 27 h 119"/>
                <a:gd name="T4" fmla="*/ 39 w 69"/>
                <a:gd name="T5" fmla="*/ 18 h 119"/>
                <a:gd name="T6" fmla="*/ 48 w 69"/>
                <a:gd name="T7" fmla="*/ 32 h 119"/>
                <a:gd name="T8" fmla="*/ 39 w 69"/>
                <a:gd name="T9" fmla="*/ 32 h 119"/>
                <a:gd name="T10" fmla="*/ 34 w 69"/>
                <a:gd name="T11" fmla="*/ 43 h 119"/>
                <a:gd name="T12" fmla="*/ 43 w 69"/>
                <a:gd name="T13" fmla="*/ 57 h 119"/>
                <a:gd name="T14" fmla="*/ 53 w 69"/>
                <a:gd name="T15" fmla="*/ 49 h 119"/>
                <a:gd name="T16" fmla="*/ 52 w 69"/>
                <a:gd name="T17" fmla="*/ 68 h 119"/>
                <a:gd name="T18" fmla="*/ 52 w 69"/>
                <a:gd name="T19" fmla="*/ 85 h 119"/>
                <a:gd name="T20" fmla="*/ 42 w 69"/>
                <a:gd name="T21" fmla="*/ 87 h 119"/>
                <a:gd name="T22" fmla="*/ 32 w 69"/>
                <a:gd name="T23" fmla="*/ 87 h 119"/>
                <a:gd name="T24" fmla="*/ 21 w 69"/>
                <a:gd name="T25" fmla="*/ 94 h 119"/>
                <a:gd name="T26" fmla="*/ 9 w 69"/>
                <a:gd name="T27" fmla="*/ 89 h 119"/>
                <a:gd name="T28" fmla="*/ 11 w 69"/>
                <a:gd name="T29" fmla="*/ 76 h 119"/>
                <a:gd name="T30" fmla="*/ 5 w 69"/>
                <a:gd name="T31" fmla="*/ 57 h 119"/>
                <a:gd name="T32" fmla="*/ 7 w 69"/>
                <a:gd name="T33" fmla="*/ 45 h 119"/>
                <a:gd name="T34" fmla="*/ 11 w 69"/>
                <a:gd name="T35" fmla="*/ 37 h 119"/>
                <a:gd name="T36" fmla="*/ 8 w 69"/>
                <a:gd name="T37" fmla="*/ 27 h 119"/>
                <a:gd name="T38" fmla="*/ 3 w 69"/>
                <a:gd name="T39" fmla="*/ 20 h 119"/>
                <a:gd name="T40" fmla="*/ 51 w 69"/>
                <a:gd name="T41" fmla="*/ 5 h 119"/>
                <a:gd name="T42" fmla="*/ 69 w 69"/>
                <a:gd name="T43" fmla="*/ 81 h 119"/>
                <a:gd name="T44" fmla="*/ 53 w 69"/>
                <a:gd name="T45" fmla="*/ 108 h 119"/>
                <a:gd name="T46" fmla="*/ 16 w 69"/>
                <a:gd name="T47" fmla="*/ 119 h 119"/>
                <a:gd name="T48" fmla="*/ 41 w 69"/>
                <a:gd name="T49" fmla="*/ 95 h 119"/>
                <a:gd name="T50" fmla="*/ 59 w 69"/>
                <a:gd name="T51" fmla="*/ 97 h 119"/>
                <a:gd name="T52" fmla="*/ 60 w 69"/>
                <a:gd name="T53" fmla="*/ 44 h 119"/>
                <a:gd name="T54" fmla="*/ 40 w 69"/>
                <a:gd name="T55" fmla="*/ 13 h 119"/>
                <a:gd name="T56" fmla="*/ 18 w 69"/>
                <a:gd name="T57" fmla="*/ 89 h 119"/>
                <a:gd name="T58" fmla="*/ 30 w 69"/>
                <a:gd name="T59" fmla="*/ 75 h 119"/>
                <a:gd name="T60" fmla="*/ 27 w 69"/>
                <a:gd name="T61" fmla="*/ 58 h 119"/>
                <a:gd name="T62" fmla="*/ 24 w 69"/>
                <a:gd name="T63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19">
                  <a:moveTo>
                    <a:pt x="21" y="19"/>
                  </a:moveTo>
                  <a:cubicBezTo>
                    <a:pt x="22" y="22"/>
                    <a:pt x="22" y="23"/>
                    <a:pt x="23" y="25"/>
                  </a:cubicBezTo>
                  <a:cubicBezTo>
                    <a:pt x="24" y="26"/>
                    <a:pt x="25" y="27"/>
                    <a:pt x="26" y="27"/>
                  </a:cubicBezTo>
                  <a:cubicBezTo>
                    <a:pt x="29" y="28"/>
                    <a:pt x="32" y="27"/>
                    <a:pt x="35" y="27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4" y="21"/>
                    <a:pt x="35" y="19"/>
                    <a:pt x="39" y="18"/>
                  </a:cubicBezTo>
                  <a:cubicBezTo>
                    <a:pt x="44" y="16"/>
                    <a:pt x="50" y="19"/>
                    <a:pt x="52" y="23"/>
                  </a:cubicBezTo>
                  <a:cubicBezTo>
                    <a:pt x="54" y="27"/>
                    <a:pt x="52" y="30"/>
                    <a:pt x="48" y="32"/>
                  </a:cubicBezTo>
                  <a:cubicBezTo>
                    <a:pt x="43" y="34"/>
                    <a:pt x="43" y="34"/>
                    <a:pt x="41" y="39"/>
                  </a:cubicBezTo>
                  <a:cubicBezTo>
                    <a:pt x="40" y="36"/>
                    <a:pt x="40" y="34"/>
                    <a:pt x="39" y="32"/>
                  </a:cubicBezTo>
                  <a:cubicBezTo>
                    <a:pt x="37" y="35"/>
                    <a:pt x="36" y="37"/>
                    <a:pt x="34" y="40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6" y="48"/>
                    <a:pt x="39" y="52"/>
                    <a:pt x="41" y="57"/>
                  </a:cubicBezTo>
                  <a:cubicBezTo>
                    <a:pt x="42" y="57"/>
                    <a:pt x="42" y="57"/>
                    <a:pt x="43" y="57"/>
                  </a:cubicBezTo>
                  <a:cubicBezTo>
                    <a:pt x="43" y="55"/>
                    <a:pt x="44" y="54"/>
                    <a:pt x="45" y="52"/>
                  </a:cubicBezTo>
                  <a:cubicBezTo>
                    <a:pt x="46" y="49"/>
                    <a:pt x="50" y="47"/>
                    <a:pt x="53" y="49"/>
                  </a:cubicBezTo>
                  <a:cubicBezTo>
                    <a:pt x="57" y="50"/>
                    <a:pt x="57" y="53"/>
                    <a:pt x="56" y="57"/>
                  </a:cubicBezTo>
                  <a:cubicBezTo>
                    <a:pt x="54" y="61"/>
                    <a:pt x="53" y="64"/>
                    <a:pt x="52" y="68"/>
                  </a:cubicBezTo>
                  <a:cubicBezTo>
                    <a:pt x="51" y="71"/>
                    <a:pt x="50" y="75"/>
                    <a:pt x="53" y="78"/>
                  </a:cubicBezTo>
                  <a:cubicBezTo>
                    <a:pt x="55" y="81"/>
                    <a:pt x="54" y="83"/>
                    <a:pt x="52" y="85"/>
                  </a:cubicBezTo>
                  <a:cubicBezTo>
                    <a:pt x="50" y="86"/>
                    <a:pt x="48" y="86"/>
                    <a:pt x="46" y="86"/>
                  </a:cubicBezTo>
                  <a:cubicBezTo>
                    <a:pt x="44" y="86"/>
                    <a:pt x="43" y="86"/>
                    <a:pt x="42" y="87"/>
                  </a:cubicBezTo>
                  <a:cubicBezTo>
                    <a:pt x="40" y="88"/>
                    <a:pt x="38" y="90"/>
                    <a:pt x="35" y="91"/>
                  </a:cubicBezTo>
                  <a:cubicBezTo>
                    <a:pt x="32" y="92"/>
                    <a:pt x="32" y="90"/>
                    <a:pt x="32" y="87"/>
                  </a:cubicBezTo>
                  <a:cubicBezTo>
                    <a:pt x="33" y="85"/>
                    <a:pt x="34" y="83"/>
                    <a:pt x="34" y="80"/>
                  </a:cubicBezTo>
                  <a:cubicBezTo>
                    <a:pt x="30" y="85"/>
                    <a:pt x="26" y="89"/>
                    <a:pt x="21" y="94"/>
                  </a:cubicBezTo>
                  <a:cubicBezTo>
                    <a:pt x="19" y="96"/>
                    <a:pt x="16" y="99"/>
                    <a:pt x="12" y="97"/>
                  </a:cubicBezTo>
                  <a:cubicBezTo>
                    <a:pt x="8" y="95"/>
                    <a:pt x="8" y="92"/>
                    <a:pt x="9" y="89"/>
                  </a:cubicBezTo>
                  <a:cubicBezTo>
                    <a:pt x="11" y="86"/>
                    <a:pt x="12" y="83"/>
                    <a:pt x="14" y="80"/>
                  </a:cubicBezTo>
                  <a:cubicBezTo>
                    <a:pt x="15" y="78"/>
                    <a:pt x="15" y="76"/>
                    <a:pt x="11" y="76"/>
                  </a:cubicBezTo>
                  <a:cubicBezTo>
                    <a:pt x="6" y="77"/>
                    <a:pt x="3" y="74"/>
                    <a:pt x="2" y="70"/>
                  </a:cubicBezTo>
                  <a:cubicBezTo>
                    <a:pt x="0" y="65"/>
                    <a:pt x="1" y="61"/>
                    <a:pt x="5" y="57"/>
                  </a:cubicBezTo>
                  <a:cubicBezTo>
                    <a:pt x="7" y="54"/>
                    <a:pt x="10" y="52"/>
                    <a:pt x="13" y="50"/>
                  </a:cubicBezTo>
                  <a:cubicBezTo>
                    <a:pt x="11" y="48"/>
                    <a:pt x="9" y="47"/>
                    <a:pt x="7" y="45"/>
                  </a:cubicBezTo>
                  <a:cubicBezTo>
                    <a:pt x="5" y="44"/>
                    <a:pt x="5" y="42"/>
                    <a:pt x="7" y="40"/>
                  </a:cubicBezTo>
                  <a:cubicBezTo>
                    <a:pt x="8" y="39"/>
                    <a:pt x="9" y="37"/>
                    <a:pt x="11" y="37"/>
                  </a:cubicBezTo>
                  <a:cubicBezTo>
                    <a:pt x="15" y="34"/>
                    <a:pt x="14" y="32"/>
                    <a:pt x="12" y="28"/>
                  </a:cubicBezTo>
                  <a:cubicBezTo>
                    <a:pt x="11" y="27"/>
                    <a:pt x="10" y="25"/>
                    <a:pt x="8" y="27"/>
                  </a:cubicBezTo>
                  <a:cubicBezTo>
                    <a:pt x="5" y="29"/>
                    <a:pt x="3" y="28"/>
                    <a:pt x="2" y="26"/>
                  </a:cubicBezTo>
                  <a:cubicBezTo>
                    <a:pt x="1" y="24"/>
                    <a:pt x="2" y="21"/>
                    <a:pt x="3" y="20"/>
                  </a:cubicBezTo>
                  <a:cubicBezTo>
                    <a:pt x="8" y="13"/>
                    <a:pt x="16" y="8"/>
                    <a:pt x="24" y="5"/>
                  </a:cubicBezTo>
                  <a:cubicBezTo>
                    <a:pt x="33" y="2"/>
                    <a:pt x="42" y="0"/>
                    <a:pt x="51" y="5"/>
                  </a:cubicBezTo>
                  <a:cubicBezTo>
                    <a:pt x="59" y="9"/>
                    <a:pt x="63" y="18"/>
                    <a:pt x="64" y="26"/>
                  </a:cubicBezTo>
                  <a:cubicBezTo>
                    <a:pt x="68" y="44"/>
                    <a:pt x="69" y="63"/>
                    <a:pt x="69" y="81"/>
                  </a:cubicBezTo>
                  <a:cubicBezTo>
                    <a:pt x="69" y="88"/>
                    <a:pt x="67" y="94"/>
                    <a:pt x="66" y="100"/>
                  </a:cubicBezTo>
                  <a:cubicBezTo>
                    <a:pt x="64" y="107"/>
                    <a:pt x="59" y="109"/>
                    <a:pt x="53" y="108"/>
                  </a:cubicBezTo>
                  <a:cubicBezTo>
                    <a:pt x="43" y="106"/>
                    <a:pt x="34" y="108"/>
                    <a:pt x="26" y="113"/>
                  </a:cubicBezTo>
                  <a:cubicBezTo>
                    <a:pt x="23" y="115"/>
                    <a:pt x="20" y="117"/>
                    <a:pt x="16" y="119"/>
                  </a:cubicBezTo>
                  <a:cubicBezTo>
                    <a:pt x="13" y="111"/>
                    <a:pt x="15" y="106"/>
                    <a:pt x="24" y="102"/>
                  </a:cubicBezTo>
                  <a:cubicBezTo>
                    <a:pt x="29" y="99"/>
                    <a:pt x="35" y="97"/>
                    <a:pt x="41" y="95"/>
                  </a:cubicBezTo>
                  <a:cubicBezTo>
                    <a:pt x="46" y="93"/>
                    <a:pt x="49" y="95"/>
                    <a:pt x="53" y="98"/>
                  </a:cubicBezTo>
                  <a:cubicBezTo>
                    <a:pt x="56" y="101"/>
                    <a:pt x="58" y="101"/>
                    <a:pt x="59" y="97"/>
                  </a:cubicBezTo>
                  <a:cubicBezTo>
                    <a:pt x="61" y="90"/>
                    <a:pt x="63" y="83"/>
                    <a:pt x="63" y="76"/>
                  </a:cubicBezTo>
                  <a:cubicBezTo>
                    <a:pt x="63" y="65"/>
                    <a:pt x="61" y="54"/>
                    <a:pt x="60" y="44"/>
                  </a:cubicBezTo>
                  <a:cubicBezTo>
                    <a:pt x="58" y="35"/>
                    <a:pt x="56" y="27"/>
                    <a:pt x="53" y="19"/>
                  </a:cubicBezTo>
                  <a:cubicBezTo>
                    <a:pt x="51" y="14"/>
                    <a:pt x="45" y="12"/>
                    <a:pt x="40" y="13"/>
                  </a:cubicBezTo>
                  <a:cubicBezTo>
                    <a:pt x="34" y="15"/>
                    <a:pt x="27" y="17"/>
                    <a:pt x="21" y="19"/>
                  </a:cubicBezTo>
                  <a:close/>
                  <a:moveTo>
                    <a:pt x="18" y="89"/>
                  </a:moveTo>
                  <a:cubicBezTo>
                    <a:pt x="19" y="88"/>
                    <a:pt x="20" y="88"/>
                    <a:pt x="21" y="87"/>
                  </a:cubicBezTo>
                  <a:cubicBezTo>
                    <a:pt x="24" y="83"/>
                    <a:pt x="27" y="79"/>
                    <a:pt x="30" y="75"/>
                  </a:cubicBezTo>
                  <a:cubicBezTo>
                    <a:pt x="34" y="70"/>
                    <a:pt x="35" y="66"/>
                    <a:pt x="31" y="61"/>
                  </a:cubicBezTo>
                  <a:cubicBezTo>
                    <a:pt x="30" y="60"/>
                    <a:pt x="28" y="59"/>
                    <a:pt x="27" y="58"/>
                  </a:cubicBezTo>
                  <a:cubicBezTo>
                    <a:pt x="27" y="60"/>
                    <a:pt x="25" y="63"/>
                    <a:pt x="26" y="64"/>
                  </a:cubicBezTo>
                  <a:cubicBezTo>
                    <a:pt x="29" y="70"/>
                    <a:pt x="29" y="71"/>
                    <a:pt x="24" y="74"/>
                  </a:cubicBezTo>
                  <a:cubicBezTo>
                    <a:pt x="20" y="78"/>
                    <a:pt x="18" y="83"/>
                    <a:pt x="18" y="89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Sḻíḑé"/>
            <p:cNvSpPr/>
            <p:nvPr/>
          </p:nvSpPr>
          <p:spPr bwMode="auto">
            <a:xfrm>
              <a:off x="3378132" y="-1509256"/>
              <a:ext cx="110984" cy="124111"/>
            </a:xfrm>
            <a:custGeom>
              <a:avLst/>
              <a:gdLst>
                <a:gd name="T0" fmla="*/ 86 w 122"/>
                <a:gd name="T1" fmla="*/ 7 h 137"/>
                <a:gd name="T2" fmla="*/ 95 w 122"/>
                <a:gd name="T3" fmla="*/ 12 h 137"/>
                <a:gd name="T4" fmla="*/ 62 w 122"/>
                <a:gd name="T5" fmla="*/ 39 h 137"/>
                <a:gd name="T6" fmla="*/ 97 w 122"/>
                <a:gd name="T7" fmla="*/ 32 h 137"/>
                <a:gd name="T8" fmla="*/ 121 w 122"/>
                <a:gd name="T9" fmla="*/ 37 h 137"/>
                <a:gd name="T10" fmla="*/ 81 w 122"/>
                <a:gd name="T11" fmla="*/ 42 h 137"/>
                <a:gd name="T12" fmla="*/ 78 w 122"/>
                <a:gd name="T13" fmla="*/ 55 h 137"/>
                <a:gd name="T14" fmla="*/ 85 w 122"/>
                <a:gd name="T15" fmla="*/ 64 h 137"/>
                <a:gd name="T16" fmla="*/ 73 w 122"/>
                <a:gd name="T17" fmla="*/ 71 h 137"/>
                <a:gd name="T18" fmla="*/ 84 w 122"/>
                <a:gd name="T19" fmla="*/ 80 h 137"/>
                <a:gd name="T20" fmla="*/ 81 w 122"/>
                <a:gd name="T21" fmla="*/ 88 h 137"/>
                <a:gd name="T22" fmla="*/ 80 w 122"/>
                <a:gd name="T23" fmla="*/ 96 h 137"/>
                <a:gd name="T24" fmla="*/ 76 w 122"/>
                <a:gd name="T25" fmla="*/ 107 h 137"/>
                <a:gd name="T26" fmla="*/ 90 w 122"/>
                <a:gd name="T27" fmla="*/ 115 h 137"/>
                <a:gd name="T28" fmla="*/ 75 w 122"/>
                <a:gd name="T29" fmla="*/ 121 h 137"/>
                <a:gd name="T30" fmla="*/ 71 w 122"/>
                <a:gd name="T31" fmla="*/ 129 h 137"/>
                <a:gd name="T32" fmla="*/ 57 w 122"/>
                <a:gd name="T33" fmla="*/ 130 h 137"/>
                <a:gd name="T34" fmla="*/ 61 w 122"/>
                <a:gd name="T35" fmla="*/ 119 h 137"/>
                <a:gd name="T36" fmla="*/ 61 w 122"/>
                <a:gd name="T37" fmla="*/ 102 h 137"/>
                <a:gd name="T38" fmla="*/ 52 w 122"/>
                <a:gd name="T39" fmla="*/ 102 h 137"/>
                <a:gd name="T40" fmla="*/ 42 w 122"/>
                <a:gd name="T41" fmla="*/ 103 h 137"/>
                <a:gd name="T42" fmla="*/ 48 w 122"/>
                <a:gd name="T43" fmla="*/ 98 h 137"/>
                <a:gd name="T44" fmla="*/ 59 w 122"/>
                <a:gd name="T45" fmla="*/ 90 h 137"/>
                <a:gd name="T46" fmla="*/ 46 w 122"/>
                <a:gd name="T47" fmla="*/ 92 h 137"/>
                <a:gd name="T48" fmla="*/ 46 w 122"/>
                <a:gd name="T49" fmla="*/ 87 h 137"/>
                <a:gd name="T50" fmla="*/ 61 w 122"/>
                <a:gd name="T51" fmla="*/ 74 h 137"/>
                <a:gd name="T52" fmla="*/ 53 w 122"/>
                <a:gd name="T53" fmla="*/ 64 h 137"/>
                <a:gd name="T54" fmla="*/ 51 w 122"/>
                <a:gd name="T55" fmla="*/ 49 h 137"/>
                <a:gd name="T56" fmla="*/ 10 w 122"/>
                <a:gd name="T57" fmla="*/ 68 h 137"/>
                <a:gd name="T58" fmla="*/ 0 w 122"/>
                <a:gd name="T59" fmla="*/ 65 h 137"/>
                <a:gd name="T60" fmla="*/ 26 w 122"/>
                <a:gd name="T61" fmla="*/ 53 h 137"/>
                <a:gd name="T62" fmla="*/ 59 w 122"/>
                <a:gd name="T63" fmla="*/ 37 h 137"/>
                <a:gd name="T64" fmla="*/ 60 w 122"/>
                <a:gd name="T65" fmla="*/ 33 h 137"/>
                <a:gd name="T66" fmla="*/ 51 w 122"/>
                <a:gd name="T67" fmla="*/ 35 h 137"/>
                <a:gd name="T68" fmla="*/ 47 w 122"/>
                <a:gd name="T69" fmla="*/ 14 h 137"/>
                <a:gd name="T70" fmla="*/ 57 w 122"/>
                <a:gd name="T71" fmla="*/ 2 h 137"/>
                <a:gd name="T72" fmla="*/ 61 w 122"/>
                <a:gd name="T73" fmla="*/ 29 h 137"/>
                <a:gd name="T74" fmla="*/ 67 w 122"/>
                <a:gd name="T75" fmla="*/ 7 h 137"/>
                <a:gd name="T76" fmla="*/ 80 w 122"/>
                <a:gd name="T77" fmla="*/ 7 h 137"/>
                <a:gd name="T78" fmla="*/ 82 w 122"/>
                <a:gd name="T79" fmla="*/ 14 h 137"/>
                <a:gd name="T80" fmla="*/ 69 w 122"/>
                <a:gd name="T81" fmla="*/ 45 h 137"/>
                <a:gd name="T82" fmla="*/ 65 w 122"/>
                <a:gd name="T83" fmla="*/ 5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37">
                  <a:moveTo>
                    <a:pt x="82" y="14"/>
                  </a:moveTo>
                  <a:cubicBezTo>
                    <a:pt x="83" y="12"/>
                    <a:pt x="85" y="9"/>
                    <a:pt x="86" y="7"/>
                  </a:cubicBezTo>
                  <a:cubicBezTo>
                    <a:pt x="88" y="4"/>
                    <a:pt x="92" y="2"/>
                    <a:pt x="95" y="4"/>
                  </a:cubicBezTo>
                  <a:cubicBezTo>
                    <a:pt x="97" y="5"/>
                    <a:pt x="97" y="9"/>
                    <a:pt x="95" y="12"/>
                  </a:cubicBezTo>
                  <a:cubicBezTo>
                    <a:pt x="90" y="18"/>
                    <a:pt x="85" y="24"/>
                    <a:pt x="77" y="28"/>
                  </a:cubicBezTo>
                  <a:cubicBezTo>
                    <a:pt x="72" y="30"/>
                    <a:pt x="67" y="35"/>
                    <a:pt x="62" y="39"/>
                  </a:cubicBezTo>
                  <a:cubicBezTo>
                    <a:pt x="69" y="38"/>
                    <a:pt x="75" y="37"/>
                    <a:pt x="82" y="35"/>
                  </a:cubicBezTo>
                  <a:cubicBezTo>
                    <a:pt x="87" y="34"/>
                    <a:pt x="92" y="33"/>
                    <a:pt x="97" y="32"/>
                  </a:cubicBezTo>
                  <a:cubicBezTo>
                    <a:pt x="102" y="31"/>
                    <a:pt x="108" y="30"/>
                    <a:pt x="113" y="29"/>
                  </a:cubicBezTo>
                  <a:cubicBezTo>
                    <a:pt x="119" y="27"/>
                    <a:pt x="122" y="30"/>
                    <a:pt x="121" y="37"/>
                  </a:cubicBezTo>
                  <a:cubicBezTo>
                    <a:pt x="117" y="37"/>
                    <a:pt x="113" y="38"/>
                    <a:pt x="109" y="38"/>
                  </a:cubicBezTo>
                  <a:cubicBezTo>
                    <a:pt x="99" y="40"/>
                    <a:pt x="90" y="41"/>
                    <a:pt x="81" y="42"/>
                  </a:cubicBezTo>
                  <a:cubicBezTo>
                    <a:pt x="80" y="42"/>
                    <a:pt x="79" y="45"/>
                    <a:pt x="79" y="45"/>
                  </a:cubicBezTo>
                  <a:cubicBezTo>
                    <a:pt x="82" y="49"/>
                    <a:pt x="80" y="52"/>
                    <a:pt x="78" y="55"/>
                  </a:cubicBezTo>
                  <a:cubicBezTo>
                    <a:pt x="75" y="59"/>
                    <a:pt x="75" y="60"/>
                    <a:pt x="80" y="60"/>
                  </a:cubicBezTo>
                  <a:cubicBezTo>
                    <a:pt x="83" y="61"/>
                    <a:pt x="84" y="62"/>
                    <a:pt x="85" y="64"/>
                  </a:cubicBezTo>
                  <a:cubicBezTo>
                    <a:pt x="85" y="67"/>
                    <a:pt x="83" y="68"/>
                    <a:pt x="80" y="69"/>
                  </a:cubicBezTo>
                  <a:cubicBezTo>
                    <a:pt x="78" y="69"/>
                    <a:pt x="76" y="70"/>
                    <a:pt x="73" y="71"/>
                  </a:cubicBezTo>
                  <a:cubicBezTo>
                    <a:pt x="75" y="73"/>
                    <a:pt x="76" y="74"/>
                    <a:pt x="78" y="75"/>
                  </a:cubicBezTo>
                  <a:cubicBezTo>
                    <a:pt x="80" y="76"/>
                    <a:pt x="83" y="78"/>
                    <a:pt x="84" y="80"/>
                  </a:cubicBezTo>
                  <a:cubicBezTo>
                    <a:pt x="84" y="82"/>
                    <a:pt x="81" y="84"/>
                    <a:pt x="79" y="87"/>
                  </a:cubicBezTo>
                  <a:cubicBezTo>
                    <a:pt x="79" y="87"/>
                    <a:pt x="80" y="87"/>
                    <a:pt x="81" y="88"/>
                  </a:cubicBezTo>
                  <a:cubicBezTo>
                    <a:pt x="82" y="89"/>
                    <a:pt x="83" y="90"/>
                    <a:pt x="84" y="92"/>
                  </a:cubicBezTo>
                  <a:cubicBezTo>
                    <a:pt x="83" y="93"/>
                    <a:pt x="82" y="95"/>
                    <a:pt x="80" y="96"/>
                  </a:cubicBezTo>
                  <a:cubicBezTo>
                    <a:pt x="77" y="97"/>
                    <a:pt x="73" y="98"/>
                    <a:pt x="73" y="102"/>
                  </a:cubicBezTo>
                  <a:cubicBezTo>
                    <a:pt x="72" y="105"/>
                    <a:pt x="73" y="106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7" y="110"/>
                    <a:pt x="90" y="113"/>
                    <a:pt x="90" y="115"/>
                  </a:cubicBezTo>
                  <a:cubicBezTo>
                    <a:pt x="90" y="119"/>
                    <a:pt x="86" y="119"/>
                    <a:pt x="83" y="120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1"/>
                    <a:pt x="72" y="123"/>
                    <a:pt x="71" y="125"/>
                  </a:cubicBezTo>
                  <a:cubicBezTo>
                    <a:pt x="71" y="126"/>
                    <a:pt x="71" y="128"/>
                    <a:pt x="71" y="129"/>
                  </a:cubicBezTo>
                  <a:cubicBezTo>
                    <a:pt x="70" y="136"/>
                    <a:pt x="66" y="137"/>
                    <a:pt x="60" y="135"/>
                  </a:cubicBezTo>
                  <a:cubicBezTo>
                    <a:pt x="58" y="134"/>
                    <a:pt x="57" y="132"/>
                    <a:pt x="57" y="130"/>
                  </a:cubicBezTo>
                  <a:cubicBezTo>
                    <a:pt x="56" y="127"/>
                    <a:pt x="56" y="124"/>
                    <a:pt x="56" y="121"/>
                  </a:cubicBezTo>
                  <a:cubicBezTo>
                    <a:pt x="58" y="120"/>
                    <a:pt x="60" y="120"/>
                    <a:pt x="61" y="119"/>
                  </a:cubicBezTo>
                  <a:cubicBezTo>
                    <a:pt x="61" y="116"/>
                    <a:pt x="62" y="112"/>
                    <a:pt x="58" y="111"/>
                  </a:cubicBezTo>
                  <a:cubicBezTo>
                    <a:pt x="59" y="108"/>
                    <a:pt x="60" y="105"/>
                    <a:pt x="61" y="102"/>
                  </a:cubicBezTo>
                  <a:cubicBezTo>
                    <a:pt x="60" y="101"/>
                    <a:pt x="60" y="101"/>
                    <a:pt x="59" y="101"/>
                  </a:cubicBezTo>
                  <a:cubicBezTo>
                    <a:pt x="57" y="101"/>
                    <a:pt x="55" y="102"/>
                    <a:pt x="52" y="102"/>
                  </a:cubicBezTo>
                  <a:cubicBezTo>
                    <a:pt x="50" y="103"/>
                    <a:pt x="47" y="104"/>
                    <a:pt x="45" y="105"/>
                  </a:cubicBezTo>
                  <a:cubicBezTo>
                    <a:pt x="44" y="105"/>
                    <a:pt x="42" y="104"/>
                    <a:pt x="42" y="103"/>
                  </a:cubicBezTo>
                  <a:cubicBezTo>
                    <a:pt x="42" y="102"/>
                    <a:pt x="43" y="100"/>
                    <a:pt x="43" y="99"/>
                  </a:cubicBezTo>
                  <a:cubicBezTo>
                    <a:pt x="45" y="99"/>
                    <a:pt x="46" y="99"/>
                    <a:pt x="48" y="98"/>
                  </a:cubicBezTo>
                  <a:cubicBezTo>
                    <a:pt x="52" y="96"/>
                    <a:pt x="56" y="94"/>
                    <a:pt x="60" y="92"/>
                  </a:cubicBezTo>
                  <a:cubicBezTo>
                    <a:pt x="60" y="91"/>
                    <a:pt x="60" y="91"/>
                    <a:pt x="59" y="90"/>
                  </a:cubicBezTo>
                  <a:cubicBezTo>
                    <a:pt x="57" y="90"/>
                    <a:pt x="55" y="91"/>
                    <a:pt x="53" y="91"/>
                  </a:cubicBezTo>
                  <a:cubicBezTo>
                    <a:pt x="50" y="91"/>
                    <a:pt x="48" y="92"/>
                    <a:pt x="46" y="92"/>
                  </a:cubicBezTo>
                  <a:cubicBezTo>
                    <a:pt x="45" y="92"/>
                    <a:pt x="44" y="90"/>
                    <a:pt x="43" y="89"/>
                  </a:cubicBezTo>
                  <a:cubicBezTo>
                    <a:pt x="44" y="88"/>
                    <a:pt x="45" y="87"/>
                    <a:pt x="46" y="87"/>
                  </a:cubicBezTo>
                  <a:cubicBezTo>
                    <a:pt x="49" y="85"/>
                    <a:pt x="53" y="84"/>
                    <a:pt x="56" y="82"/>
                  </a:cubicBezTo>
                  <a:cubicBezTo>
                    <a:pt x="60" y="80"/>
                    <a:pt x="62" y="78"/>
                    <a:pt x="61" y="74"/>
                  </a:cubicBezTo>
                  <a:cubicBezTo>
                    <a:pt x="55" y="74"/>
                    <a:pt x="49" y="77"/>
                    <a:pt x="45" y="75"/>
                  </a:cubicBezTo>
                  <a:cubicBezTo>
                    <a:pt x="47" y="71"/>
                    <a:pt x="50" y="68"/>
                    <a:pt x="53" y="64"/>
                  </a:cubicBezTo>
                  <a:cubicBezTo>
                    <a:pt x="55" y="62"/>
                    <a:pt x="56" y="61"/>
                    <a:pt x="54" y="59"/>
                  </a:cubicBezTo>
                  <a:cubicBezTo>
                    <a:pt x="53" y="56"/>
                    <a:pt x="52" y="53"/>
                    <a:pt x="51" y="49"/>
                  </a:cubicBezTo>
                  <a:cubicBezTo>
                    <a:pt x="38" y="54"/>
                    <a:pt x="26" y="60"/>
                    <a:pt x="14" y="65"/>
                  </a:cubicBezTo>
                  <a:cubicBezTo>
                    <a:pt x="12" y="66"/>
                    <a:pt x="11" y="67"/>
                    <a:pt x="10" y="68"/>
                  </a:cubicBezTo>
                  <a:cubicBezTo>
                    <a:pt x="8" y="70"/>
                    <a:pt x="3" y="71"/>
                    <a:pt x="1" y="68"/>
                  </a:cubicBezTo>
                  <a:cubicBezTo>
                    <a:pt x="0" y="67"/>
                    <a:pt x="0" y="66"/>
                    <a:pt x="0" y="65"/>
                  </a:cubicBezTo>
                  <a:cubicBezTo>
                    <a:pt x="1" y="64"/>
                    <a:pt x="2" y="63"/>
                    <a:pt x="3" y="62"/>
                  </a:cubicBezTo>
                  <a:cubicBezTo>
                    <a:pt x="11" y="59"/>
                    <a:pt x="19" y="56"/>
                    <a:pt x="26" y="53"/>
                  </a:cubicBezTo>
                  <a:cubicBezTo>
                    <a:pt x="32" y="51"/>
                    <a:pt x="38" y="49"/>
                    <a:pt x="43" y="46"/>
                  </a:cubicBezTo>
                  <a:cubicBezTo>
                    <a:pt x="49" y="43"/>
                    <a:pt x="54" y="40"/>
                    <a:pt x="59" y="37"/>
                  </a:cubicBezTo>
                  <a:cubicBezTo>
                    <a:pt x="60" y="37"/>
                    <a:pt x="61" y="35"/>
                    <a:pt x="61" y="34"/>
                  </a:cubicBezTo>
                  <a:cubicBezTo>
                    <a:pt x="61" y="34"/>
                    <a:pt x="61" y="33"/>
                    <a:pt x="60" y="33"/>
                  </a:cubicBezTo>
                  <a:cubicBezTo>
                    <a:pt x="59" y="34"/>
                    <a:pt x="58" y="34"/>
                    <a:pt x="57" y="35"/>
                  </a:cubicBezTo>
                  <a:cubicBezTo>
                    <a:pt x="55" y="35"/>
                    <a:pt x="52" y="36"/>
                    <a:pt x="51" y="35"/>
                  </a:cubicBezTo>
                  <a:cubicBezTo>
                    <a:pt x="50" y="34"/>
                    <a:pt x="48" y="32"/>
                    <a:pt x="49" y="30"/>
                  </a:cubicBezTo>
                  <a:cubicBezTo>
                    <a:pt x="50" y="25"/>
                    <a:pt x="48" y="20"/>
                    <a:pt x="47" y="14"/>
                  </a:cubicBezTo>
                  <a:cubicBezTo>
                    <a:pt x="47" y="11"/>
                    <a:pt x="47" y="7"/>
                    <a:pt x="49" y="4"/>
                  </a:cubicBezTo>
                  <a:cubicBezTo>
                    <a:pt x="50" y="0"/>
                    <a:pt x="54" y="0"/>
                    <a:pt x="57" y="2"/>
                  </a:cubicBezTo>
                  <a:cubicBezTo>
                    <a:pt x="62" y="4"/>
                    <a:pt x="64" y="7"/>
                    <a:pt x="63" y="12"/>
                  </a:cubicBezTo>
                  <a:cubicBezTo>
                    <a:pt x="62" y="17"/>
                    <a:pt x="61" y="23"/>
                    <a:pt x="61" y="29"/>
                  </a:cubicBezTo>
                  <a:cubicBezTo>
                    <a:pt x="66" y="24"/>
                    <a:pt x="66" y="18"/>
                    <a:pt x="67" y="12"/>
                  </a:cubicBezTo>
                  <a:cubicBezTo>
                    <a:pt x="67" y="10"/>
                    <a:pt x="67" y="9"/>
                    <a:pt x="67" y="7"/>
                  </a:cubicBezTo>
                  <a:cubicBezTo>
                    <a:pt x="67" y="3"/>
                    <a:pt x="70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ubicBezTo>
                    <a:pt x="80" y="9"/>
                    <a:pt x="80" y="11"/>
                    <a:pt x="80" y="14"/>
                  </a:cubicBezTo>
                  <a:cubicBezTo>
                    <a:pt x="81" y="14"/>
                    <a:pt x="81" y="14"/>
                    <a:pt x="82" y="14"/>
                  </a:cubicBezTo>
                  <a:close/>
                  <a:moveTo>
                    <a:pt x="65" y="52"/>
                  </a:moveTo>
                  <a:cubicBezTo>
                    <a:pt x="67" y="49"/>
                    <a:pt x="67" y="48"/>
                    <a:pt x="69" y="45"/>
                  </a:cubicBezTo>
                  <a:cubicBezTo>
                    <a:pt x="66" y="46"/>
                    <a:pt x="64" y="46"/>
                    <a:pt x="61" y="47"/>
                  </a:cubicBezTo>
                  <a:cubicBezTo>
                    <a:pt x="63" y="49"/>
                    <a:pt x="64" y="50"/>
                    <a:pt x="65" y="52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šľïḓê"/>
            <p:cNvSpPr/>
            <p:nvPr/>
          </p:nvSpPr>
          <p:spPr bwMode="auto">
            <a:xfrm>
              <a:off x="3271326" y="-1514627"/>
              <a:ext cx="71006" cy="136044"/>
            </a:xfrm>
            <a:custGeom>
              <a:avLst/>
              <a:gdLst>
                <a:gd name="T0" fmla="*/ 41 w 78"/>
                <a:gd name="T1" fmla="*/ 97 h 150"/>
                <a:gd name="T2" fmla="*/ 62 w 78"/>
                <a:gd name="T3" fmla="*/ 89 h 150"/>
                <a:gd name="T4" fmla="*/ 55 w 78"/>
                <a:gd name="T5" fmla="*/ 100 h 150"/>
                <a:gd name="T6" fmla="*/ 42 w 78"/>
                <a:gd name="T7" fmla="*/ 108 h 150"/>
                <a:gd name="T8" fmla="*/ 32 w 78"/>
                <a:gd name="T9" fmla="*/ 142 h 150"/>
                <a:gd name="T10" fmla="*/ 33 w 78"/>
                <a:gd name="T11" fmla="*/ 150 h 150"/>
                <a:gd name="T12" fmla="*/ 32 w 78"/>
                <a:gd name="T13" fmla="*/ 123 h 150"/>
                <a:gd name="T14" fmla="*/ 34 w 78"/>
                <a:gd name="T15" fmla="*/ 106 h 150"/>
                <a:gd name="T16" fmla="*/ 16 w 78"/>
                <a:gd name="T17" fmla="*/ 109 h 150"/>
                <a:gd name="T18" fmla="*/ 0 w 78"/>
                <a:gd name="T19" fmla="*/ 125 h 150"/>
                <a:gd name="T20" fmla="*/ 28 w 78"/>
                <a:gd name="T21" fmla="*/ 77 h 150"/>
                <a:gd name="T22" fmla="*/ 23 w 78"/>
                <a:gd name="T23" fmla="*/ 71 h 150"/>
                <a:gd name="T24" fmla="*/ 33 w 78"/>
                <a:gd name="T25" fmla="*/ 65 h 150"/>
                <a:gd name="T26" fmla="*/ 27 w 78"/>
                <a:gd name="T27" fmla="*/ 64 h 150"/>
                <a:gd name="T28" fmla="*/ 12 w 78"/>
                <a:gd name="T29" fmla="*/ 52 h 150"/>
                <a:gd name="T30" fmla="*/ 18 w 78"/>
                <a:gd name="T31" fmla="*/ 30 h 150"/>
                <a:gd name="T32" fmla="*/ 30 w 78"/>
                <a:gd name="T33" fmla="*/ 17 h 150"/>
                <a:gd name="T34" fmla="*/ 44 w 78"/>
                <a:gd name="T35" fmla="*/ 10 h 150"/>
                <a:gd name="T36" fmla="*/ 48 w 78"/>
                <a:gd name="T37" fmla="*/ 9 h 150"/>
                <a:gd name="T38" fmla="*/ 59 w 78"/>
                <a:gd name="T39" fmla="*/ 8 h 150"/>
                <a:gd name="T40" fmla="*/ 76 w 78"/>
                <a:gd name="T41" fmla="*/ 38 h 150"/>
                <a:gd name="T42" fmla="*/ 54 w 78"/>
                <a:gd name="T43" fmla="*/ 55 h 150"/>
                <a:gd name="T44" fmla="*/ 51 w 78"/>
                <a:gd name="T45" fmla="*/ 70 h 150"/>
                <a:gd name="T46" fmla="*/ 45 w 78"/>
                <a:gd name="T47" fmla="*/ 74 h 150"/>
                <a:gd name="T48" fmla="*/ 50 w 78"/>
                <a:gd name="T49" fmla="*/ 76 h 150"/>
                <a:gd name="T50" fmla="*/ 43 w 78"/>
                <a:gd name="T51" fmla="*/ 88 h 150"/>
                <a:gd name="T52" fmla="*/ 33 w 78"/>
                <a:gd name="T53" fmla="*/ 97 h 150"/>
                <a:gd name="T54" fmla="*/ 64 w 78"/>
                <a:gd name="T55" fmla="*/ 31 h 150"/>
                <a:gd name="T56" fmla="*/ 55 w 78"/>
                <a:gd name="T57" fmla="*/ 27 h 150"/>
                <a:gd name="T58" fmla="*/ 54 w 78"/>
                <a:gd name="T59" fmla="*/ 41 h 150"/>
                <a:gd name="T60" fmla="*/ 48 w 78"/>
                <a:gd name="T61" fmla="*/ 49 h 150"/>
                <a:gd name="T62" fmla="*/ 64 w 78"/>
                <a:gd name="T63" fmla="*/ 31 h 150"/>
                <a:gd name="T64" fmla="*/ 29 w 78"/>
                <a:gd name="T65" fmla="*/ 48 h 150"/>
                <a:gd name="T66" fmla="*/ 31 w 78"/>
                <a:gd name="T67" fmla="*/ 36 h 150"/>
                <a:gd name="T68" fmla="*/ 24 w 78"/>
                <a:gd name="T69" fmla="*/ 3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50">
                  <a:moveTo>
                    <a:pt x="33" y="99"/>
                  </a:moveTo>
                  <a:cubicBezTo>
                    <a:pt x="36" y="98"/>
                    <a:pt x="38" y="98"/>
                    <a:pt x="41" y="97"/>
                  </a:cubicBezTo>
                  <a:cubicBezTo>
                    <a:pt x="46" y="95"/>
                    <a:pt x="51" y="93"/>
                    <a:pt x="56" y="91"/>
                  </a:cubicBezTo>
                  <a:cubicBezTo>
                    <a:pt x="58" y="90"/>
                    <a:pt x="60" y="89"/>
                    <a:pt x="62" y="89"/>
                  </a:cubicBezTo>
                  <a:cubicBezTo>
                    <a:pt x="67" y="88"/>
                    <a:pt x="68" y="89"/>
                    <a:pt x="70" y="95"/>
                  </a:cubicBezTo>
                  <a:cubicBezTo>
                    <a:pt x="65" y="96"/>
                    <a:pt x="60" y="98"/>
                    <a:pt x="55" y="100"/>
                  </a:cubicBezTo>
                  <a:cubicBezTo>
                    <a:pt x="54" y="100"/>
                    <a:pt x="52" y="101"/>
                    <a:pt x="50" y="101"/>
                  </a:cubicBezTo>
                  <a:cubicBezTo>
                    <a:pt x="46" y="101"/>
                    <a:pt x="43" y="103"/>
                    <a:pt x="42" y="108"/>
                  </a:cubicBezTo>
                  <a:cubicBezTo>
                    <a:pt x="39" y="118"/>
                    <a:pt x="35" y="128"/>
                    <a:pt x="32" y="138"/>
                  </a:cubicBezTo>
                  <a:cubicBezTo>
                    <a:pt x="32" y="140"/>
                    <a:pt x="32" y="141"/>
                    <a:pt x="32" y="142"/>
                  </a:cubicBezTo>
                  <a:cubicBezTo>
                    <a:pt x="32" y="147"/>
                    <a:pt x="33" y="147"/>
                    <a:pt x="38" y="146"/>
                  </a:cubicBezTo>
                  <a:cubicBezTo>
                    <a:pt x="36" y="147"/>
                    <a:pt x="35" y="149"/>
                    <a:pt x="33" y="150"/>
                  </a:cubicBezTo>
                  <a:cubicBezTo>
                    <a:pt x="32" y="148"/>
                    <a:pt x="29" y="146"/>
                    <a:pt x="29" y="144"/>
                  </a:cubicBezTo>
                  <a:cubicBezTo>
                    <a:pt x="29" y="137"/>
                    <a:pt x="30" y="130"/>
                    <a:pt x="32" y="123"/>
                  </a:cubicBezTo>
                  <a:cubicBezTo>
                    <a:pt x="33" y="117"/>
                    <a:pt x="36" y="111"/>
                    <a:pt x="39" y="104"/>
                  </a:cubicBezTo>
                  <a:cubicBezTo>
                    <a:pt x="37" y="105"/>
                    <a:pt x="35" y="105"/>
                    <a:pt x="34" y="106"/>
                  </a:cubicBezTo>
                  <a:cubicBezTo>
                    <a:pt x="29" y="108"/>
                    <a:pt x="25" y="110"/>
                    <a:pt x="20" y="107"/>
                  </a:cubicBezTo>
                  <a:cubicBezTo>
                    <a:pt x="19" y="107"/>
                    <a:pt x="17" y="108"/>
                    <a:pt x="16" y="109"/>
                  </a:cubicBezTo>
                  <a:cubicBezTo>
                    <a:pt x="14" y="111"/>
                    <a:pt x="13" y="114"/>
                    <a:pt x="12" y="117"/>
                  </a:cubicBezTo>
                  <a:cubicBezTo>
                    <a:pt x="9" y="125"/>
                    <a:pt x="10" y="123"/>
                    <a:pt x="0" y="125"/>
                  </a:cubicBezTo>
                  <a:cubicBezTo>
                    <a:pt x="2" y="115"/>
                    <a:pt x="8" y="107"/>
                    <a:pt x="12" y="100"/>
                  </a:cubicBezTo>
                  <a:cubicBezTo>
                    <a:pt x="17" y="92"/>
                    <a:pt x="23" y="85"/>
                    <a:pt x="28" y="77"/>
                  </a:cubicBezTo>
                  <a:cubicBezTo>
                    <a:pt x="28" y="76"/>
                    <a:pt x="27" y="76"/>
                    <a:pt x="26" y="75"/>
                  </a:cubicBezTo>
                  <a:cubicBezTo>
                    <a:pt x="25" y="74"/>
                    <a:pt x="23" y="72"/>
                    <a:pt x="23" y="71"/>
                  </a:cubicBezTo>
                  <a:cubicBezTo>
                    <a:pt x="24" y="69"/>
                    <a:pt x="26" y="68"/>
                    <a:pt x="28" y="67"/>
                  </a:cubicBezTo>
                  <a:cubicBezTo>
                    <a:pt x="29" y="66"/>
                    <a:pt x="31" y="65"/>
                    <a:pt x="33" y="65"/>
                  </a:cubicBezTo>
                  <a:cubicBezTo>
                    <a:pt x="33" y="65"/>
                    <a:pt x="32" y="64"/>
                    <a:pt x="32" y="64"/>
                  </a:cubicBezTo>
                  <a:cubicBezTo>
                    <a:pt x="31" y="64"/>
                    <a:pt x="28" y="65"/>
                    <a:pt x="27" y="64"/>
                  </a:cubicBezTo>
                  <a:cubicBezTo>
                    <a:pt x="23" y="61"/>
                    <a:pt x="19" y="61"/>
                    <a:pt x="15" y="60"/>
                  </a:cubicBezTo>
                  <a:cubicBezTo>
                    <a:pt x="14" y="60"/>
                    <a:pt x="12" y="55"/>
                    <a:pt x="12" y="52"/>
                  </a:cubicBezTo>
                  <a:cubicBezTo>
                    <a:pt x="12" y="46"/>
                    <a:pt x="13" y="40"/>
                    <a:pt x="14" y="34"/>
                  </a:cubicBezTo>
                  <a:cubicBezTo>
                    <a:pt x="14" y="33"/>
                    <a:pt x="16" y="31"/>
                    <a:pt x="18" y="30"/>
                  </a:cubicBezTo>
                  <a:cubicBezTo>
                    <a:pt x="20" y="29"/>
                    <a:pt x="23" y="27"/>
                    <a:pt x="26" y="27"/>
                  </a:cubicBezTo>
                  <a:cubicBezTo>
                    <a:pt x="30" y="25"/>
                    <a:pt x="30" y="21"/>
                    <a:pt x="30" y="17"/>
                  </a:cubicBezTo>
                  <a:cubicBezTo>
                    <a:pt x="30" y="15"/>
                    <a:pt x="30" y="12"/>
                    <a:pt x="31" y="10"/>
                  </a:cubicBezTo>
                  <a:cubicBezTo>
                    <a:pt x="34" y="4"/>
                    <a:pt x="40" y="5"/>
                    <a:pt x="44" y="10"/>
                  </a:cubicBezTo>
                  <a:cubicBezTo>
                    <a:pt x="45" y="12"/>
                    <a:pt x="46" y="13"/>
                    <a:pt x="48" y="14"/>
                  </a:cubicBezTo>
                  <a:cubicBezTo>
                    <a:pt x="48" y="12"/>
                    <a:pt x="48" y="10"/>
                    <a:pt x="48" y="9"/>
                  </a:cubicBezTo>
                  <a:cubicBezTo>
                    <a:pt x="48" y="4"/>
                    <a:pt x="51" y="0"/>
                    <a:pt x="55" y="1"/>
                  </a:cubicBezTo>
                  <a:cubicBezTo>
                    <a:pt x="59" y="2"/>
                    <a:pt x="60" y="4"/>
                    <a:pt x="59" y="8"/>
                  </a:cubicBezTo>
                  <a:cubicBezTo>
                    <a:pt x="57" y="12"/>
                    <a:pt x="60" y="13"/>
                    <a:pt x="63" y="14"/>
                  </a:cubicBezTo>
                  <a:cubicBezTo>
                    <a:pt x="72" y="16"/>
                    <a:pt x="78" y="29"/>
                    <a:pt x="76" y="38"/>
                  </a:cubicBezTo>
                  <a:cubicBezTo>
                    <a:pt x="74" y="47"/>
                    <a:pt x="66" y="50"/>
                    <a:pt x="59" y="53"/>
                  </a:cubicBezTo>
                  <a:cubicBezTo>
                    <a:pt x="57" y="54"/>
                    <a:pt x="55" y="54"/>
                    <a:pt x="54" y="55"/>
                  </a:cubicBezTo>
                  <a:cubicBezTo>
                    <a:pt x="52" y="57"/>
                    <a:pt x="49" y="58"/>
                    <a:pt x="52" y="61"/>
                  </a:cubicBezTo>
                  <a:cubicBezTo>
                    <a:pt x="55" y="64"/>
                    <a:pt x="54" y="68"/>
                    <a:pt x="51" y="70"/>
                  </a:cubicBezTo>
                  <a:cubicBezTo>
                    <a:pt x="50" y="70"/>
                    <a:pt x="48" y="71"/>
                    <a:pt x="48" y="71"/>
                  </a:cubicBezTo>
                  <a:cubicBezTo>
                    <a:pt x="47" y="72"/>
                    <a:pt x="46" y="73"/>
                    <a:pt x="45" y="74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9" y="76"/>
                    <a:pt x="49" y="76"/>
                    <a:pt x="50" y="76"/>
                  </a:cubicBezTo>
                  <a:cubicBezTo>
                    <a:pt x="54" y="79"/>
                    <a:pt x="56" y="81"/>
                    <a:pt x="55" y="84"/>
                  </a:cubicBezTo>
                  <a:cubicBezTo>
                    <a:pt x="53" y="88"/>
                    <a:pt x="47" y="90"/>
                    <a:pt x="43" y="88"/>
                  </a:cubicBezTo>
                  <a:cubicBezTo>
                    <a:pt x="42" y="88"/>
                    <a:pt x="40" y="88"/>
                    <a:pt x="39" y="89"/>
                  </a:cubicBezTo>
                  <a:cubicBezTo>
                    <a:pt x="37" y="91"/>
                    <a:pt x="35" y="94"/>
                    <a:pt x="33" y="97"/>
                  </a:cubicBezTo>
                  <a:cubicBezTo>
                    <a:pt x="33" y="97"/>
                    <a:pt x="33" y="97"/>
                    <a:pt x="33" y="99"/>
                  </a:cubicBezTo>
                  <a:close/>
                  <a:moveTo>
                    <a:pt x="64" y="31"/>
                  </a:moveTo>
                  <a:cubicBezTo>
                    <a:pt x="63" y="29"/>
                    <a:pt x="61" y="27"/>
                    <a:pt x="59" y="26"/>
                  </a:cubicBezTo>
                  <a:cubicBezTo>
                    <a:pt x="58" y="25"/>
                    <a:pt x="56" y="26"/>
                    <a:pt x="55" y="27"/>
                  </a:cubicBezTo>
                  <a:cubicBezTo>
                    <a:pt x="53" y="29"/>
                    <a:pt x="53" y="32"/>
                    <a:pt x="55" y="34"/>
                  </a:cubicBezTo>
                  <a:cubicBezTo>
                    <a:pt x="57" y="37"/>
                    <a:pt x="56" y="39"/>
                    <a:pt x="54" y="41"/>
                  </a:cubicBezTo>
                  <a:cubicBezTo>
                    <a:pt x="52" y="42"/>
                    <a:pt x="51" y="43"/>
                    <a:pt x="49" y="45"/>
                  </a:cubicBezTo>
                  <a:cubicBezTo>
                    <a:pt x="48" y="46"/>
                    <a:pt x="48" y="48"/>
                    <a:pt x="48" y="49"/>
                  </a:cubicBezTo>
                  <a:cubicBezTo>
                    <a:pt x="49" y="49"/>
                    <a:pt x="51" y="50"/>
                    <a:pt x="52" y="50"/>
                  </a:cubicBezTo>
                  <a:cubicBezTo>
                    <a:pt x="60" y="46"/>
                    <a:pt x="63" y="40"/>
                    <a:pt x="64" y="31"/>
                  </a:cubicBezTo>
                  <a:close/>
                  <a:moveTo>
                    <a:pt x="25" y="58"/>
                  </a:moveTo>
                  <a:cubicBezTo>
                    <a:pt x="30" y="56"/>
                    <a:pt x="31" y="53"/>
                    <a:pt x="29" y="48"/>
                  </a:cubicBezTo>
                  <a:cubicBezTo>
                    <a:pt x="28" y="46"/>
                    <a:pt x="27" y="43"/>
                    <a:pt x="30" y="41"/>
                  </a:cubicBezTo>
                  <a:cubicBezTo>
                    <a:pt x="31" y="40"/>
                    <a:pt x="31" y="38"/>
                    <a:pt x="31" y="36"/>
                  </a:cubicBezTo>
                  <a:cubicBezTo>
                    <a:pt x="31" y="36"/>
                    <a:pt x="29" y="35"/>
                    <a:pt x="28" y="35"/>
                  </a:cubicBezTo>
                  <a:cubicBezTo>
                    <a:pt x="26" y="36"/>
                    <a:pt x="24" y="37"/>
                    <a:pt x="24" y="39"/>
                  </a:cubicBezTo>
                  <a:cubicBezTo>
                    <a:pt x="24" y="45"/>
                    <a:pt x="24" y="51"/>
                    <a:pt x="25" y="58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ḻíďe"/>
            <p:cNvSpPr/>
            <p:nvPr/>
          </p:nvSpPr>
          <p:spPr bwMode="auto">
            <a:xfrm>
              <a:off x="3040408" y="-1487179"/>
              <a:ext cx="75182" cy="133061"/>
            </a:xfrm>
            <a:custGeom>
              <a:avLst/>
              <a:gdLst>
                <a:gd name="T0" fmla="*/ 46 w 83"/>
                <a:gd name="T1" fmla="*/ 147 h 147"/>
                <a:gd name="T2" fmla="*/ 40 w 83"/>
                <a:gd name="T3" fmla="*/ 125 h 147"/>
                <a:gd name="T4" fmla="*/ 36 w 83"/>
                <a:gd name="T5" fmla="*/ 78 h 147"/>
                <a:gd name="T6" fmla="*/ 31 w 83"/>
                <a:gd name="T7" fmla="*/ 74 h 147"/>
                <a:gd name="T8" fmla="*/ 23 w 83"/>
                <a:gd name="T9" fmla="*/ 75 h 147"/>
                <a:gd name="T10" fmla="*/ 17 w 83"/>
                <a:gd name="T11" fmla="*/ 77 h 147"/>
                <a:gd name="T12" fmla="*/ 3 w 83"/>
                <a:gd name="T13" fmla="*/ 73 h 147"/>
                <a:gd name="T14" fmla="*/ 0 w 83"/>
                <a:gd name="T15" fmla="*/ 60 h 147"/>
                <a:gd name="T16" fmla="*/ 6 w 83"/>
                <a:gd name="T17" fmla="*/ 50 h 147"/>
                <a:gd name="T18" fmla="*/ 15 w 83"/>
                <a:gd name="T19" fmla="*/ 53 h 147"/>
                <a:gd name="T20" fmla="*/ 19 w 83"/>
                <a:gd name="T21" fmla="*/ 66 h 147"/>
                <a:gd name="T22" fmla="*/ 20 w 83"/>
                <a:gd name="T23" fmla="*/ 70 h 147"/>
                <a:gd name="T24" fmla="*/ 35 w 83"/>
                <a:gd name="T25" fmla="*/ 60 h 147"/>
                <a:gd name="T26" fmla="*/ 36 w 83"/>
                <a:gd name="T27" fmla="*/ 56 h 147"/>
                <a:gd name="T28" fmla="*/ 36 w 83"/>
                <a:gd name="T29" fmla="*/ 47 h 147"/>
                <a:gd name="T30" fmla="*/ 32 w 83"/>
                <a:gd name="T31" fmla="*/ 44 h 147"/>
                <a:gd name="T32" fmla="*/ 31 w 83"/>
                <a:gd name="T33" fmla="*/ 44 h 147"/>
                <a:gd name="T34" fmla="*/ 22 w 83"/>
                <a:gd name="T35" fmla="*/ 42 h 147"/>
                <a:gd name="T36" fmla="*/ 25 w 83"/>
                <a:gd name="T37" fmla="*/ 33 h 147"/>
                <a:gd name="T38" fmla="*/ 29 w 83"/>
                <a:gd name="T39" fmla="*/ 30 h 147"/>
                <a:gd name="T40" fmla="*/ 33 w 83"/>
                <a:gd name="T41" fmla="*/ 20 h 147"/>
                <a:gd name="T42" fmla="*/ 33 w 83"/>
                <a:gd name="T43" fmla="*/ 7 h 147"/>
                <a:gd name="T44" fmla="*/ 36 w 83"/>
                <a:gd name="T45" fmla="*/ 1 h 147"/>
                <a:gd name="T46" fmla="*/ 42 w 83"/>
                <a:gd name="T47" fmla="*/ 1 h 147"/>
                <a:gd name="T48" fmla="*/ 45 w 83"/>
                <a:gd name="T49" fmla="*/ 9 h 147"/>
                <a:gd name="T50" fmla="*/ 45 w 83"/>
                <a:gd name="T51" fmla="*/ 18 h 147"/>
                <a:gd name="T52" fmla="*/ 58 w 83"/>
                <a:gd name="T53" fmla="*/ 14 h 147"/>
                <a:gd name="T54" fmla="*/ 80 w 83"/>
                <a:gd name="T55" fmla="*/ 22 h 147"/>
                <a:gd name="T56" fmla="*/ 82 w 83"/>
                <a:gd name="T57" fmla="*/ 31 h 147"/>
                <a:gd name="T58" fmla="*/ 67 w 83"/>
                <a:gd name="T59" fmla="*/ 55 h 147"/>
                <a:gd name="T60" fmla="*/ 63 w 83"/>
                <a:gd name="T61" fmla="*/ 62 h 147"/>
                <a:gd name="T62" fmla="*/ 58 w 83"/>
                <a:gd name="T63" fmla="*/ 66 h 147"/>
                <a:gd name="T64" fmla="*/ 49 w 83"/>
                <a:gd name="T65" fmla="*/ 78 h 147"/>
                <a:gd name="T66" fmla="*/ 51 w 83"/>
                <a:gd name="T67" fmla="*/ 120 h 147"/>
                <a:gd name="T68" fmla="*/ 48 w 83"/>
                <a:gd name="T69" fmla="*/ 146 h 147"/>
                <a:gd name="T70" fmla="*/ 46 w 83"/>
                <a:gd name="T71" fmla="*/ 147 h 147"/>
                <a:gd name="T72" fmla="*/ 63 w 83"/>
                <a:gd name="T73" fmla="*/ 29 h 147"/>
                <a:gd name="T74" fmla="*/ 49 w 83"/>
                <a:gd name="T75" fmla="*/ 35 h 147"/>
                <a:gd name="T76" fmla="*/ 46 w 83"/>
                <a:gd name="T77" fmla="*/ 40 h 147"/>
                <a:gd name="T78" fmla="*/ 47 w 83"/>
                <a:gd name="T79" fmla="*/ 50 h 147"/>
                <a:gd name="T80" fmla="*/ 52 w 83"/>
                <a:gd name="T81" fmla="*/ 53 h 147"/>
                <a:gd name="T82" fmla="*/ 67 w 83"/>
                <a:gd name="T83" fmla="*/ 33 h 147"/>
                <a:gd name="T84" fmla="*/ 63 w 83"/>
                <a:gd name="T85" fmla="*/ 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47">
                  <a:moveTo>
                    <a:pt x="46" y="147"/>
                  </a:moveTo>
                  <a:cubicBezTo>
                    <a:pt x="44" y="139"/>
                    <a:pt x="41" y="132"/>
                    <a:pt x="40" y="125"/>
                  </a:cubicBezTo>
                  <a:cubicBezTo>
                    <a:pt x="38" y="109"/>
                    <a:pt x="37" y="93"/>
                    <a:pt x="36" y="78"/>
                  </a:cubicBezTo>
                  <a:cubicBezTo>
                    <a:pt x="36" y="74"/>
                    <a:pt x="34" y="73"/>
                    <a:pt x="31" y="74"/>
                  </a:cubicBezTo>
                  <a:cubicBezTo>
                    <a:pt x="28" y="75"/>
                    <a:pt x="26" y="75"/>
                    <a:pt x="23" y="75"/>
                  </a:cubicBezTo>
                  <a:cubicBezTo>
                    <a:pt x="21" y="76"/>
                    <a:pt x="19" y="76"/>
                    <a:pt x="17" y="77"/>
                  </a:cubicBezTo>
                  <a:cubicBezTo>
                    <a:pt x="12" y="81"/>
                    <a:pt x="5" y="78"/>
                    <a:pt x="3" y="73"/>
                  </a:cubicBezTo>
                  <a:cubicBezTo>
                    <a:pt x="2" y="69"/>
                    <a:pt x="1" y="64"/>
                    <a:pt x="0" y="60"/>
                  </a:cubicBezTo>
                  <a:cubicBezTo>
                    <a:pt x="0" y="55"/>
                    <a:pt x="2" y="52"/>
                    <a:pt x="6" y="50"/>
                  </a:cubicBezTo>
                  <a:cubicBezTo>
                    <a:pt x="8" y="48"/>
                    <a:pt x="13" y="49"/>
                    <a:pt x="15" y="53"/>
                  </a:cubicBezTo>
                  <a:cubicBezTo>
                    <a:pt x="17" y="57"/>
                    <a:pt x="18" y="62"/>
                    <a:pt x="19" y="66"/>
                  </a:cubicBezTo>
                  <a:cubicBezTo>
                    <a:pt x="19" y="67"/>
                    <a:pt x="19" y="68"/>
                    <a:pt x="20" y="70"/>
                  </a:cubicBezTo>
                  <a:cubicBezTo>
                    <a:pt x="25" y="67"/>
                    <a:pt x="30" y="63"/>
                    <a:pt x="35" y="60"/>
                  </a:cubicBezTo>
                  <a:cubicBezTo>
                    <a:pt x="36" y="59"/>
                    <a:pt x="36" y="57"/>
                    <a:pt x="36" y="56"/>
                  </a:cubicBezTo>
                  <a:cubicBezTo>
                    <a:pt x="36" y="53"/>
                    <a:pt x="36" y="50"/>
                    <a:pt x="36" y="47"/>
                  </a:cubicBezTo>
                  <a:cubicBezTo>
                    <a:pt x="36" y="44"/>
                    <a:pt x="35" y="42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7" y="45"/>
                    <a:pt x="24" y="46"/>
                    <a:pt x="22" y="42"/>
                  </a:cubicBezTo>
                  <a:cubicBezTo>
                    <a:pt x="20" y="38"/>
                    <a:pt x="23" y="36"/>
                    <a:pt x="25" y="33"/>
                  </a:cubicBezTo>
                  <a:cubicBezTo>
                    <a:pt x="26" y="32"/>
                    <a:pt x="27" y="31"/>
                    <a:pt x="29" y="30"/>
                  </a:cubicBezTo>
                  <a:cubicBezTo>
                    <a:pt x="32" y="27"/>
                    <a:pt x="33" y="24"/>
                    <a:pt x="33" y="20"/>
                  </a:cubicBezTo>
                  <a:cubicBezTo>
                    <a:pt x="33" y="15"/>
                    <a:pt x="33" y="11"/>
                    <a:pt x="33" y="7"/>
                  </a:cubicBezTo>
                  <a:cubicBezTo>
                    <a:pt x="33" y="5"/>
                    <a:pt x="34" y="2"/>
                    <a:pt x="36" y="1"/>
                  </a:cubicBezTo>
                  <a:cubicBezTo>
                    <a:pt x="37" y="0"/>
                    <a:pt x="41" y="0"/>
                    <a:pt x="42" y="1"/>
                  </a:cubicBezTo>
                  <a:cubicBezTo>
                    <a:pt x="44" y="3"/>
                    <a:pt x="44" y="6"/>
                    <a:pt x="45" y="9"/>
                  </a:cubicBezTo>
                  <a:cubicBezTo>
                    <a:pt x="45" y="12"/>
                    <a:pt x="45" y="15"/>
                    <a:pt x="45" y="18"/>
                  </a:cubicBezTo>
                  <a:cubicBezTo>
                    <a:pt x="50" y="17"/>
                    <a:pt x="54" y="16"/>
                    <a:pt x="58" y="14"/>
                  </a:cubicBezTo>
                  <a:cubicBezTo>
                    <a:pt x="65" y="11"/>
                    <a:pt x="76" y="15"/>
                    <a:pt x="80" y="22"/>
                  </a:cubicBezTo>
                  <a:cubicBezTo>
                    <a:pt x="82" y="25"/>
                    <a:pt x="83" y="28"/>
                    <a:pt x="82" y="31"/>
                  </a:cubicBezTo>
                  <a:cubicBezTo>
                    <a:pt x="80" y="40"/>
                    <a:pt x="76" y="49"/>
                    <a:pt x="67" y="55"/>
                  </a:cubicBezTo>
                  <a:cubicBezTo>
                    <a:pt x="65" y="56"/>
                    <a:pt x="64" y="59"/>
                    <a:pt x="63" y="62"/>
                  </a:cubicBezTo>
                  <a:cubicBezTo>
                    <a:pt x="63" y="65"/>
                    <a:pt x="61" y="66"/>
                    <a:pt x="58" y="66"/>
                  </a:cubicBezTo>
                  <a:cubicBezTo>
                    <a:pt x="47" y="69"/>
                    <a:pt x="48" y="69"/>
                    <a:pt x="49" y="78"/>
                  </a:cubicBezTo>
                  <a:cubicBezTo>
                    <a:pt x="49" y="92"/>
                    <a:pt x="51" y="106"/>
                    <a:pt x="51" y="120"/>
                  </a:cubicBezTo>
                  <a:cubicBezTo>
                    <a:pt x="51" y="129"/>
                    <a:pt x="49" y="138"/>
                    <a:pt x="48" y="146"/>
                  </a:cubicBezTo>
                  <a:cubicBezTo>
                    <a:pt x="48" y="146"/>
                    <a:pt x="47" y="147"/>
                    <a:pt x="46" y="147"/>
                  </a:cubicBezTo>
                  <a:close/>
                  <a:moveTo>
                    <a:pt x="63" y="29"/>
                  </a:moveTo>
                  <a:cubicBezTo>
                    <a:pt x="59" y="31"/>
                    <a:pt x="54" y="32"/>
                    <a:pt x="49" y="35"/>
                  </a:cubicBezTo>
                  <a:cubicBezTo>
                    <a:pt x="47" y="35"/>
                    <a:pt x="46" y="38"/>
                    <a:pt x="46" y="40"/>
                  </a:cubicBezTo>
                  <a:cubicBezTo>
                    <a:pt x="46" y="43"/>
                    <a:pt x="47" y="47"/>
                    <a:pt x="47" y="50"/>
                  </a:cubicBezTo>
                  <a:cubicBezTo>
                    <a:pt x="47" y="54"/>
                    <a:pt x="49" y="55"/>
                    <a:pt x="52" y="53"/>
                  </a:cubicBezTo>
                  <a:cubicBezTo>
                    <a:pt x="61" y="49"/>
                    <a:pt x="65" y="42"/>
                    <a:pt x="67" y="33"/>
                  </a:cubicBezTo>
                  <a:cubicBezTo>
                    <a:pt x="67" y="31"/>
                    <a:pt x="66" y="29"/>
                    <a:pt x="63" y="29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ŝ1ïḋê"/>
            <p:cNvSpPr/>
            <p:nvPr/>
          </p:nvSpPr>
          <p:spPr bwMode="auto">
            <a:xfrm>
              <a:off x="3518950" y="-1488372"/>
              <a:ext cx="84729" cy="92487"/>
            </a:xfrm>
            <a:custGeom>
              <a:avLst/>
              <a:gdLst>
                <a:gd name="T0" fmla="*/ 94 w 94"/>
                <a:gd name="T1" fmla="*/ 99 h 102"/>
                <a:gd name="T2" fmla="*/ 61 w 94"/>
                <a:gd name="T3" fmla="*/ 93 h 102"/>
                <a:gd name="T4" fmla="*/ 47 w 94"/>
                <a:gd name="T5" fmla="*/ 75 h 102"/>
                <a:gd name="T6" fmla="*/ 38 w 94"/>
                <a:gd name="T7" fmla="*/ 60 h 102"/>
                <a:gd name="T8" fmla="*/ 30 w 94"/>
                <a:gd name="T9" fmla="*/ 61 h 102"/>
                <a:gd name="T10" fmla="*/ 20 w 94"/>
                <a:gd name="T11" fmla="*/ 73 h 102"/>
                <a:gd name="T12" fmla="*/ 12 w 94"/>
                <a:gd name="T13" fmla="*/ 76 h 102"/>
                <a:gd name="T14" fmla="*/ 0 w 94"/>
                <a:gd name="T15" fmla="*/ 77 h 102"/>
                <a:gd name="T16" fmla="*/ 25 w 94"/>
                <a:gd name="T17" fmla="*/ 44 h 102"/>
                <a:gd name="T18" fmla="*/ 19 w 94"/>
                <a:gd name="T19" fmla="*/ 43 h 102"/>
                <a:gd name="T20" fmla="*/ 8 w 94"/>
                <a:gd name="T21" fmla="*/ 33 h 102"/>
                <a:gd name="T22" fmla="*/ 16 w 94"/>
                <a:gd name="T23" fmla="*/ 25 h 102"/>
                <a:gd name="T24" fmla="*/ 29 w 94"/>
                <a:gd name="T25" fmla="*/ 23 h 102"/>
                <a:gd name="T26" fmla="*/ 32 w 94"/>
                <a:gd name="T27" fmla="*/ 20 h 102"/>
                <a:gd name="T28" fmla="*/ 35 w 94"/>
                <a:gd name="T29" fmla="*/ 10 h 102"/>
                <a:gd name="T30" fmla="*/ 39 w 94"/>
                <a:gd name="T31" fmla="*/ 2 h 102"/>
                <a:gd name="T32" fmla="*/ 47 w 94"/>
                <a:gd name="T33" fmla="*/ 0 h 102"/>
                <a:gd name="T34" fmla="*/ 54 w 94"/>
                <a:gd name="T35" fmla="*/ 10 h 102"/>
                <a:gd name="T36" fmla="*/ 55 w 94"/>
                <a:gd name="T37" fmla="*/ 14 h 102"/>
                <a:gd name="T38" fmla="*/ 60 w 94"/>
                <a:gd name="T39" fmla="*/ 18 h 102"/>
                <a:gd name="T40" fmla="*/ 69 w 94"/>
                <a:gd name="T41" fmla="*/ 20 h 102"/>
                <a:gd name="T42" fmla="*/ 72 w 94"/>
                <a:gd name="T43" fmla="*/ 25 h 102"/>
                <a:gd name="T44" fmla="*/ 68 w 94"/>
                <a:gd name="T45" fmla="*/ 34 h 102"/>
                <a:gd name="T46" fmla="*/ 59 w 94"/>
                <a:gd name="T47" fmla="*/ 35 h 102"/>
                <a:gd name="T48" fmla="*/ 44 w 94"/>
                <a:gd name="T49" fmla="*/ 41 h 102"/>
                <a:gd name="T50" fmla="*/ 37 w 94"/>
                <a:gd name="T51" fmla="*/ 48 h 102"/>
                <a:gd name="T52" fmla="*/ 45 w 94"/>
                <a:gd name="T53" fmla="*/ 54 h 102"/>
                <a:gd name="T54" fmla="*/ 69 w 94"/>
                <a:gd name="T55" fmla="*/ 77 h 102"/>
                <a:gd name="T56" fmla="*/ 89 w 94"/>
                <a:gd name="T57" fmla="*/ 93 h 102"/>
                <a:gd name="T58" fmla="*/ 94 w 94"/>
                <a:gd name="T59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4" h="102">
                  <a:moveTo>
                    <a:pt x="94" y="99"/>
                  </a:moveTo>
                  <a:cubicBezTo>
                    <a:pt x="82" y="102"/>
                    <a:pt x="70" y="101"/>
                    <a:pt x="61" y="93"/>
                  </a:cubicBezTo>
                  <a:cubicBezTo>
                    <a:pt x="55" y="89"/>
                    <a:pt x="51" y="82"/>
                    <a:pt x="47" y="75"/>
                  </a:cubicBezTo>
                  <a:cubicBezTo>
                    <a:pt x="44" y="70"/>
                    <a:pt x="41" y="65"/>
                    <a:pt x="38" y="60"/>
                  </a:cubicBezTo>
                  <a:cubicBezTo>
                    <a:pt x="34" y="55"/>
                    <a:pt x="33" y="55"/>
                    <a:pt x="30" y="61"/>
                  </a:cubicBezTo>
                  <a:cubicBezTo>
                    <a:pt x="27" y="65"/>
                    <a:pt x="23" y="69"/>
                    <a:pt x="20" y="73"/>
                  </a:cubicBezTo>
                  <a:cubicBezTo>
                    <a:pt x="18" y="76"/>
                    <a:pt x="15" y="76"/>
                    <a:pt x="12" y="76"/>
                  </a:cubicBezTo>
                  <a:cubicBezTo>
                    <a:pt x="8" y="76"/>
                    <a:pt x="4" y="77"/>
                    <a:pt x="0" y="77"/>
                  </a:cubicBezTo>
                  <a:cubicBezTo>
                    <a:pt x="12" y="69"/>
                    <a:pt x="21" y="59"/>
                    <a:pt x="25" y="44"/>
                  </a:cubicBezTo>
                  <a:cubicBezTo>
                    <a:pt x="22" y="44"/>
                    <a:pt x="21" y="43"/>
                    <a:pt x="19" y="43"/>
                  </a:cubicBezTo>
                  <a:cubicBezTo>
                    <a:pt x="13" y="43"/>
                    <a:pt x="9" y="39"/>
                    <a:pt x="8" y="33"/>
                  </a:cubicBezTo>
                  <a:cubicBezTo>
                    <a:pt x="7" y="28"/>
                    <a:pt x="10" y="25"/>
                    <a:pt x="16" y="25"/>
                  </a:cubicBezTo>
                  <a:cubicBezTo>
                    <a:pt x="20" y="25"/>
                    <a:pt x="25" y="24"/>
                    <a:pt x="29" y="23"/>
                  </a:cubicBezTo>
                  <a:cubicBezTo>
                    <a:pt x="30" y="23"/>
                    <a:pt x="32" y="21"/>
                    <a:pt x="32" y="20"/>
                  </a:cubicBezTo>
                  <a:cubicBezTo>
                    <a:pt x="33" y="17"/>
                    <a:pt x="34" y="13"/>
                    <a:pt x="35" y="10"/>
                  </a:cubicBezTo>
                  <a:cubicBezTo>
                    <a:pt x="36" y="7"/>
                    <a:pt x="37" y="4"/>
                    <a:pt x="39" y="2"/>
                  </a:cubicBezTo>
                  <a:cubicBezTo>
                    <a:pt x="41" y="0"/>
                    <a:pt x="45" y="0"/>
                    <a:pt x="47" y="0"/>
                  </a:cubicBezTo>
                  <a:cubicBezTo>
                    <a:pt x="51" y="2"/>
                    <a:pt x="54" y="5"/>
                    <a:pt x="54" y="10"/>
                  </a:cubicBezTo>
                  <a:cubicBezTo>
                    <a:pt x="55" y="11"/>
                    <a:pt x="55" y="12"/>
                    <a:pt x="55" y="14"/>
                  </a:cubicBezTo>
                  <a:cubicBezTo>
                    <a:pt x="55" y="17"/>
                    <a:pt x="56" y="18"/>
                    <a:pt x="60" y="18"/>
                  </a:cubicBezTo>
                  <a:cubicBezTo>
                    <a:pt x="63" y="18"/>
                    <a:pt x="66" y="19"/>
                    <a:pt x="69" y="20"/>
                  </a:cubicBezTo>
                  <a:cubicBezTo>
                    <a:pt x="70" y="21"/>
                    <a:pt x="73" y="24"/>
                    <a:pt x="72" y="25"/>
                  </a:cubicBezTo>
                  <a:cubicBezTo>
                    <a:pt x="71" y="28"/>
                    <a:pt x="72" y="32"/>
                    <a:pt x="68" y="34"/>
                  </a:cubicBezTo>
                  <a:cubicBezTo>
                    <a:pt x="65" y="34"/>
                    <a:pt x="62" y="35"/>
                    <a:pt x="59" y="35"/>
                  </a:cubicBezTo>
                  <a:cubicBezTo>
                    <a:pt x="53" y="36"/>
                    <a:pt x="48" y="37"/>
                    <a:pt x="44" y="41"/>
                  </a:cubicBezTo>
                  <a:cubicBezTo>
                    <a:pt x="42" y="43"/>
                    <a:pt x="40" y="45"/>
                    <a:pt x="37" y="48"/>
                  </a:cubicBezTo>
                  <a:cubicBezTo>
                    <a:pt x="40" y="50"/>
                    <a:pt x="43" y="52"/>
                    <a:pt x="45" y="54"/>
                  </a:cubicBezTo>
                  <a:cubicBezTo>
                    <a:pt x="53" y="61"/>
                    <a:pt x="60" y="70"/>
                    <a:pt x="69" y="77"/>
                  </a:cubicBezTo>
                  <a:cubicBezTo>
                    <a:pt x="75" y="83"/>
                    <a:pt x="82" y="88"/>
                    <a:pt x="89" y="93"/>
                  </a:cubicBezTo>
                  <a:cubicBezTo>
                    <a:pt x="91" y="94"/>
                    <a:pt x="92" y="96"/>
                    <a:pt x="94" y="99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1ïdè"/>
            <p:cNvSpPr/>
            <p:nvPr/>
          </p:nvSpPr>
          <p:spPr bwMode="auto">
            <a:xfrm>
              <a:off x="3652012" y="-1490163"/>
              <a:ext cx="73989" cy="76376"/>
            </a:xfrm>
            <a:custGeom>
              <a:avLst/>
              <a:gdLst>
                <a:gd name="T0" fmla="*/ 28 w 82"/>
                <a:gd name="T1" fmla="*/ 55 h 84"/>
                <a:gd name="T2" fmla="*/ 43 w 82"/>
                <a:gd name="T3" fmla="*/ 45 h 84"/>
                <a:gd name="T4" fmla="*/ 41 w 82"/>
                <a:gd name="T5" fmla="*/ 45 h 84"/>
                <a:gd name="T6" fmla="*/ 36 w 82"/>
                <a:gd name="T7" fmla="*/ 42 h 84"/>
                <a:gd name="T8" fmla="*/ 40 w 82"/>
                <a:gd name="T9" fmla="*/ 36 h 84"/>
                <a:gd name="T10" fmla="*/ 46 w 82"/>
                <a:gd name="T11" fmla="*/ 28 h 84"/>
                <a:gd name="T12" fmla="*/ 44 w 82"/>
                <a:gd name="T13" fmla="*/ 19 h 84"/>
                <a:gd name="T14" fmla="*/ 47 w 82"/>
                <a:gd name="T15" fmla="*/ 13 h 84"/>
                <a:gd name="T16" fmla="*/ 54 w 82"/>
                <a:gd name="T17" fmla="*/ 4 h 84"/>
                <a:gd name="T18" fmla="*/ 61 w 82"/>
                <a:gd name="T19" fmla="*/ 3 h 84"/>
                <a:gd name="T20" fmla="*/ 59 w 82"/>
                <a:gd name="T21" fmla="*/ 6 h 84"/>
                <a:gd name="T22" fmla="*/ 62 w 82"/>
                <a:gd name="T23" fmla="*/ 11 h 84"/>
                <a:gd name="T24" fmla="*/ 63 w 82"/>
                <a:gd name="T25" fmla="*/ 17 h 84"/>
                <a:gd name="T26" fmla="*/ 52 w 82"/>
                <a:gd name="T27" fmla="*/ 28 h 84"/>
                <a:gd name="T28" fmla="*/ 51 w 82"/>
                <a:gd name="T29" fmla="*/ 33 h 84"/>
                <a:gd name="T30" fmla="*/ 55 w 82"/>
                <a:gd name="T31" fmla="*/ 31 h 84"/>
                <a:gd name="T32" fmla="*/ 64 w 82"/>
                <a:gd name="T33" fmla="*/ 34 h 84"/>
                <a:gd name="T34" fmla="*/ 60 w 82"/>
                <a:gd name="T35" fmla="*/ 39 h 84"/>
                <a:gd name="T36" fmla="*/ 53 w 82"/>
                <a:gd name="T37" fmla="*/ 41 h 84"/>
                <a:gd name="T38" fmla="*/ 48 w 82"/>
                <a:gd name="T39" fmla="*/ 54 h 84"/>
                <a:gd name="T40" fmla="*/ 57 w 82"/>
                <a:gd name="T41" fmla="*/ 56 h 84"/>
                <a:gd name="T42" fmla="*/ 72 w 82"/>
                <a:gd name="T43" fmla="*/ 59 h 84"/>
                <a:gd name="T44" fmla="*/ 76 w 82"/>
                <a:gd name="T45" fmla="*/ 76 h 84"/>
                <a:gd name="T46" fmla="*/ 60 w 82"/>
                <a:gd name="T47" fmla="*/ 83 h 84"/>
                <a:gd name="T48" fmla="*/ 57 w 82"/>
                <a:gd name="T49" fmla="*/ 82 h 84"/>
                <a:gd name="T50" fmla="*/ 58 w 82"/>
                <a:gd name="T51" fmla="*/ 79 h 84"/>
                <a:gd name="T52" fmla="*/ 68 w 82"/>
                <a:gd name="T53" fmla="*/ 71 h 84"/>
                <a:gd name="T54" fmla="*/ 66 w 82"/>
                <a:gd name="T55" fmla="*/ 66 h 84"/>
                <a:gd name="T56" fmla="*/ 43 w 82"/>
                <a:gd name="T57" fmla="*/ 64 h 84"/>
                <a:gd name="T58" fmla="*/ 22 w 82"/>
                <a:gd name="T59" fmla="*/ 69 h 84"/>
                <a:gd name="T60" fmla="*/ 10 w 82"/>
                <a:gd name="T61" fmla="*/ 74 h 84"/>
                <a:gd name="T62" fmla="*/ 5 w 82"/>
                <a:gd name="T63" fmla="*/ 74 h 84"/>
                <a:gd name="T64" fmla="*/ 0 w 82"/>
                <a:gd name="T65" fmla="*/ 70 h 84"/>
                <a:gd name="T66" fmla="*/ 4 w 82"/>
                <a:gd name="T67" fmla="*/ 66 h 84"/>
                <a:gd name="T68" fmla="*/ 20 w 82"/>
                <a:gd name="T69" fmla="*/ 61 h 84"/>
                <a:gd name="T70" fmla="*/ 25 w 82"/>
                <a:gd name="T71" fmla="*/ 58 h 84"/>
                <a:gd name="T72" fmla="*/ 24 w 82"/>
                <a:gd name="T73" fmla="*/ 57 h 84"/>
                <a:gd name="T74" fmla="*/ 20 w 82"/>
                <a:gd name="T75" fmla="*/ 45 h 84"/>
                <a:gd name="T76" fmla="*/ 22 w 82"/>
                <a:gd name="T77" fmla="*/ 38 h 84"/>
                <a:gd name="T78" fmla="*/ 27 w 82"/>
                <a:gd name="T79" fmla="*/ 20 h 84"/>
                <a:gd name="T80" fmla="*/ 36 w 82"/>
                <a:gd name="T81" fmla="*/ 15 h 84"/>
                <a:gd name="T82" fmla="*/ 39 w 82"/>
                <a:gd name="T83" fmla="*/ 22 h 84"/>
                <a:gd name="T84" fmla="*/ 36 w 82"/>
                <a:gd name="T85" fmla="*/ 29 h 84"/>
                <a:gd name="T86" fmla="*/ 31 w 82"/>
                <a:gd name="T87" fmla="*/ 48 h 84"/>
                <a:gd name="T88" fmla="*/ 28 w 82"/>
                <a:gd name="T89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" h="84">
                  <a:moveTo>
                    <a:pt x="28" y="55"/>
                  </a:moveTo>
                  <a:cubicBezTo>
                    <a:pt x="37" y="56"/>
                    <a:pt x="45" y="51"/>
                    <a:pt x="43" y="45"/>
                  </a:cubicBezTo>
                  <a:cubicBezTo>
                    <a:pt x="43" y="45"/>
                    <a:pt x="42" y="44"/>
                    <a:pt x="41" y="45"/>
                  </a:cubicBezTo>
                  <a:cubicBezTo>
                    <a:pt x="39" y="46"/>
                    <a:pt x="36" y="46"/>
                    <a:pt x="36" y="42"/>
                  </a:cubicBezTo>
                  <a:cubicBezTo>
                    <a:pt x="35" y="39"/>
                    <a:pt x="36" y="37"/>
                    <a:pt x="40" y="36"/>
                  </a:cubicBezTo>
                  <a:cubicBezTo>
                    <a:pt x="46" y="35"/>
                    <a:pt x="46" y="35"/>
                    <a:pt x="46" y="28"/>
                  </a:cubicBezTo>
                  <a:cubicBezTo>
                    <a:pt x="46" y="25"/>
                    <a:pt x="47" y="22"/>
                    <a:pt x="44" y="19"/>
                  </a:cubicBezTo>
                  <a:cubicBezTo>
                    <a:pt x="44" y="19"/>
                    <a:pt x="46" y="14"/>
                    <a:pt x="47" y="13"/>
                  </a:cubicBezTo>
                  <a:cubicBezTo>
                    <a:pt x="51" y="11"/>
                    <a:pt x="53" y="8"/>
                    <a:pt x="54" y="4"/>
                  </a:cubicBezTo>
                  <a:cubicBezTo>
                    <a:pt x="55" y="1"/>
                    <a:pt x="57" y="0"/>
                    <a:pt x="61" y="3"/>
                  </a:cubicBezTo>
                  <a:cubicBezTo>
                    <a:pt x="60" y="4"/>
                    <a:pt x="60" y="5"/>
                    <a:pt x="59" y="6"/>
                  </a:cubicBezTo>
                  <a:cubicBezTo>
                    <a:pt x="58" y="9"/>
                    <a:pt x="59" y="10"/>
                    <a:pt x="62" y="11"/>
                  </a:cubicBezTo>
                  <a:cubicBezTo>
                    <a:pt x="65" y="12"/>
                    <a:pt x="66" y="14"/>
                    <a:pt x="63" y="17"/>
                  </a:cubicBezTo>
                  <a:cubicBezTo>
                    <a:pt x="59" y="21"/>
                    <a:pt x="56" y="24"/>
                    <a:pt x="52" y="28"/>
                  </a:cubicBezTo>
                  <a:cubicBezTo>
                    <a:pt x="52" y="29"/>
                    <a:pt x="52" y="31"/>
                    <a:pt x="51" y="33"/>
                  </a:cubicBezTo>
                  <a:cubicBezTo>
                    <a:pt x="53" y="32"/>
                    <a:pt x="54" y="32"/>
                    <a:pt x="55" y="31"/>
                  </a:cubicBezTo>
                  <a:cubicBezTo>
                    <a:pt x="59" y="29"/>
                    <a:pt x="61" y="32"/>
                    <a:pt x="64" y="34"/>
                  </a:cubicBezTo>
                  <a:cubicBezTo>
                    <a:pt x="63" y="35"/>
                    <a:pt x="62" y="38"/>
                    <a:pt x="60" y="39"/>
                  </a:cubicBezTo>
                  <a:cubicBezTo>
                    <a:pt x="58" y="40"/>
                    <a:pt x="55" y="40"/>
                    <a:pt x="53" y="41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51" y="55"/>
                    <a:pt x="54" y="55"/>
                    <a:pt x="57" y="56"/>
                  </a:cubicBezTo>
                  <a:cubicBezTo>
                    <a:pt x="62" y="57"/>
                    <a:pt x="67" y="57"/>
                    <a:pt x="72" y="59"/>
                  </a:cubicBezTo>
                  <a:cubicBezTo>
                    <a:pt x="80" y="62"/>
                    <a:pt x="82" y="70"/>
                    <a:pt x="76" y="76"/>
                  </a:cubicBezTo>
                  <a:cubicBezTo>
                    <a:pt x="72" y="80"/>
                    <a:pt x="67" y="84"/>
                    <a:pt x="60" y="83"/>
                  </a:cubicBezTo>
                  <a:cubicBezTo>
                    <a:pt x="59" y="83"/>
                    <a:pt x="58" y="83"/>
                    <a:pt x="57" y="82"/>
                  </a:cubicBezTo>
                  <a:cubicBezTo>
                    <a:pt x="57" y="81"/>
                    <a:pt x="57" y="80"/>
                    <a:pt x="58" y="79"/>
                  </a:cubicBezTo>
                  <a:cubicBezTo>
                    <a:pt x="61" y="76"/>
                    <a:pt x="64" y="74"/>
                    <a:pt x="68" y="71"/>
                  </a:cubicBezTo>
                  <a:cubicBezTo>
                    <a:pt x="71" y="69"/>
                    <a:pt x="71" y="66"/>
                    <a:pt x="66" y="66"/>
                  </a:cubicBezTo>
                  <a:cubicBezTo>
                    <a:pt x="59" y="65"/>
                    <a:pt x="51" y="64"/>
                    <a:pt x="43" y="64"/>
                  </a:cubicBezTo>
                  <a:cubicBezTo>
                    <a:pt x="36" y="65"/>
                    <a:pt x="29" y="67"/>
                    <a:pt x="22" y="69"/>
                  </a:cubicBezTo>
                  <a:cubicBezTo>
                    <a:pt x="18" y="71"/>
                    <a:pt x="14" y="72"/>
                    <a:pt x="10" y="74"/>
                  </a:cubicBezTo>
                  <a:cubicBezTo>
                    <a:pt x="9" y="74"/>
                    <a:pt x="7" y="75"/>
                    <a:pt x="5" y="74"/>
                  </a:cubicBezTo>
                  <a:cubicBezTo>
                    <a:pt x="3" y="74"/>
                    <a:pt x="2" y="72"/>
                    <a:pt x="0" y="70"/>
                  </a:cubicBezTo>
                  <a:cubicBezTo>
                    <a:pt x="1" y="69"/>
                    <a:pt x="3" y="67"/>
                    <a:pt x="4" y="66"/>
                  </a:cubicBezTo>
                  <a:cubicBezTo>
                    <a:pt x="10" y="64"/>
                    <a:pt x="15" y="63"/>
                    <a:pt x="20" y="61"/>
                  </a:cubicBezTo>
                  <a:cubicBezTo>
                    <a:pt x="22" y="60"/>
                    <a:pt x="23" y="59"/>
                    <a:pt x="25" y="58"/>
                  </a:cubicBezTo>
                  <a:cubicBezTo>
                    <a:pt x="25" y="58"/>
                    <a:pt x="24" y="57"/>
                    <a:pt x="24" y="57"/>
                  </a:cubicBezTo>
                  <a:cubicBezTo>
                    <a:pt x="17" y="53"/>
                    <a:pt x="17" y="53"/>
                    <a:pt x="20" y="45"/>
                  </a:cubicBezTo>
                  <a:cubicBezTo>
                    <a:pt x="21" y="43"/>
                    <a:pt x="21" y="40"/>
                    <a:pt x="22" y="38"/>
                  </a:cubicBezTo>
                  <a:cubicBezTo>
                    <a:pt x="23" y="32"/>
                    <a:pt x="25" y="26"/>
                    <a:pt x="27" y="20"/>
                  </a:cubicBezTo>
                  <a:cubicBezTo>
                    <a:pt x="28" y="17"/>
                    <a:pt x="34" y="14"/>
                    <a:pt x="36" y="15"/>
                  </a:cubicBezTo>
                  <a:cubicBezTo>
                    <a:pt x="38" y="17"/>
                    <a:pt x="39" y="19"/>
                    <a:pt x="39" y="22"/>
                  </a:cubicBezTo>
                  <a:cubicBezTo>
                    <a:pt x="38" y="25"/>
                    <a:pt x="37" y="27"/>
                    <a:pt x="36" y="29"/>
                  </a:cubicBezTo>
                  <a:cubicBezTo>
                    <a:pt x="34" y="35"/>
                    <a:pt x="32" y="42"/>
                    <a:pt x="31" y="48"/>
                  </a:cubicBezTo>
                  <a:cubicBezTo>
                    <a:pt x="30" y="50"/>
                    <a:pt x="29" y="52"/>
                    <a:pt x="28" y="55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śḷiḋé"/>
            <p:cNvSpPr/>
            <p:nvPr/>
          </p:nvSpPr>
          <p:spPr bwMode="auto">
            <a:xfrm>
              <a:off x="3639481" y="-1425124"/>
              <a:ext cx="59669" cy="66232"/>
            </a:xfrm>
            <a:custGeom>
              <a:avLst/>
              <a:gdLst>
                <a:gd name="T0" fmla="*/ 30 w 66"/>
                <a:gd name="T1" fmla="*/ 58 h 73"/>
                <a:gd name="T2" fmla="*/ 40 w 66"/>
                <a:gd name="T3" fmla="*/ 43 h 73"/>
                <a:gd name="T4" fmla="*/ 37 w 66"/>
                <a:gd name="T5" fmla="*/ 42 h 73"/>
                <a:gd name="T6" fmla="*/ 14 w 66"/>
                <a:gd name="T7" fmla="*/ 45 h 73"/>
                <a:gd name="T8" fmla="*/ 10 w 66"/>
                <a:gd name="T9" fmla="*/ 46 h 73"/>
                <a:gd name="T10" fmla="*/ 1 w 66"/>
                <a:gd name="T11" fmla="*/ 36 h 73"/>
                <a:gd name="T12" fmla="*/ 4 w 66"/>
                <a:gd name="T13" fmla="*/ 32 h 73"/>
                <a:gd name="T14" fmla="*/ 16 w 66"/>
                <a:gd name="T15" fmla="*/ 29 h 73"/>
                <a:gd name="T16" fmla="*/ 26 w 66"/>
                <a:gd name="T17" fmla="*/ 28 h 73"/>
                <a:gd name="T18" fmla="*/ 34 w 66"/>
                <a:gd name="T19" fmla="*/ 29 h 73"/>
                <a:gd name="T20" fmla="*/ 39 w 66"/>
                <a:gd name="T21" fmla="*/ 25 h 73"/>
                <a:gd name="T22" fmla="*/ 41 w 66"/>
                <a:gd name="T23" fmla="*/ 15 h 73"/>
                <a:gd name="T24" fmla="*/ 39 w 66"/>
                <a:gd name="T25" fmla="*/ 11 h 73"/>
                <a:gd name="T26" fmla="*/ 37 w 66"/>
                <a:gd name="T27" fmla="*/ 5 h 73"/>
                <a:gd name="T28" fmla="*/ 43 w 66"/>
                <a:gd name="T29" fmla="*/ 1 h 73"/>
                <a:gd name="T30" fmla="*/ 51 w 66"/>
                <a:gd name="T31" fmla="*/ 4 h 73"/>
                <a:gd name="T32" fmla="*/ 49 w 66"/>
                <a:gd name="T33" fmla="*/ 16 h 73"/>
                <a:gd name="T34" fmla="*/ 46 w 66"/>
                <a:gd name="T35" fmla="*/ 21 h 73"/>
                <a:gd name="T36" fmla="*/ 52 w 66"/>
                <a:gd name="T37" fmla="*/ 29 h 73"/>
                <a:gd name="T38" fmla="*/ 61 w 66"/>
                <a:gd name="T39" fmla="*/ 30 h 73"/>
                <a:gd name="T40" fmla="*/ 66 w 66"/>
                <a:gd name="T41" fmla="*/ 37 h 73"/>
                <a:gd name="T42" fmla="*/ 59 w 66"/>
                <a:gd name="T43" fmla="*/ 44 h 73"/>
                <a:gd name="T44" fmla="*/ 51 w 66"/>
                <a:gd name="T45" fmla="*/ 42 h 73"/>
                <a:gd name="T46" fmla="*/ 47 w 66"/>
                <a:gd name="T47" fmla="*/ 45 h 73"/>
                <a:gd name="T48" fmla="*/ 38 w 66"/>
                <a:gd name="T49" fmla="*/ 65 h 73"/>
                <a:gd name="T50" fmla="*/ 29 w 66"/>
                <a:gd name="T51" fmla="*/ 71 h 73"/>
                <a:gd name="T52" fmla="*/ 22 w 66"/>
                <a:gd name="T53" fmla="*/ 65 h 73"/>
                <a:gd name="T54" fmla="*/ 22 w 66"/>
                <a:gd name="T55" fmla="*/ 57 h 73"/>
                <a:gd name="T56" fmla="*/ 24 w 66"/>
                <a:gd name="T57" fmla="*/ 53 h 73"/>
                <a:gd name="T58" fmla="*/ 28 w 66"/>
                <a:gd name="T59" fmla="*/ 55 h 73"/>
                <a:gd name="T60" fmla="*/ 30 w 66"/>
                <a:gd name="T61" fmla="*/ 5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3">
                  <a:moveTo>
                    <a:pt x="30" y="58"/>
                  </a:moveTo>
                  <a:cubicBezTo>
                    <a:pt x="36" y="54"/>
                    <a:pt x="40" y="50"/>
                    <a:pt x="40" y="43"/>
                  </a:cubicBezTo>
                  <a:cubicBezTo>
                    <a:pt x="39" y="42"/>
                    <a:pt x="38" y="42"/>
                    <a:pt x="37" y="42"/>
                  </a:cubicBezTo>
                  <a:cubicBezTo>
                    <a:pt x="29" y="43"/>
                    <a:pt x="22" y="44"/>
                    <a:pt x="14" y="45"/>
                  </a:cubicBezTo>
                  <a:cubicBezTo>
                    <a:pt x="13" y="45"/>
                    <a:pt x="12" y="46"/>
                    <a:pt x="10" y="46"/>
                  </a:cubicBezTo>
                  <a:cubicBezTo>
                    <a:pt x="0" y="47"/>
                    <a:pt x="0" y="45"/>
                    <a:pt x="1" y="36"/>
                  </a:cubicBezTo>
                  <a:cubicBezTo>
                    <a:pt x="1" y="34"/>
                    <a:pt x="3" y="32"/>
                    <a:pt x="4" y="32"/>
                  </a:cubicBezTo>
                  <a:cubicBezTo>
                    <a:pt x="8" y="30"/>
                    <a:pt x="12" y="30"/>
                    <a:pt x="16" y="29"/>
                  </a:cubicBezTo>
                  <a:cubicBezTo>
                    <a:pt x="20" y="29"/>
                    <a:pt x="23" y="28"/>
                    <a:pt x="26" y="28"/>
                  </a:cubicBezTo>
                  <a:cubicBezTo>
                    <a:pt x="29" y="28"/>
                    <a:pt x="32" y="29"/>
                    <a:pt x="34" y="29"/>
                  </a:cubicBezTo>
                  <a:cubicBezTo>
                    <a:pt x="37" y="29"/>
                    <a:pt x="39" y="29"/>
                    <a:pt x="39" y="25"/>
                  </a:cubicBezTo>
                  <a:cubicBezTo>
                    <a:pt x="40" y="22"/>
                    <a:pt x="41" y="18"/>
                    <a:pt x="41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9"/>
                    <a:pt x="36" y="6"/>
                    <a:pt x="37" y="5"/>
                  </a:cubicBezTo>
                  <a:cubicBezTo>
                    <a:pt x="37" y="3"/>
                    <a:pt x="41" y="1"/>
                    <a:pt x="43" y="1"/>
                  </a:cubicBezTo>
                  <a:cubicBezTo>
                    <a:pt x="46" y="0"/>
                    <a:pt x="50" y="1"/>
                    <a:pt x="51" y="4"/>
                  </a:cubicBezTo>
                  <a:cubicBezTo>
                    <a:pt x="53" y="9"/>
                    <a:pt x="52" y="13"/>
                    <a:pt x="49" y="16"/>
                  </a:cubicBezTo>
                  <a:cubicBezTo>
                    <a:pt x="48" y="18"/>
                    <a:pt x="46" y="19"/>
                    <a:pt x="46" y="21"/>
                  </a:cubicBezTo>
                  <a:cubicBezTo>
                    <a:pt x="45" y="26"/>
                    <a:pt x="46" y="29"/>
                    <a:pt x="52" y="29"/>
                  </a:cubicBezTo>
                  <a:cubicBezTo>
                    <a:pt x="55" y="29"/>
                    <a:pt x="58" y="30"/>
                    <a:pt x="61" y="30"/>
                  </a:cubicBezTo>
                  <a:cubicBezTo>
                    <a:pt x="65" y="31"/>
                    <a:pt x="66" y="33"/>
                    <a:pt x="66" y="37"/>
                  </a:cubicBezTo>
                  <a:cubicBezTo>
                    <a:pt x="66" y="40"/>
                    <a:pt x="62" y="44"/>
                    <a:pt x="59" y="44"/>
                  </a:cubicBezTo>
                  <a:cubicBezTo>
                    <a:pt x="57" y="44"/>
                    <a:pt x="54" y="43"/>
                    <a:pt x="51" y="42"/>
                  </a:cubicBezTo>
                  <a:cubicBezTo>
                    <a:pt x="49" y="42"/>
                    <a:pt x="48" y="42"/>
                    <a:pt x="47" y="45"/>
                  </a:cubicBezTo>
                  <a:cubicBezTo>
                    <a:pt x="46" y="53"/>
                    <a:pt x="44" y="60"/>
                    <a:pt x="38" y="65"/>
                  </a:cubicBezTo>
                  <a:cubicBezTo>
                    <a:pt x="35" y="68"/>
                    <a:pt x="32" y="70"/>
                    <a:pt x="29" y="71"/>
                  </a:cubicBezTo>
                  <a:cubicBezTo>
                    <a:pt x="24" y="73"/>
                    <a:pt x="21" y="70"/>
                    <a:pt x="22" y="65"/>
                  </a:cubicBezTo>
                  <a:cubicBezTo>
                    <a:pt x="22" y="62"/>
                    <a:pt x="22" y="60"/>
                    <a:pt x="22" y="57"/>
                  </a:cubicBezTo>
                  <a:cubicBezTo>
                    <a:pt x="22" y="55"/>
                    <a:pt x="23" y="54"/>
                    <a:pt x="24" y="53"/>
                  </a:cubicBezTo>
                  <a:cubicBezTo>
                    <a:pt x="25" y="53"/>
                    <a:pt x="27" y="54"/>
                    <a:pt x="28" y="55"/>
                  </a:cubicBezTo>
                  <a:cubicBezTo>
                    <a:pt x="29" y="56"/>
                    <a:pt x="29" y="57"/>
                    <a:pt x="30" y="58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ḻïḑe"/>
            <p:cNvSpPr/>
            <p:nvPr/>
          </p:nvSpPr>
          <p:spPr bwMode="auto">
            <a:xfrm>
              <a:off x="3442575" y="-923907"/>
              <a:ext cx="46542" cy="60862"/>
            </a:xfrm>
            <a:custGeom>
              <a:avLst/>
              <a:gdLst>
                <a:gd name="T0" fmla="*/ 6 w 51"/>
                <a:gd name="T1" fmla="*/ 0 h 67"/>
                <a:gd name="T2" fmla="*/ 43 w 51"/>
                <a:gd name="T3" fmla="*/ 0 h 67"/>
                <a:gd name="T4" fmla="*/ 33 w 51"/>
                <a:gd name="T5" fmla="*/ 8 h 67"/>
                <a:gd name="T6" fmla="*/ 17 w 51"/>
                <a:gd name="T7" fmla="*/ 8 h 67"/>
                <a:gd name="T8" fmla="*/ 12 w 51"/>
                <a:gd name="T9" fmla="*/ 13 h 67"/>
                <a:gd name="T10" fmla="*/ 11 w 51"/>
                <a:gd name="T11" fmla="*/ 28 h 67"/>
                <a:gd name="T12" fmla="*/ 20 w 51"/>
                <a:gd name="T13" fmla="*/ 25 h 67"/>
                <a:gd name="T14" fmla="*/ 46 w 51"/>
                <a:gd name="T15" fmla="*/ 38 h 67"/>
                <a:gd name="T16" fmla="*/ 33 w 51"/>
                <a:gd name="T17" fmla="*/ 65 h 67"/>
                <a:gd name="T18" fmla="*/ 9 w 51"/>
                <a:gd name="T19" fmla="*/ 65 h 67"/>
                <a:gd name="T20" fmla="*/ 1 w 51"/>
                <a:gd name="T21" fmla="*/ 54 h 67"/>
                <a:gd name="T22" fmla="*/ 5 w 51"/>
                <a:gd name="T23" fmla="*/ 49 h 67"/>
                <a:gd name="T24" fmla="*/ 10 w 51"/>
                <a:gd name="T25" fmla="*/ 54 h 67"/>
                <a:gd name="T26" fmla="*/ 20 w 51"/>
                <a:gd name="T27" fmla="*/ 63 h 67"/>
                <a:gd name="T28" fmla="*/ 33 w 51"/>
                <a:gd name="T29" fmla="*/ 54 h 67"/>
                <a:gd name="T30" fmla="*/ 33 w 51"/>
                <a:gd name="T31" fmla="*/ 39 h 67"/>
                <a:gd name="T32" fmla="*/ 13 w 51"/>
                <a:gd name="T33" fmla="*/ 32 h 67"/>
                <a:gd name="T34" fmla="*/ 9 w 51"/>
                <a:gd name="T35" fmla="*/ 35 h 67"/>
                <a:gd name="T36" fmla="*/ 4 w 51"/>
                <a:gd name="T37" fmla="*/ 32 h 67"/>
                <a:gd name="T38" fmla="*/ 6 w 51"/>
                <a:gd name="T39" fmla="*/ 0 h 67"/>
                <a:gd name="T40" fmla="*/ 6 w 51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67">
                  <a:moveTo>
                    <a:pt x="6" y="0"/>
                  </a:moveTo>
                  <a:cubicBezTo>
                    <a:pt x="19" y="0"/>
                    <a:pt x="31" y="0"/>
                    <a:pt x="43" y="0"/>
                  </a:cubicBezTo>
                  <a:cubicBezTo>
                    <a:pt x="43" y="4"/>
                    <a:pt x="39" y="7"/>
                    <a:pt x="33" y="8"/>
                  </a:cubicBezTo>
                  <a:cubicBezTo>
                    <a:pt x="28" y="8"/>
                    <a:pt x="22" y="8"/>
                    <a:pt x="17" y="8"/>
                  </a:cubicBezTo>
                  <a:cubicBezTo>
                    <a:pt x="14" y="8"/>
                    <a:pt x="12" y="9"/>
                    <a:pt x="12" y="13"/>
                  </a:cubicBezTo>
                  <a:cubicBezTo>
                    <a:pt x="12" y="18"/>
                    <a:pt x="11" y="22"/>
                    <a:pt x="11" y="28"/>
                  </a:cubicBezTo>
                  <a:cubicBezTo>
                    <a:pt x="15" y="27"/>
                    <a:pt x="17" y="26"/>
                    <a:pt x="20" y="25"/>
                  </a:cubicBezTo>
                  <a:cubicBezTo>
                    <a:pt x="31" y="24"/>
                    <a:pt x="42" y="27"/>
                    <a:pt x="46" y="38"/>
                  </a:cubicBezTo>
                  <a:cubicBezTo>
                    <a:pt x="51" y="49"/>
                    <a:pt x="44" y="61"/>
                    <a:pt x="33" y="65"/>
                  </a:cubicBezTo>
                  <a:cubicBezTo>
                    <a:pt x="25" y="67"/>
                    <a:pt x="17" y="67"/>
                    <a:pt x="9" y="65"/>
                  </a:cubicBezTo>
                  <a:cubicBezTo>
                    <a:pt x="5" y="63"/>
                    <a:pt x="0" y="58"/>
                    <a:pt x="1" y="54"/>
                  </a:cubicBezTo>
                  <a:cubicBezTo>
                    <a:pt x="1" y="51"/>
                    <a:pt x="2" y="49"/>
                    <a:pt x="5" y="49"/>
                  </a:cubicBezTo>
                  <a:cubicBezTo>
                    <a:pt x="8" y="49"/>
                    <a:pt x="10" y="50"/>
                    <a:pt x="10" y="54"/>
                  </a:cubicBezTo>
                  <a:cubicBezTo>
                    <a:pt x="11" y="60"/>
                    <a:pt x="12" y="62"/>
                    <a:pt x="20" y="63"/>
                  </a:cubicBezTo>
                  <a:cubicBezTo>
                    <a:pt x="26" y="63"/>
                    <a:pt x="32" y="59"/>
                    <a:pt x="33" y="54"/>
                  </a:cubicBezTo>
                  <a:cubicBezTo>
                    <a:pt x="34" y="49"/>
                    <a:pt x="35" y="44"/>
                    <a:pt x="33" y="39"/>
                  </a:cubicBezTo>
                  <a:cubicBezTo>
                    <a:pt x="31" y="29"/>
                    <a:pt x="20" y="28"/>
                    <a:pt x="13" y="32"/>
                  </a:cubicBezTo>
                  <a:cubicBezTo>
                    <a:pt x="12" y="33"/>
                    <a:pt x="10" y="34"/>
                    <a:pt x="9" y="35"/>
                  </a:cubicBezTo>
                  <a:cubicBezTo>
                    <a:pt x="6" y="36"/>
                    <a:pt x="4" y="35"/>
                    <a:pt x="4" y="32"/>
                  </a:cubicBezTo>
                  <a:cubicBezTo>
                    <a:pt x="5" y="21"/>
                    <a:pt x="6" y="1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ŝḻîḋé"/>
            <p:cNvSpPr/>
            <p:nvPr/>
          </p:nvSpPr>
          <p:spPr bwMode="auto">
            <a:xfrm>
              <a:off x="3147812" y="-1462716"/>
              <a:ext cx="21481" cy="73392"/>
            </a:xfrm>
            <a:custGeom>
              <a:avLst/>
              <a:gdLst>
                <a:gd name="T0" fmla="*/ 17 w 24"/>
                <a:gd name="T1" fmla="*/ 27 h 81"/>
                <a:gd name="T2" fmla="*/ 19 w 24"/>
                <a:gd name="T3" fmla="*/ 57 h 81"/>
                <a:gd name="T4" fmla="*/ 22 w 24"/>
                <a:gd name="T5" fmla="*/ 64 h 81"/>
                <a:gd name="T6" fmla="*/ 20 w 24"/>
                <a:gd name="T7" fmla="*/ 77 h 81"/>
                <a:gd name="T8" fmla="*/ 12 w 24"/>
                <a:gd name="T9" fmla="*/ 78 h 81"/>
                <a:gd name="T10" fmla="*/ 6 w 24"/>
                <a:gd name="T11" fmla="*/ 66 h 81"/>
                <a:gd name="T12" fmla="*/ 1 w 24"/>
                <a:gd name="T13" fmla="*/ 26 h 81"/>
                <a:gd name="T14" fmla="*/ 2 w 24"/>
                <a:gd name="T15" fmla="*/ 8 h 81"/>
                <a:gd name="T16" fmla="*/ 8 w 24"/>
                <a:gd name="T17" fmla="*/ 1 h 81"/>
                <a:gd name="T18" fmla="*/ 17 w 24"/>
                <a:gd name="T19" fmla="*/ 9 h 81"/>
                <a:gd name="T20" fmla="*/ 17 w 24"/>
                <a:gd name="T21" fmla="*/ 27 h 81"/>
                <a:gd name="T22" fmla="*/ 17 w 24"/>
                <a:gd name="T23" fmla="*/ 2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1">
                  <a:moveTo>
                    <a:pt x="17" y="27"/>
                  </a:moveTo>
                  <a:cubicBezTo>
                    <a:pt x="17" y="37"/>
                    <a:pt x="18" y="47"/>
                    <a:pt x="19" y="57"/>
                  </a:cubicBezTo>
                  <a:cubicBezTo>
                    <a:pt x="19" y="59"/>
                    <a:pt x="21" y="62"/>
                    <a:pt x="22" y="64"/>
                  </a:cubicBezTo>
                  <a:cubicBezTo>
                    <a:pt x="23" y="69"/>
                    <a:pt x="24" y="73"/>
                    <a:pt x="20" y="77"/>
                  </a:cubicBezTo>
                  <a:cubicBezTo>
                    <a:pt x="18" y="80"/>
                    <a:pt x="15" y="81"/>
                    <a:pt x="12" y="78"/>
                  </a:cubicBezTo>
                  <a:cubicBezTo>
                    <a:pt x="10" y="74"/>
                    <a:pt x="6" y="70"/>
                    <a:pt x="6" y="66"/>
                  </a:cubicBezTo>
                  <a:cubicBezTo>
                    <a:pt x="3" y="53"/>
                    <a:pt x="2" y="39"/>
                    <a:pt x="1" y="26"/>
                  </a:cubicBezTo>
                  <a:cubicBezTo>
                    <a:pt x="0" y="20"/>
                    <a:pt x="1" y="14"/>
                    <a:pt x="2" y="8"/>
                  </a:cubicBezTo>
                  <a:cubicBezTo>
                    <a:pt x="3" y="5"/>
                    <a:pt x="4" y="1"/>
                    <a:pt x="8" y="1"/>
                  </a:cubicBezTo>
                  <a:cubicBezTo>
                    <a:pt x="15" y="0"/>
                    <a:pt x="17" y="2"/>
                    <a:pt x="17" y="9"/>
                  </a:cubicBezTo>
                  <a:cubicBezTo>
                    <a:pt x="17" y="15"/>
                    <a:pt x="17" y="21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ļïḓè"/>
            <p:cNvSpPr/>
            <p:nvPr/>
          </p:nvSpPr>
          <p:spPr bwMode="auto">
            <a:xfrm>
              <a:off x="3272519" y="-925697"/>
              <a:ext cx="35204" cy="62652"/>
            </a:xfrm>
            <a:custGeom>
              <a:avLst/>
              <a:gdLst>
                <a:gd name="T0" fmla="*/ 39 w 39"/>
                <a:gd name="T1" fmla="*/ 66 h 69"/>
                <a:gd name="T2" fmla="*/ 2 w 39"/>
                <a:gd name="T3" fmla="*/ 65 h 69"/>
                <a:gd name="T4" fmla="*/ 7 w 39"/>
                <a:gd name="T5" fmla="*/ 64 h 69"/>
                <a:gd name="T6" fmla="*/ 14 w 39"/>
                <a:gd name="T7" fmla="*/ 57 h 69"/>
                <a:gd name="T8" fmla="*/ 14 w 39"/>
                <a:gd name="T9" fmla="*/ 17 h 69"/>
                <a:gd name="T10" fmla="*/ 8 w 39"/>
                <a:gd name="T11" fmla="*/ 12 h 69"/>
                <a:gd name="T12" fmla="*/ 0 w 39"/>
                <a:gd name="T13" fmla="*/ 12 h 69"/>
                <a:gd name="T14" fmla="*/ 0 w 39"/>
                <a:gd name="T15" fmla="*/ 9 h 69"/>
                <a:gd name="T16" fmla="*/ 5 w 39"/>
                <a:gd name="T17" fmla="*/ 7 h 69"/>
                <a:gd name="T18" fmla="*/ 19 w 39"/>
                <a:gd name="T19" fmla="*/ 2 h 69"/>
                <a:gd name="T20" fmla="*/ 27 w 39"/>
                <a:gd name="T21" fmla="*/ 7 h 69"/>
                <a:gd name="T22" fmla="*/ 27 w 39"/>
                <a:gd name="T23" fmla="*/ 54 h 69"/>
                <a:gd name="T24" fmla="*/ 35 w 39"/>
                <a:gd name="T25" fmla="*/ 64 h 69"/>
                <a:gd name="T26" fmla="*/ 39 w 39"/>
                <a:gd name="T27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69">
                  <a:moveTo>
                    <a:pt x="39" y="66"/>
                  </a:moveTo>
                  <a:cubicBezTo>
                    <a:pt x="33" y="69"/>
                    <a:pt x="6" y="69"/>
                    <a:pt x="2" y="65"/>
                  </a:cubicBezTo>
                  <a:cubicBezTo>
                    <a:pt x="4" y="64"/>
                    <a:pt x="5" y="64"/>
                    <a:pt x="7" y="64"/>
                  </a:cubicBezTo>
                  <a:cubicBezTo>
                    <a:pt x="12" y="63"/>
                    <a:pt x="14" y="62"/>
                    <a:pt x="14" y="57"/>
                  </a:cubicBezTo>
                  <a:cubicBezTo>
                    <a:pt x="14" y="44"/>
                    <a:pt x="14" y="30"/>
                    <a:pt x="14" y="17"/>
                  </a:cubicBezTo>
                  <a:cubicBezTo>
                    <a:pt x="14" y="13"/>
                    <a:pt x="12" y="12"/>
                    <a:pt x="8" y="12"/>
                  </a:cubicBezTo>
                  <a:cubicBezTo>
                    <a:pt x="6" y="11"/>
                    <a:pt x="3" y="12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2" y="8"/>
                    <a:pt x="4" y="7"/>
                    <a:pt x="5" y="7"/>
                  </a:cubicBezTo>
                  <a:cubicBezTo>
                    <a:pt x="10" y="5"/>
                    <a:pt x="14" y="4"/>
                    <a:pt x="19" y="2"/>
                  </a:cubicBezTo>
                  <a:cubicBezTo>
                    <a:pt x="24" y="0"/>
                    <a:pt x="27" y="1"/>
                    <a:pt x="27" y="7"/>
                  </a:cubicBezTo>
                  <a:cubicBezTo>
                    <a:pt x="27" y="23"/>
                    <a:pt x="27" y="39"/>
                    <a:pt x="27" y="54"/>
                  </a:cubicBezTo>
                  <a:cubicBezTo>
                    <a:pt x="27" y="62"/>
                    <a:pt x="27" y="63"/>
                    <a:pt x="35" y="64"/>
                  </a:cubicBezTo>
                  <a:cubicBezTo>
                    <a:pt x="36" y="64"/>
                    <a:pt x="37" y="65"/>
                    <a:pt x="39" y="66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ḷidé"/>
            <p:cNvSpPr/>
            <p:nvPr/>
          </p:nvSpPr>
          <p:spPr bwMode="auto">
            <a:xfrm>
              <a:off x="3311303" y="-1420350"/>
              <a:ext cx="46542" cy="36994"/>
            </a:xfrm>
            <a:custGeom>
              <a:avLst/>
              <a:gdLst>
                <a:gd name="T0" fmla="*/ 0 w 51"/>
                <a:gd name="T1" fmla="*/ 6 h 41"/>
                <a:gd name="T2" fmla="*/ 9 w 51"/>
                <a:gd name="T3" fmla="*/ 6 h 41"/>
                <a:gd name="T4" fmla="*/ 18 w 51"/>
                <a:gd name="T5" fmla="*/ 3 h 41"/>
                <a:gd name="T6" fmla="*/ 23 w 51"/>
                <a:gd name="T7" fmla="*/ 0 h 41"/>
                <a:gd name="T8" fmla="*/ 28 w 51"/>
                <a:gd name="T9" fmla="*/ 2 h 41"/>
                <a:gd name="T10" fmla="*/ 26 w 51"/>
                <a:gd name="T11" fmla="*/ 8 h 41"/>
                <a:gd name="T12" fmla="*/ 19 w 51"/>
                <a:gd name="T13" fmla="*/ 13 h 41"/>
                <a:gd name="T14" fmla="*/ 51 w 51"/>
                <a:gd name="T15" fmla="*/ 39 h 41"/>
                <a:gd name="T16" fmla="*/ 28 w 51"/>
                <a:gd name="T17" fmla="*/ 37 h 41"/>
                <a:gd name="T18" fmla="*/ 10 w 51"/>
                <a:gd name="T19" fmla="*/ 21 h 41"/>
                <a:gd name="T20" fmla="*/ 1 w 51"/>
                <a:gd name="T21" fmla="*/ 33 h 41"/>
                <a:gd name="T22" fmla="*/ 0 w 51"/>
                <a:gd name="T23" fmla="*/ 33 h 41"/>
                <a:gd name="T24" fmla="*/ 4 w 51"/>
                <a:gd name="T25" fmla="*/ 27 h 41"/>
                <a:gd name="T26" fmla="*/ 3 w 51"/>
                <a:gd name="T27" fmla="*/ 10 h 41"/>
                <a:gd name="T28" fmla="*/ 0 w 5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1">
                  <a:moveTo>
                    <a:pt x="0" y="6"/>
                  </a:moveTo>
                  <a:cubicBezTo>
                    <a:pt x="4" y="6"/>
                    <a:pt x="7" y="5"/>
                    <a:pt x="9" y="6"/>
                  </a:cubicBezTo>
                  <a:cubicBezTo>
                    <a:pt x="14" y="9"/>
                    <a:pt x="15" y="5"/>
                    <a:pt x="18" y="3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5" y="0"/>
                    <a:pt x="28" y="1"/>
                    <a:pt x="28" y="2"/>
                  </a:cubicBezTo>
                  <a:cubicBezTo>
                    <a:pt x="28" y="4"/>
                    <a:pt x="27" y="6"/>
                    <a:pt x="26" y="8"/>
                  </a:cubicBezTo>
                  <a:cubicBezTo>
                    <a:pt x="24" y="10"/>
                    <a:pt x="22" y="11"/>
                    <a:pt x="19" y="13"/>
                  </a:cubicBezTo>
                  <a:cubicBezTo>
                    <a:pt x="30" y="22"/>
                    <a:pt x="40" y="30"/>
                    <a:pt x="51" y="39"/>
                  </a:cubicBezTo>
                  <a:cubicBezTo>
                    <a:pt x="42" y="41"/>
                    <a:pt x="34" y="40"/>
                    <a:pt x="28" y="37"/>
                  </a:cubicBezTo>
                  <a:cubicBezTo>
                    <a:pt x="21" y="33"/>
                    <a:pt x="16" y="27"/>
                    <a:pt x="10" y="21"/>
                  </a:cubicBezTo>
                  <a:cubicBezTo>
                    <a:pt x="7" y="25"/>
                    <a:pt x="4" y="29"/>
                    <a:pt x="1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2" y="31"/>
                    <a:pt x="3" y="29"/>
                    <a:pt x="4" y="27"/>
                  </a:cubicBezTo>
                  <a:cubicBezTo>
                    <a:pt x="9" y="20"/>
                    <a:pt x="8" y="16"/>
                    <a:pt x="3" y="10"/>
                  </a:cubicBezTo>
                  <a:cubicBezTo>
                    <a:pt x="2" y="9"/>
                    <a:pt x="2" y="8"/>
                    <a:pt x="0" y="6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ḷidè"/>
            <p:cNvSpPr/>
            <p:nvPr/>
          </p:nvSpPr>
          <p:spPr bwMode="auto">
            <a:xfrm>
              <a:off x="3650818" y="-1472859"/>
              <a:ext cx="20884" cy="34608"/>
            </a:xfrm>
            <a:custGeom>
              <a:avLst/>
              <a:gdLst>
                <a:gd name="T0" fmla="*/ 17 w 23"/>
                <a:gd name="T1" fmla="*/ 0 h 38"/>
                <a:gd name="T2" fmla="*/ 20 w 23"/>
                <a:gd name="T3" fmla="*/ 4 h 38"/>
                <a:gd name="T4" fmla="*/ 18 w 23"/>
                <a:gd name="T5" fmla="*/ 19 h 38"/>
                <a:gd name="T6" fmla="*/ 16 w 23"/>
                <a:gd name="T7" fmla="*/ 29 h 38"/>
                <a:gd name="T8" fmla="*/ 7 w 23"/>
                <a:gd name="T9" fmla="*/ 38 h 38"/>
                <a:gd name="T10" fmla="*/ 0 w 23"/>
                <a:gd name="T11" fmla="*/ 31 h 38"/>
                <a:gd name="T12" fmla="*/ 1 w 23"/>
                <a:gd name="T13" fmla="*/ 21 h 38"/>
                <a:gd name="T14" fmla="*/ 3 w 23"/>
                <a:gd name="T15" fmla="*/ 12 h 38"/>
                <a:gd name="T16" fmla="*/ 17 w 23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8">
                  <a:moveTo>
                    <a:pt x="17" y="0"/>
                  </a:moveTo>
                  <a:cubicBezTo>
                    <a:pt x="17" y="1"/>
                    <a:pt x="19" y="2"/>
                    <a:pt x="20" y="4"/>
                  </a:cubicBezTo>
                  <a:cubicBezTo>
                    <a:pt x="23" y="9"/>
                    <a:pt x="19" y="14"/>
                    <a:pt x="18" y="19"/>
                  </a:cubicBezTo>
                  <a:cubicBezTo>
                    <a:pt x="18" y="22"/>
                    <a:pt x="16" y="25"/>
                    <a:pt x="16" y="29"/>
                  </a:cubicBezTo>
                  <a:cubicBezTo>
                    <a:pt x="15" y="33"/>
                    <a:pt x="12" y="37"/>
                    <a:pt x="7" y="38"/>
                  </a:cubicBezTo>
                  <a:cubicBezTo>
                    <a:pt x="5" y="38"/>
                    <a:pt x="0" y="34"/>
                    <a:pt x="0" y="31"/>
                  </a:cubicBezTo>
                  <a:cubicBezTo>
                    <a:pt x="0" y="27"/>
                    <a:pt x="1" y="24"/>
                    <a:pt x="1" y="21"/>
                  </a:cubicBezTo>
                  <a:cubicBezTo>
                    <a:pt x="2" y="18"/>
                    <a:pt x="3" y="15"/>
                    <a:pt x="3" y="12"/>
                  </a:cubicBezTo>
                  <a:cubicBezTo>
                    <a:pt x="3" y="7"/>
                    <a:pt x="10" y="0"/>
                    <a:pt x="17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ṡlíḍè"/>
            <p:cNvSpPr/>
            <p:nvPr/>
          </p:nvSpPr>
          <p:spPr bwMode="auto">
            <a:xfrm>
              <a:off x="3627547" y="-1429301"/>
              <a:ext cx="14320" cy="26851"/>
            </a:xfrm>
            <a:custGeom>
              <a:avLst/>
              <a:gdLst>
                <a:gd name="T0" fmla="*/ 16 w 16"/>
                <a:gd name="T1" fmla="*/ 0 h 30"/>
                <a:gd name="T2" fmla="*/ 12 w 16"/>
                <a:gd name="T3" fmla="*/ 14 h 30"/>
                <a:gd name="T4" fmla="*/ 12 w 16"/>
                <a:gd name="T5" fmla="*/ 17 h 30"/>
                <a:gd name="T6" fmla="*/ 9 w 16"/>
                <a:gd name="T7" fmla="*/ 29 h 30"/>
                <a:gd name="T8" fmla="*/ 4 w 16"/>
                <a:gd name="T9" fmla="*/ 27 h 30"/>
                <a:gd name="T10" fmla="*/ 6 w 16"/>
                <a:gd name="T11" fmla="*/ 8 h 30"/>
                <a:gd name="T12" fmla="*/ 9 w 16"/>
                <a:gd name="T13" fmla="*/ 3 h 30"/>
                <a:gd name="T14" fmla="*/ 16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16" y="0"/>
                  </a:moveTo>
                  <a:cubicBezTo>
                    <a:pt x="14" y="6"/>
                    <a:pt x="13" y="10"/>
                    <a:pt x="12" y="14"/>
                  </a:cubicBezTo>
                  <a:cubicBezTo>
                    <a:pt x="11" y="15"/>
                    <a:pt x="12" y="16"/>
                    <a:pt x="12" y="17"/>
                  </a:cubicBezTo>
                  <a:cubicBezTo>
                    <a:pt x="14" y="21"/>
                    <a:pt x="12" y="27"/>
                    <a:pt x="9" y="29"/>
                  </a:cubicBezTo>
                  <a:cubicBezTo>
                    <a:pt x="7" y="30"/>
                    <a:pt x="5" y="29"/>
                    <a:pt x="4" y="27"/>
                  </a:cubicBezTo>
                  <a:cubicBezTo>
                    <a:pt x="0" y="20"/>
                    <a:pt x="3" y="14"/>
                    <a:pt x="6" y="8"/>
                  </a:cubicBezTo>
                  <a:cubicBezTo>
                    <a:pt x="7" y="6"/>
                    <a:pt x="8" y="4"/>
                    <a:pt x="9" y="3"/>
                  </a:cubicBezTo>
                  <a:cubicBezTo>
                    <a:pt x="11" y="1"/>
                    <a:pt x="13" y="1"/>
                    <a:pt x="16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lïďé"/>
            <p:cNvSpPr/>
            <p:nvPr/>
          </p:nvSpPr>
          <p:spPr bwMode="auto">
            <a:xfrm>
              <a:off x="3407370" y="-1410207"/>
              <a:ext cx="13724" cy="16111"/>
            </a:xfrm>
            <a:custGeom>
              <a:avLst/>
              <a:gdLst>
                <a:gd name="T0" fmla="*/ 15 w 15"/>
                <a:gd name="T1" fmla="*/ 6 h 18"/>
                <a:gd name="T2" fmla="*/ 13 w 15"/>
                <a:gd name="T3" fmla="*/ 11 h 18"/>
                <a:gd name="T4" fmla="*/ 9 w 15"/>
                <a:gd name="T5" fmla="*/ 17 h 18"/>
                <a:gd name="T6" fmla="*/ 1 w 15"/>
                <a:gd name="T7" fmla="*/ 12 h 18"/>
                <a:gd name="T8" fmla="*/ 4 w 15"/>
                <a:gd name="T9" fmla="*/ 2 h 18"/>
                <a:gd name="T10" fmla="*/ 12 w 15"/>
                <a:gd name="T11" fmla="*/ 3 h 18"/>
                <a:gd name="T12" fmla="*/ 15 w 15"/>
                <a:gd name="T13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8">
                  <a:moveTo>
                    <a:pt x="15" y="6"/>
                  </a:moveTo>
                  <a:cubicBezTo>
                    <a:pt x="14" y="8"/>
                    <a:pt x="13" y="9"/>
                    <a:pt x="13" y="11"/>
                  </a:cubicBezTo>
                  <a:cubicBezTo>
                    <a:pt x="12" y="14"/>
                    <a:pt x="13" y="16"/>
                    <a:pt x="9" y="17"/>
                  </a:cubicBezTo>
                  <a:cubicBezTo>
                    <a:pt x="5" y="18"/>
                    <a:pt x="2" y="16"/>
                    <a:pt x="1" y="12"/>
                  </a:cubicBezTo>
                  <a:cubicBezTo>
                    <a:pt x="0" y="9"/>
                    <a:pt x="0" y="5"/>
                    <a:pt x="4" y="2"/>
                  </a:cubicBezTo>
                  <a:cubicBezTo>
                    <a:pt x="7" y="0"/>
                    <a:pt x="9" y="0"/>
                    <a:pt x="12" y="3"/>
                  </a:cubicBezTo>
                  <a:cubicBezTo>
                    <a:pt x="13" y="4"/>
                    <a:pt x="14" y="5"/>
                    <a:pt x="15" y="6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ṣḷíďè"/>
            <p:cNvSpPr/>
            <p:nvPr/>
          </p:nvSpPr>
          <p:spPr bwMode="auto">
            <a:xfrm>
              <a:off x="3405581" y="-1490759"/>
              <a:ext cx="11934" cy="17304"/>
            </a:xfrm>
            <a:custGeom>
              <a:avLst/>
              <a:gdLst>
                <a:gd name="T0" fmla="*/ 13 w 13"/>
                <a:gd name="T1" fmla="*/ 7 h 19"/>
                <a:gd name="T2" fmla="*/ 12 w 13"/>
                <a:gd name="T3" fmla="*/ 14 h 19"/>
                <a:gd name="T4" fmla="*/ 4 w 13"/>
                <a:gd name="T5" fmla="*/ 19 h 19"/>
                <a:gd name="T6" fmla="*/ 1 w 13"/>
                <a:gd name="T7" fmla="*/ 12 h 19"/>
                <a:gd name="T8" fmla="*/ 4 w 13"/>
                <a:gd name="T9" fmla="*/ 5 h 19"/>
                <a:gd name="T10" fmla="*/ 9 w 13"/>
                <a:gd name="T11" fmla="*/ 6 h 19"/>
                <a:gd name="T12" fmla="*/ 13 w 13"/>
                <a:gd name="T13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9">
                  <a:moveTo>
                    <a:pt x="13" y="7"/>
                  </a:moveTo>
                  <a:cubicBezTo>
                    <a:pt x="12" y="9"/>
                    <a:pt x="12" y="12"/>
                    <a:pt x="12" y="14"/>
                  </a:cubicBezTo>
                  <a:cubicBezTo>
                    <a:pt x="11" y="18"/>
                    <a:pt x="8" y="19"/>
                    <a:pt x="4" y="19"/>
                  </a:cubicBezTo>
                  <a:cubicBezTo>
                    <a:pt x="1" y="18"/>
                    <a:pt x="0" y="15"/>
                    <a:pt x="1" y="12"/>
                  </a:cubicBezTo>
                  <a:cubicBezTo>
                    <a:pt x="2" y="10"/>
                    <a:pt x="3" y="7"/>
                    <a:pt x="4" y="5"/>
                  </a:cubicBezTo>
                  <a:cubicBezTo>
                    <a:pt x="6" y="3"/>
                    <a:pt x="8" y="0"/>
                    <a:pt x="9" y="6"/>
                  </a:cubicBezTo>
                  <a:cubicBezTo>
                    <a:pt x="9" y="6"/>
                    <a:pt x="11" y="7"/>
                    <a:pt x="13" y="7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ļíḍé"/>
            <p:cNvSpPr/>
            <p:nvPr/>
          </p:nvSpPr>
          <p:spPr bwMode="auto">
            <a:xfrm>
              <a:off x="3380519" y="-1106493"/>
              <a:ext cx="0" cy="0"/>
            </a:xfrm>
            <a:prstGeom prst="line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ŝľíḋé"/>
            <p:cNvSpPr/>
            <p:nvPr/>
          </p:nvSpPr>
          <p:spPr bwMode="auto">
            <a:xfrm>
              <a:off x="3380519" y="-1106493"/>
              <a:ext cx="0" cy="0"/>
            </a:xfrm>
            <a:prstGeom prst="line">
              <a:avLst/>
            </a:pr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šļîḍê"/>
            <p:cNvSpPr/>
            <p:nvPr/>
          </p:nvSpPr>
          <p:spPr bwMode="auto">
            <a:xfrm>
              <a:off x="3431834" y="-1170935"/>
              <a:ext cx="10741" cy="11934"/>
            </a:xfrm>
            <a:custGeom>
              <a:avLst/>
              <a:gdLst>
                <a:gd name="T0" fmla="*/ 5 w 12"/>
                <a:gd name="T1" fmla="*/ 0 h 13"/>
                <a:gd name="T2" fmla="*/ 12 w 12"/>
                <a:gd name="T3" fmla="*/ 8 h 13"/>
                <a:gd name="T4" fmla="*/ 5 w 12"/>
                <a:gd name="T5" fmla="*/ 11 h 13"/>
                <a:gd name="T6" fmla="*/ 1 w 12"/>
                <a:gd name="T7" fmla="*/ 7 h 13"/>
                <a:gd name="T8" fmla="*/ 5 w 1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5" y="0"/>
                  </a:moveTo>
                  <a:cubicBezTo>
                    <a:pt x="5" y="7"/>
                    <a:pt x="5" y="7"/>
                    <a:pt x="12" y="8"/>
                  </a:cubicBezTo>
                  <a:cubicBezTo>
                    <a:pt x="11" y="13"/>
                    <a:pt x="7" y="11"/>
                    <a:pt x="5" y="11"/>
                  </a:cubicBezTo>
                  <a:cubicBezTo>
                    <a:pt x="4" y="12"/>
                    <a:pt x="2" y="9"/>
                    <a:pt x="1" y="7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ṣliḑê"/>
            <p:cNvSpPr/>
            <p:nvPr/>
          </p:nvSpPr>
          <p:spPr bwMode="auto">
            <a:xfrm>
              <a:off x="3316674" y="-1170935"/>
              <a:ext cx="10144" cy="11337"/>
            </a:xfrm>
            <a:custGeom>
              <a:avLst/>
              <a:gdLst>
                <a:gd name="T0" fmla="*/ 8 w 11"/>
                <a:gd name="T1" fmla="*/ 0 h 12"/>
                <a:gd name="T2" fmla="*/ 11 w 11"/>
                <a:gd name="T3" fmla="*/ 6 h 12"/>
                <a:gd name="T4" fmla="*/ 7 w 11"/>
                <a:gd name="T5" fmla="*/ 11 h 12"/>
                <a:gd name="T6" fmla="*/ 0 w 11"/>
                <a:gd name="T7" fmla="*/ 10 h 12"/>
                <a:gd name="T8" fmla="*/ 0 w 11"/>
                <a:gd name="T9" fmla="*/ 8 h 12"/>
                <a:gd name="T10" fmla="*/ 6 w 11"/>
                <a:gd name="T11" fmla="*/ 7 h 12"/>
                <a:gd name="T12" fmla="*/ 7 w 11"/>
                <a:gd name="T13" fmla="*/ 1 h 12"/>
                <a:gd name="T14" fmla="*/ 8 w 11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cubicBezTo>
                    <a:pt x="9" y="2"/>
                    <a:pt x="11" y="4"/>
                    <a:pt x="11" y="6"/>
                  </a:cubicBezTo>
                  <a:cubicBezTo>
                    <a:pt x="11" y="8"/>
                    <a:pt x="9" y="11"/>
                    <a:pt x="7" y="11"/>
                  </a:cubicBezTo>
                  <a:cubicBezTo>
                    <a:pt x="5" y="12"/>
                    <a:pt x="2" y="11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2" y="8"/>
                    <a:pt x="4" y="8"/>
                    <a:pt x="6" y="7"/>
                  </a:cubicBezTo>
                  <a:cubicBezTo>
                    <a:pt x="7" y="6"/>
                    <a:pt x="7" y="3"/>
                    <a:pt x="7" y="1"/>
                  </a:cubicBezTo>
                  <a:cubicBezTo>
                    <a:pt x="7" y="1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ŝļiḋé"/>
            <p:cNvSpPr/>
            <p:nvPr/>
          </p:nvSpPr>
          <p:spPr bwMode="auto">
            <a:xfrm>
              <a:off x="3367392" y="-1217477"/>
              <a:ext cx="24465" cy="12530"/>
            </a:xfrm>
            <a:custGeom>
              <a:avLst/>
              <a:gdLst>
                <a:gd name="T0" fmla="*/ 2 w 27"/>
                <a:gd name="T1" fmla="*/ 1 h 14"/>
                <a:gd name="T2" fmla="*/ 25 w 27"/>
                <a:gd name="T3" fmla="*/ 0 h 14"/>
                <a:gd name="T4" fmla="*/ 22 w 27"/>
                <a:gd name="T5" fmla="*/ 10 h 14"/>
                <a:gd name="T6" fmla="*/ 4 w 27"/>
                <a:gd name="T7" fmla="*/ 9 h 14"/>
                <a:gd name="T8" fmla="*/ 2 w 2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" y="1"/>
                  </a:moveTo>
                  <a:cubicBezTo>
                    <a:pt x="10" y="10"/>
                    <a:pt x="17" y="9"/>
                    <a:pt x="25" y="0"/>
                  </a:cubicBezTo>
                  <a:cubicBezTo>
                    <a:pt x="27" y="5"/>
                    <a:pt x="25" y="8"/>
                    <a:pt x="22" y="10"/>
                  </a:cubicBezTo>
                  <a:cubicBezTo>
                    <a:pt x="17" y="14"/>
                    <a:pt x="8" y="13"/>
                    <a:pt x="4" y="9"/>
                  </a:cubicBezTo>
                  <a:cubicBezTo>
                    <a:pt x="0" y="6"/>
                    <a:pt x="0" y="4"/>
                    <a:pt x="2" y="1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1iḍe"/>
            <p:cNvSpPr/>
            <p:nvPr/>
          </p:nvSpPr>
          <p:spPr bwMode="auto">
            <a:xfrm>
              <a:off x="3382906" y="-929278"/>
              <a:ext cx="47139" cy="66232"/>
            </a:xfrm>
            <a:custGeom>
              <a:avLst/>
              <a:gdLst>
                <a:gd name="T0" fmla="*/ 0 w 52"/>
                <a:gd name="T1" fmla="*/ 40 h 73"/>
                <a:gd name="T2" fmla="*/ 8 w 52"/>
                <a:gd name="T3" fmla="*/ 14 h 73"/>
                <a:gd name="T4" fmla="*/ 47 w 52"/>
                <a:gd name="T5" fmla="*/ 21 h 73"/>
                <a:gd name="T6" fmla="*/ 46 w 52"/>
                <a:gd name="T7" fmla="*/ 60 h 73"/>
                <a:gd name="T8" fmla="*/ 25 w 52"/>
                <a:gd name="T9" fmla="*/ 72 h 73"/>
                <a:gd name="T10" fmla="*/ 5 w 52"/>
                <a:gd name="T11" fmla="*/ 58 h 73"/>
                <a:gd name="T12" fmla="*/ 0 w 52"/>
                <a:gd name="T13" fmla="*/ 40 h 73"/>
                <a:gd name="T14" fmla="*/ 39 w 52"/>
                <a:gd name="T15" fmla="*/ 40 h 73"/>
                <a:gd name="T16" fmla="*/ 36 w 52"/>
                <a:gd name="T17" fmla="*/ 21 h 73"/>
                <a:gd name="T18" fmla="*/ 27 w 52"/>
                <a:gd name="T19" fmla="*/ 10 h 73"/>
                <a:gd name="T20" fmla="*/ 16 w 52"/>
                <a:gd name="T21" fmla="*/ 20 h 73"/>
                <a:gd name="T22" fmla="*/ 16 w 52"/>
                <a:gd name="T23" fmla="*/ 61 h 73"/>
                <a:gd name="T24" fmla="*/ 26 w 52"/>
                <a:gd name="T25" fmla="*/ 69 h 73"/>
                <a:gd name="T26" fmla="*/ 35 w 52"/>
                <a:gd name="T27" fmla="*/ 62 h 73"/>
                <a:gd name="T28" fmla="*/ 35 w 52"/>
                <a:gd name="T29" fmla="*/ 60 h 73"/>
                <a:gd name="T30" fmla="*/ 39 w 52"/>
                <a:gd name="T31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73">
                  <a:moveTo>
                    <a:pt x="0" y="40"/>
                  </a:moveTo>
                  <a:cubicBezTo>
                    <a:pt x="2" y="30"/>
                    <a:pt x="3" y="22"/>
                    <a:pt x="8" y="14"/>
                  </a:cubicBezTo>
                  <a:cubicBezTo>
                    <a:pt x="19" y="0"/>
                    <a:pt x="40" y="3"/>
                    <a:pt x="47" y="21"/>
                  </a:cubicBezTo>
                  <a:cubicBezTo>
                    <a:pt x="52" y="34"/>
                    <a:pt x="52" y="47"/>
                    <a:pt x="46" y="60"/>
                  </a:cubicBezTo>
                  <a:cubicBezTo>
                    <a:pt x="42" y="68"/>
                    <a:pt x="35" y="73"/>
                    <a:pt x="25" y="72"/>
                  </a:cubicBezTo>
                  <a:cubicBezTo>
                    <a:pt x="16" y="72"/>
                    <a:pt x="9" y="67"/>
                    <a:pt x="5" y="58"/>
                  </a:cubicBezTo>
                  <a:cubicBezTo>
                    <a:pt x="3" y="52"/>
                    <a:pt x="2" y="45"/>
                    <a:pt x="0" y="40"/>
                  </a:cubicBezTo>
                  <a:close/>
                  <a:moveTo>
                    <a:pt x="39" y="40"/>
                  </a:moveTo>
                  <a:cubicBezTo>
                    <a:pt x="38" y="33"/>
                    <a:pt x="37" y="27"/>
                    <a:pt x="36" y="21"/>
                  </a:cubicBezTo>
                  <a:cubicBezTo>
                    <a:pt x="35" y="15"/>
                    <a:pt x="31" y="10"/>
                    <a:pt x="27" y="10"/>
                  </a:cubicBezTo>
                  <a:cubicBezTo>
                    <a:pt x="22" y="9"/>
                    <a:pt x="18" y="13"/>
                    <a:pt x="16" y="20"/>
                  </a:cubicBezTo>
                  <a:cubicBezTo>
                    <a:pt x="13" y="33"/>
                    <a:pt x="14" y="47"/>
                    <a:pt x="16" y="61"/>
                  </a:cubicBezTo>
                  <a:cubicBezTo>
                    <a:pt x="17" y="64"/>
                    <a:pt x="23" y="69"/>
                    <a:pt x="26" y="69"/>
                  </a:cubicBezTo>
                  <a:cubicBezTo>
                    <a:pt x="30" y="69"/>
                    <a:pt x="33" y="66"/>
                    <a:pt x="35" y="62"/>
                  </a:cubicBezTo>
                  <a:cubicBezTo>
                    <a:pt x="35" y="61"/>
                    <a:pt x="35" y="60"/>
                    <a:pt x="35" y="60"/>
                  </a:cubicBezTo>
                  <a:cubicBezTo>
                    <a:pt x="37" y="53"/>
                    <a:pt x="38" y="46"/>
                    <a:pt x="39" y="40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şḻîḑê"/>
            <p:cNvSpPr/>
            <p:nvPr/>
          </p:nvSpPr>
          <p:spPr bwMode="auto">
            <a:xfrm>
              <a:off x="3325028" y="-926294"/>
              <a:ext cx="45945" cy="63249"/>
            </a:xfrm>
            <a:custGeom>
              <a:avLst/>
              <a:gdLst>
                <a:gd name="T0" fmla="*/ 7 w 51"/>
                <a:gd name="T1" fmla="*/ 68 h 70"/>
                <a:gd name="T2" fmla="*/ 11 w 51"/>
                <a:gd name="T3" fmla="*/ 66 h 70"/>
                <a:gd name="T4" fmla="*/ 36 w 51"/>
                <a:gd name="T5" fmla="*/ 39 h 70"/>
                <a:gd name="T6" fmla="*/ 31 w 51"/>
                <a:gd name="T7" fmla="*/ 41 h 70"/>
                <a:gd name="T8" fmla="*/ 2 w 51"/>
                <a:gd name="T9" fmla="*/ 27 h 70"/>
                <a:gd name="T10" fmla="*/ 17 w 51"/>
                <a:gd name="T11" fmla="*/ 4 h 70"/>
                <a:gd name="T12" fmla="*/ 45 w 51"/>
                <a:gd name="T13" fmla="*/ 11 h 70"/>
                <a:gd name="T14" fmla="*/ 51 w 51"/>
                <a:gd name="T15" fmla="*/ 30 h 70"/>
                <a:gd name="T16" fmla="*/ 41 w 51"/>
                <a:gd name="T17" fmla="*/ 56 h 70"/>
                <a:gd name="T18" fmla="*/ 8 w 51"/>
                <a:gd name="T19" fmla="*/ 69 h 70"/>
                <a:gd name="T20" fmla="*/ 7 w 51"/>
                <a:gd name="T21" fmla="*/ 68 h 70"/>
                <a:gd name="T22" fmla="*/ 38 w 51"/>
                <a:gd name="T23" fmla="*/ 23 h 70"/>
                <a:gd name="T24" fmla="*/ 34 w 51"/>
                <a:gd name="T25" fmla="*/ 12 h 70"/>
                <a:gd name="T26" fmla="*/ 26 w 51"/>
                <a:gd name="T27" fmla="*/ 7 h 70"/>
                <a:gd name="T28" fmla="*/ 17 w 51"/>
                <a:gd name="T29" fmla="*/ 12 h 70"/>
                <a:gd name="T30" fmla="*/ 17 w 51"/>
                <a:gd name="T31" fmla="*/ 34 h 70"/>
                <a:gd name="T32" fmla="*/ 29 w 51"/>
                <a:gd name="T33" fmla="*/ 38 h 70"/>
                <a:gd name="T34" fmla="*/ 38 w 51"/>
                <a:gd name="T35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0">
                  <a:moveTo>
                    <a:pt x="7" y="68"/>
                  </a:moveTo>
                  <a:cubicBezTo>
                    <a:pt x="8" y="67"/>
                    <a:pt x="10" y="66"/>
                    <a:pt x="11" y="66"/>
                  </a:cubicBezTo>
                  <a:cubicBezTo>
                    <a:pt x="27" y="63"/>
                    <a:pt x="35" y="54"/>
                    <a:pt x="36" y="39"/>
                  </a:cubicBezTo>
                  <a:cubicBezTo>
                    <a:pt x="34" y="40"/>
                    <a:pt x="33" y="40"/>
                    <a:pt x="31" y="41"/>
                  </a:cubicBezTo>
                  <a:cubicBezTo>
                    <a:pt x="21" y="47"/>
                    <a:pt x="4" y="43"/>
                    <a:pt x="2" y="27"/>
                  </a:cubicBezTo>
                  <a:cubicBezTo>
                    <a:pt x="0" y="17"/>
                    <a:pt x="4" y="8"/>
                    <a:pt x="17" y="4"/>
                  </a:cubicBezTo>
                  <a:cubicBezTo>
                    <a:pt x="28" y="0"/>
                    <a:pt x="39" y="3"/>
                    <a:pt x="45" y="11"/>
                  </a:cubicBezTo>
                  <a:cubicBezTo>
                    <a:pt x="50" y="17"/>
                    <a:pt x="51" y="23"/>
                    <a:pt x="51" y="30"/>
                  </a:cubicBezTo>
                  <a:cubicBezTo>
                    <a:pt x="50" y="40"/>
                    <a:pt x="48" y="49"/>
                    <a:pt x="41" y="56"/>
                  </a:cubicBezTo>
                  <a:cubicBezTo>
                    <a:pt x="32" y="66"/>
                    <a:pt x="21" y="70"/>
                    <a:pt x="8" y="69"/>
                  </a:cubicBezTo>
                  <a:cubicBezTo>
                    <a:pt x="8" y="69"/>
                    <a:pt x="7" y="68"/>
                    <a:pt x="7" y="68"/>
                  </a:cubicBezTo>
                  <a:close/>
                  <a:moveTo>
                    <a:pt x="38" y="23"/>
                  </a:moveTo>
                  <a:cubicBezTo>
                    <a:pt x="37" y="19"/>
                    <a:pt x="36" y="16"/>
                    <a:pt x="34" y="12"/>
                  </a:cubicBezTo>
                  <a:cubicBezTo>
                    <a:pt x="33" y="8"/>
                    <a:pt x="30" y="7"/>
                    <a:pt x="26" y="7"/>
                  </a:cubicBezTo>
                  <a:cubicBezTo>
                    <a:pt x="21" y="7"/>
                    <a:pt x="18" y="9"/>
                    <a:pt x="17" y="12"/>
                  </a:cubicBezTo>
                  <a:cubicBezTo>
                    <a:pt x="13" y="19"/>
                    <a:pt x="13" y="27"/>
                    <a:pt x="17" y="34"/>
                  </a:cubicBezTo>
                  <a:cubicBezTo>
                    <a:pt x="19" y="38"/>
                    <a:pt x="24" y="40"/>
                    <a:pt x="29" y="38"/>
                  </a:cubicBezTo>
                  <a:cubicBezTo>
                    <a:pt x="36" y="36"/>
                    <a:pt x="37" y="30"/>
                    <a:pt x="38" y="23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ļîḋe"/>
            <p:cNvSpPr/>
            <p:nvPr/>
          </p:nvSpPr>
          <p:spPr bwMode="auto">
            <a:xfrm>
              <a:off x="3158552" y="-745498"/>
              <a:ext cx="444532" cy="193327"/>
            </a:xfrm>
            <a:custGeom>
              <a:avLst/>
              <a:gdLst>
                <a:gd name="T0" fmla="*/ 73 w 491"/>
                <a:gd name="T1" fmla="*/ 214 h 214"/>
                <a:gd name="T2" fmla="*/ 23 w 491"/>
                <a:gd name="T3" fmla="*/ 187 h 214"/>
                <a:gd name="T4" fmla="*/ 1 w 491"/>
                <a:gd name="T5" fmla="*/ 173 h 214"/>
                <a:gd name="T6" fmla="*/ 0 w 491"/>
                <a:gd name="T7" fmla="*/ 169 h 214"/>
                <a:gd name="T8" fmla="*/ 12 w 491"/>
                <a:gd name="T9" fmla="*/ 143 h 214"/>
                <a:gd name="T10" fmla="*/ 18 w 491"/>
                <a:gd name="T11" fmla="*/ 143 h 214"/>
                <a:gd name="T12" fmla="*/ 47 w 491"/>
                <a:gd name="T13" fmla="*/ 158 h 214"/>
                <a:gd name="T14" fmla="*/ 53 w 491"/>
                <a:gd name="T15" fmla="*/ 161 h 214"/>
                <a:gd name="T16" fmla="*/ 61 w 491"/>
                <a:gd name="T17" fmla="*/ 148 h 214"/>
                <a:gd name="T18" fmla="*/ 74 w 491"/>
                <a:gd name="T19" fmla="*/ 129 h 214"/>
                <a:gd name="T20" fmla="*/ 73 w 491"/>
                <a:gd name="T21" fmla="*/ 121 h 214"/>
                <a:gd name="T22" fmla="*/ 47 w 491"/>
                <a:gd name="T23" fmla="*/ 100 h 214"/>
                <a:gd name="T24" fmla="*/ 42 w 491"/>
                <a:gd name="T25" fmla="*/ 95 h 214"/>
                <a:gd name="T26" fmla="*/ 77 w 491"/>
                <a:gd name="T27" fmla="*/ 60 h 214"/>
                <a:gd name="T28" fmla="*/ 106 w 491"/>
                <a:gd name="T29" fmla="*/ 95 h 214"/>
                <a:gd name="T30" fmla="*/ 126 w 491"/>
                <a:gd name="T31" fmla="*/ 81 h 214"/>
                <a:gd name="T32" fmla="*/ 139 w 491"/>
                <a:gd name="T33" fmla="*/ 73 h 214"/>
                <a:gd name="T34" fmla="*/ 140 w 491"/>
                <a:gd name="T35" fmla="*/ 67 h 214"/>
                <a:gd name="T36" fmla="*/ 123 w 491"/>
                <a:gd name="T37" fmla="*/ 36 h 214"/>
                <a:gd name="T38" fmla="*/ 126 w 491"/>
                <a:gd name="T39" fmla="*/ 29 h 214"/>
                <a:gd name="T40" fmla="*/ 151 w 491"/>
                <a:gd name="T41" fmla="*/ 17 h 214"/>
                <a:gd name="T42" fmla="*/ 167 w 491"/>
                <a:gd name="T43" fmla="*/ 12 h 214"/>
                <a:gd name="T44" fmla="*/ 180 w 491"/>
                <a:gd name="T45" fmla="*/ 54 h 214"/>
                <a:gd name="T46" fmla="*/ 199 w 491"/>
                <a:gd name="T47" fmla="*/ 50 h 214"/>
                <a:gd name="T48" fmla="*/ 218 w 491"/>
                <a:gd name="T49" fmla="*/ 47 h 214"/>
                <a:gd name="T50" fmla="*/ 223 w 491"/>
                <a:gd name="T51" fmla="*/ 41 h 214"/>
                <a:gd name="T52" fmla="*/ 220 w 491"/>
                <a:gd name="T53" fmla="*/ 10 h 214"/>
                <a:gd name="T54" fmla="*/ 219 w 491"/>
                <a:gd name="T55" fmla="*/ 0 h 214"/>
                <a:gd name="T56" fmla="*/ 251 w 491"/>
                <a:gd name="T57" fmla="*/ 0 h 214"/>
                <a:gd name="T58" fmla="*/ 265 w 491"/>
                <a:gd name="T59" fmla="*/ 0 h 214"/>
                <a:gd name="T60" fmla="*/ 269 w 491"/>
                <a:gd name="T61" fmla="*/ 4 h 214"/>
                <a:gd name="T62" fmla="*/ 265 w 491"/>
                <a:gd name="T63" fmla="*/ 39 h 214"/>
                <a:gd name="T64" fmla="*/ 271 w 491"/>
                <a:gd name="T65" fmla="*/ 47 h 214"/>
                <a:gd name="T66" fmla="*/ 305 w 491"/>
                <a:gd name="T67" fmla="*/ 53 h 214"/>
                <a:gd name="T68" fmla="*/ 308 w 491"/>
                <a:gd name="T69" fmla="*/ 51 h 214"/>
                <a:gd name="T70" fmla="*/ 318 w 491"/>
                <a:gd name="T71" fmla="*/ 20 h 214"/>
                <a:gd name="T72" fmla="*/ 331 w 491"/>
                <a:gd name="T73" fmla="*/ 14 h 214"/>
                <a:gd name="T74" fmla="*/ 363 w 491"/>
                <a:gd name="T75" fmla="*/ 28 h 214"/>
                <a:gd name="T76" fmla="*/ 367 w 491"/>
                <a:gd name="T77" fmla="*/ 30 h 214"/>
                <a:gd name="T78" fmla="*/ 352 w 491"/>
                <a:gd name="T79" fmla="*/ 59 h 214"/>
                <a:gd name="T80" fmla="*/ 348 w 491"/>
                <a:gd name="T81" fmla="*/ 67 h 214"/>
                <a:gd name="T82" fmla="*/ 349 w 491"/>
                <a:gd name="T83" fmla="*/ 71 h 214"/>
                <a:gd name="T84" fmla="*/ 361 w 491"/>
                <a:gd name="T85" fmla="*/ 79 h 214"/>
                <a:gd name="T86" fmla="*/ 379 w 491"/>
                <a:gd name="T87" fmla="*/ 91 h 214"/>
                <a:gd name="T88" fmla="*/ 386 w 491"/>
                <a:gd name="T89" fmla="*/ 90 h 214"/>
                <a:gd name="T90" fmla="*/ 411 w 491"/>
                <a:gd name="T91" fmla="*/ 59 h 214"/>
                <a:gd name="T92" fmla="*/ 447 w 491"/>
                <a:gd name="T93" fmla="*/ 94 h 214"/>
                <a:gd name="T94" fmla="*/ 430 w 491"/>
                <a:gd name="T95" fmla="*/ 109 h 214"/>
                <a:gd name="T96" fmla="*/ 415 w 491"/>
                <a:gd name="T97" fmla="*/ 121 h 214"/>
                <a:gd name="T98" fmla="*/ 414 w 491"/>
                <a:gd name="T99" fmla="*/ 126 h 214"/>
                <a:gd name="T100" fmla="*/ 435 w 491"/>
                <a:gd name="T101" fmla="*/ 157 h 214"/>
                <a:gd name="T102" fmla="*/ 439 w 491"/>
                <a:gd name="T103" fmla="*/ 158 h 214"/>
                <a:gd name="T104" fmla="*/ 472 w 491"/>
                <a:gd name="T105" fmla="*/ 141 h 214"/>
                <a:gd name="T106" fmla="*/ 479 w 491"/>
                <a:gd name="T107" fmla="*/ 143 h 214"/>
                <a:gd name="T108" fmla="*/ 490 w 491"/>
                <a:gd name="T109" fmla="*/ 168 h 214"/>
                <a:gd name="T110" fmla="*/ 488 w 491"/>
                <a:gd name="T111" fmla="*/ 174 h 214"/>
                <a:gd name="T112" fmla="*/ 426 w 491"/>
                <a:gd name="T113" fmla="*/ 210 h 214"/>
                <a:gd name="T114" fmla="*/ 418 w 491"/>
                <a:gd name="T115" fmla="*/ 214 h 214"/>
                <a:gd name="T116" fmla="*/ 244 w 491"/>
                <a:gd name="T117" fmla="*/ 84 h 214"/>
                <a:gd name="T118" fmla="*/ 73 w 491"/>
                <a:gd name="T11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214">
                  <a:moveTo>
                    <a:pt x="73" y="214"/>
                  </a:moveTo>
                  <a:cubicBezTo>
                    <a:pt x="56" y="205"/>
                    <a:pt x="40" y="196"/>
                    <a:pt x="23" y="187"/>
                  </a:cubicBezTo>
                  <a:cubicBezTo>
                    <a:pt x="16" y="183"/>
                    <a:pt x="8" y="178"/>
                    <a:pt x="1" y="173"/>
                  </a:cubicBezTo>
                  <a:cubicBezTo>
                    <a:pt x="0" y="172"/>
                    <a:pt x="0" y="170"/>
                    <a:pt x="0" y="169"/>
                  </a:cubicBezTo>
                  <a:cubicBezTo>
                    <a:pt x="4" y="160"/>
                    <a:pt x="8" y="151"/>
                    <a:pt x="12" y="143"/>
                  </a:cubicBezTo>
                  <a:cubicBezTo>
                    <a:pt x="13" y="139"/>
                    <a:pt x="16" y="141"/>
                    <a:pt x="18" y="143"/>
                  </a:cubicBezTo>
                  <a:cubicBezTo>
                    <a:pt x="28" y="148"/>
                    <a:pt x="38" y="153"/>
                    <a:pt x="47" y="158"/>
                  </a:cubicBezTo>
                  <a:cubicBezTo>
                    <a:pt x="49" y="159"/>
                    <a:pt x="51" y="160"/>
                    <a:pt x="53" y="161"/>
                  </a:cubicBezTo>
                  <a:cubicBezTo>
                    <a:pt x="56" y="156"/>
                    <a:pt x="58" y="152"/>
                    <a:pt x="61" y="148"/>
                  </a:cubicBezTo>
                  <a:cubicBezTo>
                    <a:pt x="65" y="142"/>
                    <a:pt x="69" y="135"/>
                    <a:pt x="74" y="129"/>
                  </a:cubicBezTo>
                  <a:cubicBezTo>
                    <a:pt x="77" y="126"/>
                    <a:pt x="76" y="124"/>
                    <a:pt x="73" y="121"/>
                  </a:cubicBezTo>
                  <a:cubicBezTo>
                    <a:pt x="64" y="114"/>
                    <a:pt x="56" y="107"/>
                    <a:pt x="47" y="100"/>
                  </a:cubicBezTo>
                  <a:cubicBezTo>
                    <a:pt x="46" y="99"/>
                    <a:pt x="44" y="98"/>
                    <a:pt x="42" y="95"/>
                  </a:cubicBezTo>
                  <a:cubicBezTo>
                    <a:pt x="53" y="84"/>
                    <a:pt x="65" y="72"/>
                    <a:pt x="77" y="60"/>
                  </a:cubicBezTo>
                  <a:cubicBezTo>
                    <a:pt x="87" y="72"/>
                    <a:pt x="96" y="84"/>
                    <a:pt x="106" y="95"/>
                  </a:cubicBezTo>
                  <a:cubicBezTo>
                    <a:pt x="113" y="90"/>
                    <a:pt x="120" y="85"/>
                    <a:pt x="126" y="81"/>
                  </a:cubicBezTo>
                  <a:cubicBezTo>
                    <a:pt x="130" y="78"/>
                    <a:pt x="134" y="75"/>
                    <a:pt x="139" y="73"/>
                  </a:cubicBezTo>
                  <a:cubicBezTo>
                    <a:pt x="142" y="72"/>
                    <a:pt x="142" y="70"/>
                    <a:pt x="140" y="67"/>
                  </a:cubicBezTo>
                  <a:cubicBezTo>
                    <a:pt x="135" y="57"/>
                    <a:pt x="129" y="46"/>
                    <a:pt x="123" y="36"/>
                  </a:cubicBezTo>
                  <a:cubicBezTo>
                    <a:pt x="121" y="32"/>
                    <a:pt x="121" y="30"/>
                    <a:pt x="126" y="29"/>
                  </a:cubicBezTo>
                  <a:cubicBezTo>
                    <a:pt x="134" y="25"/>
                    <a:pt x="142" y="20"/>
                    <a:pt x="151" y="17"/>
                  </a:cubicBezTo>
                  <a:cubicBezTo>
                    <a:pt x="156" y="15"/>
                    <a:pt x="161" y="14"/>
                    <a:pt x="167" y="12"/>
                  </a:cubicBezTo>
                  <a:cubicBezTo>
                    <a:pt x="171" y="26"/>
                    <a:pt x="176" y="40"/>
                    <a:pt x="180" y="54"/>
                  </a:cubicBezTo>
                  <a:cubicBezTo>
                    <a:pt x="187" y="53"/>
                    <a:pt x="193" y="51"/>
                    <a:pt x="199" y="50"/>
                  </a:cubicBezTo>
                  <a:cubicBezTo>
                    <a:pt x="206" y="49"/>
                    <a:pt x="212" y="48"/>
                    <a:pt x="218" y="47"/>
                  </a:cubicBezTo>
                  <a:cubicBezTo>
                    <a:pt x="222" y="46"/>
                    <a:pt x="223" y="45"/>
                    <a:pt x="223" y="41"/>
                  </a:cubicBezTo>
                  <a:cubicBezTo>
                    <a:pt x="222" y="31"/>
                    <a:pt x="221" y="20"/>
                    <a:pt x="220" y="10"/>
                  </a:cubicBezTo>
                  <a:cubicBezTo>
                    <a:pt x="219" y="7"/>
                    <a:pt x="219" y="4"/>
                    <a:pt x="219" y="0"/>
                  </a:cubicBezTo>
                  <a:cubicBezTo>
                    <a:pt x="230" y="0"/>
                    <a:pt x="240" y="0"/>
                    <a:pt x="251" y="0"/>
                  </a:cubicBezTo>
                  <a:cubicBezTo>
                    <a:pt x="255" y="0"/>
                    <a:pt x="260" y="0"/>
                    <a:pt x="265" y="0"/>
                  </a:cubicBezTo>
                  <a:cubicBezTo>
                    <a:pt x="268" y="0"/>
                    <a:pt x="269" y="1"/>
                    <a:pt x="269" y="4"/>
                  </a:cubicBezTo>
                  <a:cubicBezTo>
                    <a:pt x="268" y="16"/>
                    <a:pt x="267" y="27"/>
                    <a:pt x="265" y="39"/>
                  </a:cubicBezTo>
                  <a:cubicBezTo>
                    <a:pt x="265" y="45"/>
                    <a:pt x="265" y="45"/>
                    <a:pt x="271" y="47"/>
                  </a:cubicBezTo>
                  <a:cubicBezTo>
                    <a:pt x="282" y="49"/>
                    <a:pt x="294" y="51"/>
                    <a:pt x="305" y="53"/>
                  </a:cubicBezTo>
                  <a:cubicBezTo>
                    <a:pt x="306" y="54"/>
                    <a:pt x="308" y="52"/>
                    <a:pt x="308" y="51"/>
                  </a:cubicBezTo>
                  <a:cubicBezTo>
                    <a:pt x="312" y="41"/>
                    <a:pt x="315" y="30"/>
                    <a:pt x="318" y="20"/>
                  </a:cubicBezTo>
                  <a:cubicBezTo>
                    <a:pt x="321" y="10"/>
                    <a:pt x="321" y="10"/>
                    <a:pt x="331" y="14"/>
                  </a:cubicBezTo>
                  <a:cubicBezTo>
                    <a:pt x="341" y="18"/>
                    <a:pt x="352" y="23"/>
                    <a:pt x="363" y="28"/>
                  </a:cubicBezTo>
                  <a:cubicBezTo>
                    <a:pt x="364" y="28"/>
                    <a:pt x="365" y="29"/>
                    <a:pt x="367" y="30"/>
                  </a:cubicBezTo>
                  <a:cubicBezTo>
                    <a:pt x="362" y="40"/>
                    <a:pt x="357" y="49"/>
                    <a:pt x="352" y="59"/>
                  </a:cubicBezTo>
                  <a:cubicBezTo>
                    <a:pt x="350" y="62"/>
                    <a:pt x="349" y="64"/>
                    <a:pt x="348" y="67"/>
                  </a:cubicBezTo>
                  <a:cubicBezTo>
                    <a:pt x="347" y="68"/>
                    <a:pt x="348" y="71"/>
                    <a:pt x="349" y="71"/>
                  </a:cubicBezTo>
                  <a:cubicBezTo>
                    <a:pt x="353" y="74"/>
                    <a:pt x="357" y="76"/>
                    <a:pt x="361" y="79"/>
                  </a:cubicBezTo>
                  <a:cubicBezTo>
                    <a:pt x="367" y="83"/>
                    <a:pt x="373" y="87"/>
                    <a:pt x="379" y="91"/>
                  </a:cubicBezTo>
                  <a:cubicBezTo>
                    <a:pt x="382" y="94"/>
                    <a:pt x="384" y="93"/>
                    <a:pt x="386" y="90"/>
                  </a:cubicBezTo>
                  <a:cubicBezTo>
                    <a:pt x="394" y="80"/>
                    <a:pt x="403" y="70"/>
                    <a:pt x="411" y="59"/>
                  </a:cubicBezTo>
                  <a:cubicBezTo>
                    <a:pt x="424" y="69"/>
                    <a:pt x="436" y="81"/>
                    <a:pt x="447" y="94"/>
                  </a:cubicBezTo>
                  <a:cubicBezTo>
                    <a:pt x="441" y="99"/>
                    <a:pt x="435" y="104"/>
                    <a:pt x="430" y="109"/>
                  </a:cubicBezTo>
                  <a:cubicBezTo>
                    <a:pt x="425" y="113"/>
                    <a:pt x="419" y="117"/>
                    <a:pt x="415" y="121"/>
                  </a:cubicBezTo>
                  <a:cubicBezTo>
                    <a:pt x="414" y="122"/>
                    <a:pt x="414" y="125"/>
                    <a:pt x="414" y="126"/>
                  </a:cubicBezTo>
                  <a:cubicBezTo>
                    <a:pt x="421" y="136"/>
                    <a:pt x="428" y="147"/>
                    <a:pt x="435" y="157"/>
                  </a:cubicBezTo>
                  <a:cubicBezTo>
                    <a:pt x="436" y="159"/>
                    <a:pt x="437" y="159"/>
                    <a:pt x="439" y="158"/>
                  </a:cubicBezTo>
                  <a:cubicBezTo>
                    <a:pt x="450" y="152"/>
                    <a:pt x="461" y="147"/>
                    <a:pt x="472" y="141"/>
                  </a:cubicBezTo>
                  <a:cubicBezTo>
                    <a:pt x="475" y="139"/>
                    <a:pt x="477" y="139"/>
                    <a:pt x="479" y="143"/>
                  </a:cubicBezTo>
                  <a:cubicBezTo>
                    <a:pt x="483" y="151"/>
                    <a:pt x="486" y="159"/>
                    <a:pt x="490" y="168"/>
                  </a:cubicBezTo>
                  <a:cubicBezTo>
                    <a:pt x="491" y="170"/>
                    <a:pt x="491" y="172"/>
                    <a:pt x="488" y="174"/>
                  </a:cubicBezTo>
                  <a:cubicBezTo>
                    <a:pt x="467" y="186"/>
                    <a:pt x="447" y="198"/>
                    <a:pt x="426" y="210"/>
                  </a:cubicBezTo>
                  <a:cubicBezTo>
                    <a:pt x="423" y="211"/>
                    <a:pt x="420" y="212"/>
                    <a:pt x="418" y="214"/>
                  </a:cubicBezTo>
                  <a:cubicBezTo>
                    <a:pt x="388" y="133"/>
                    <a:pt x="332" y="87"/>
                    <a:pt x="244" y="84"/>
                  </a:cubicBezTo>
                  <a:cubicBezTo>
                    <a:pt x="158" y="88"/>
                    <a:pt x="102" y="133"/>
                    <a:pt x="73" y="214"/>
                  </a:cubicBezTo>
                  <a:close/>
                </a:path>
              </a:pathLst>
            </a:custGeom>
            <a:solidFill>
              <a:srgbClr val="0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262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11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pitchFamily="3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8278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7651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312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8754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4001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2125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9664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679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541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655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Snipaste_2021-01-20_11-30-1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74720" y="3615690"/>
            <a:ext cx="8717280" cy="32423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1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4384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pitchFamily="3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38E4F-C4E5-9629-D3D7-C02F876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445707"/>
            <a:ext cx="10363200" cy="2387600"/>
          </a:xfrm>
        </p:spPr>
        <p:txBody>
          <a:bodyPr/>
          <a:lstStyle/>
          <a:p>
            <a:r>
              <a:rPr lang="zh-CN" altLang="en-US" b="1" dirty="0"/>
              <a:t>车辆出租管理系统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5026858-A59F-E98B-643C-BDEB03FC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姚攀峰 </a:t>
            </a:r>
            <a:r>
              <a:rPr lang="en-US" altLang="zh-CN" dirty="0"/>
              <a:t>2021321010112</a:t>
            </a:r>
          </a:p>
          <a:p>
            <a:r>
              <a:rPr lang="zh-CN" altLang="en-US" dirty="0"/>
              <a:t>王伟 </a:t>
            </a:r>
            <a:r>
              <a:rPr lang="en-US" altLang="zh-CN" dirty="0"/>
              <a:t>2021307150609</a:t>
            </a:r>
          </a:p>
          <a:p>
            <a:r>
              <a:rPr lang="en-US" altLang="zh-CN" dirty="0"/>
              <a:t>2023.06.02</a:t>
            </a:r>
          </a:p>
        </p:txBody>
      </p:sp>
    </p:spTree>
    <p:extLst>
      <p:ext uri="{BB962C8B-B14F-4D97-AF65-F5344CB8AC3E}">
        <p14:creationId xmlns:p14="http://schemas.microsoft.com/office/powerpoint/2010/main" val="38191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38E4F-C4E5-9629-D3D7-C02F876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445707"/>
            <a:ext cx="10363200" cy="2387600"/>
          </a:xfrm>
        </p:spPr>
        <p:txBody>
          <a:bodyPr/>
          <a:lstStyle/>
          <a:p>
            <a:r>
              <a:rPr lang="zh-CN" altLang="en-US" dirty="0"/>
              <a:t>我们的展示结束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5026858-A59F-E98B-643C-BDEB03FC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谢谢各位老师！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301690" y="1138535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08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1087363" y="1809333"/>
            <a:ext cx="2844800" cy="28448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思源黑体 CN Light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73063" y="1695033"/>
            <a:ext cx="3073400" cy="3073400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思源黑体 CN Light"/>
              <a:cs typeface="+mn-cs"/>
            </a:endParaRPr>
          </a:p>
        </p:txBody>
      </p:sp>
      <p:pic>
        <p:nvPicPr>
          <p:cNvPr id="37" name="图片 36" descr="图片包含 屏幕截图&#10;&#10;已生成高可信度的说明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95" y="2184400"/>
            <a:ext cx="1244600" cy="12446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277863" y="3496275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思源黑体 CN Bold"/>
                <a:ea typeface="思源黑体 CN Bold"/>
              </a:rPr>
              <a:t>车辆出租管理系统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995928" y="5223041"/>
            <a:ext cx="22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40198" y="2990373"/>
            <a:ext cx="278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创新点和特点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40198" y="756104"/>
            <a:ext cx="309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图与数据流图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40198" y="4115860"/>
            <a:ext cx="2665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问题与解决方案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形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415" y="4983925"/>
            <a:ext cx="961783" cy="878341"/>
          </a:xfrm>
          <a:prstGeom prst="rect">
            <a:avLst/>
          </a:prstGeom>
        </p:spPr>
      </p:pic>
      <p:pic>
        <p:nvPicPr>
          <p:cNvPr id="56" name="图形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695" y="2642863"/>
            <a:ext cx="1236233" cy="1236233"/>
          </a:xfrm>
          <a:prstGeom prst="rect">
            <a:avLst/>
          </a:prstGeom>
        </p:spPr>
      </p:pic>
      <p:pic>
        <p:nvPicPr>
          <p:cNvPr id="58" name="图形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3670" y="686314"/>
            <a:ext cx="725617" cy="725617"/>
          </a:xfrm>
          <a:prstGeom prst="rect">
            <a:avLst/>
          </a:prstGeom>
        </p:spPr>
      </p:pic>
      <p:sp>
        <p:nvSpPr>
          <p:cNvPr id="60" name="wipes_157758"/>
          <p:cNvSpPr>
            <a:spLocks noChangeAspect="1"/>
          </p:cNvSpPr>
          <p:nvPr/>
        </p:nvSpPr>
        <p:spPr bwMode="auto">
          <a:xfrm>
            <a:off x="5145140" y="4024823"/>
            <a:ext cx="624147" cy="629310"/>
          </a:xfrm>
          <a:custGeom>
            <a:avLst/>
            <a:gdLst>
              <a:gd name="T0" fmla="*/ 5522 w 6400"/>
              <a:gd name="T1" fmla="*/ 3064 h 6400"/>
              <a:gd name="T2" fmla="*/ 6239 w 6400"/>
              <a:gd name="T3" fmla="*/ 1770 h 6400"/>
              <a:gd name="T4" fmla="*/ 4509 w 6400"/>
              <a:gd name="T5" fmla="*/ 39 h 6400"/>
              <a:gd name="T6" fmla="*/ 4417 w 6400"/>
              <a:gd name="T7" fmla="*/ 0 h 6400"/>
              <a:gd name="T8" fmla="*/ 1985 w 6400"/>
              <a:gd name="T9" fmla="*/ 0 h 6400"/>
              <a:gd name="T10" fmla="*/ 1981 w 6400"/>
              <a:gd name="T11" fmla="*/ 0 h 6400"/>
              <a:gd name="T12" fmla="*/ 1890 w 6400"/>
              <a:gd name="T13" fmla="*/ 40 h 6400"/>
              <a:gd name="T14" fmla="*/ 161 w 6400"/>
              <a:gd name="T15" fmla="*/ 2347 h 6400"/>
              <a:gd name="T16" fmla="*/ 667 w 6400"/>
              <a:gd name="T17" fmla="*/ 3064 h 6400"/>
              <a:gd name="T18" fmla="*/ 0 w 6400"/>
              <a:gd name="T19" fmla="*/ 5733 h 6400"/>
              <a:gd name="T20" fmla="*/ 5733 w 6400"/>
              <a:gd name="T21" fmla="*/ 6400 h 6400"/>
              <a:gd name="T22" fmla="*/ 6400 w 6400"/>
              <a:gd name="T23" fmla="*/ 3732 h 6400"/>
              <a:gd name="T24" fmla="*/ 4093 w 6400"/>
              <a:gd name="T25" fmla="*/ 267 h 6400"/>
              <a:gd name="T26" fmla="*/ 3200 w 6400"/>
              <a:gd name="T27" fmla="*/ 1102 h 6400"/>
              <a:gd name="T28" fmla="*/ 2307 w 6400"/>
              <a:gd name="T29" fmla="*/ 267 h 6400"/>
              <a:gd name="T30" fmla="*/ 349 w 6400"/>
              <a:gd name="T31" fmla="*/ 2158 h 6400"/>
              <a:gd name="T32" fmla="*/ 1985 w 6400"/>
              <a:gd name="T33" fmla="*/ 322 h 6400"/>
              <a:gd name="T34" fmla="*/ 3200 w 6400"/>
              <a:gd name="T35" fmla="*/ 1369 h 6400"/>
              <a:gd name="T36" fmla="*/ 4415 w 6400"/>
              <a:gd name="T37" fmla="*/ 322 h 6400"/>
              <a:gd name="T38" fmla="*/ 6051 w 6400"/>
              <a:gd name="T39" fmla="*/ 2158 h 6400"/>
              <a:gd name="T40" fmla="*/ 5105 w 6400"/>
              <a:gd name="T41" fmla="*/ 3104 h 6400"/>
              <a:gd name="T42" fmla="*/ 2322 w 6400"/>
              <a:gd name="T43" fmla="*/ 4132 h 6400"/>
              <a:gd name="T44" fmla="*/ 6133 w 6400"/>
              <a:gd name="T45" fmla="*/ 5733 h 6400"/>
              <a:gd name="T46" fmla="*/ 667 w 6400"/>
              <a:gd name="T47" fmla="*/ 6133 h 6400"/>
              <a:gd name="T48" fmla="*/ 267 w 6400"/>
              <a:gd name="T49" fmla="*/ 5333 h 6400"/>
              <a:gd name="T50" fmla="*/ 6133 w 6400"/>
              <a:gd name="T51" fmla="*/ 5733 h 6400"/>
              <a:gd name="T52" fmla="*/ 267 w 6400"/>
              <a:gd name="T53" fmla="*/ 5066 h 6400"/>
              <a:gd name="T54" fmla="*/ 667 w 6400"/>
              <a:gd name="T55" fmla="*/ 3331 h 6400"/>
              <a:gd name="T56" fmla="*/ 1945 w 6400"/>
              <a:gd name="T57" fmla="*/ 4132 h 6400"/>
              <a:gd name="T58" fmla="*/ 1200 w 6400"/>
              <a:gd name="T59" fmla="*/ 4265 h 6400"/>
              <a:gd name="T60" fmla="*/ 5067 w 6400"/>
              <a:gd name="T61" fmla="*/ 4399 h 6400"/>
              <a:gd name="T62" fmla="*/ 5067 w 6400"/>
              <a:gd name="T63" fmla="*/ 4132 h 6400"/>
              <a:gd name="T64" fmla="*/ 5255 w 6400"/>
              <a:gd name="T65" fmla="*/ 3331 h 6400"/>
              <a:gd name="T66" fmla="*/ 6133 w 6400"/>
              <a:gd name="T67" fmla="*/ 3732 h 6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00" h="6400">
                <a:moveTo>
                  <a:pt x="5733" y="3064"/>
                </a:moveTo>
                <a:lnTo>
                  <a:pt x="5522" y="3064"/>
                </a:lnTo>
                <a:lnTo>
                  <a:pt x="6239" y="2347"/>
                </a:lnTo>
                <a:cubicBezTo>
                  <a:pt x="6398" y="2188"/>
                  <a:pt x="6398" y="1929"/>
                  <a:pt x="6239" y="1770"/>
                </a:cubicBezTo>
                <a:lnTo>
                  <a:pt x="4510" y="40"/>
                </a:lnTo>
                <a:cubicBezTo>
                  <a:pt x="4510" y="40"/>
                  <a:pt x="4510" y="39"/>
                  <a:pt x="4509" y="39"/>
                </a:cubicBezTo>
                <a:cubicBezTo>
                  <a:pt x="4484" y="14"/>
                  <a:pt x="4451" y="1"/>
                  <a:pt x="4417" y="0"/>
                </a:cubicBezTo>
                <a:lnTo>
                  <a:pt x="4417" y="0"/>
                </a:lnTo>
                <a:cubicBezTo>
                  <a:pt x="4416" y="0"/>
                  <a:pt x="4416" y="0"/>
                  <a:pt x="4415" y="0"/>
                </a:cubicBezTo>
                <a:lnTo>
                  <a:pt x="1985" y="0"/>
                </a:lnTo>
                <a:cubicBezTo>
                  <a:pt x="1984" y="0"/>
                  <a:pt x="1982" y="0"/>
                  <a:pt x="1981" y="0"/>
                </a:cubicBezTo>
                <a:lnTo>
                  <a:pt x="1981" y="0"/>
                </a:lnTo>
                <a:cubicBezTo>
                  <a:pt x="1948" y="1"/>
                  <a:pt x="1916" y="14"/>
                  <a:pt x="1891" y="39"/>
                </a:cubicBezTo>
                <a:cubicBezTo>
                  <a:pt x="1890" y="39"/>
                  <a:pt x="1890" y="40"/>
                  <a:pt x="1890" y="40"/>
                </a:cubicBezTo>
                <a:lnTo>
                  <a:pt x="161" y="1770"/>
                </a:lnTo>
                <a:cubicBezTo>
                  <a:pt x="2" y="1929"/>
                  <a:pt x="2" y="2188"/>
                  <a:pt x="161" y="2347"/>
                </a:cubicBezTo>
                <a:lnTo>
                  <a:pt x="878" y="3064"/>
                </a:lnTo>
                <a:lnTo>
                  <a:pt x="667" y="3064"/>
                </a:lnTo>
                <a:cubicBezTo>
                  <a:pt x="299" y="3064"/>
                  <a:pt x="0" y="3364"/>
                  <a:pt x="0" y="3732"/>
                </a:cubicBezTo>
                <a:lnTo>
                  <a:pt x="0" y="5733"/>
                </a:lnTo>
                <a:cubicBezTo>
                  <a:pt x="0" y="6101"/>
                  <a:pt x="299" y="6400"/>
                  <a:pt x="667" y="6400"/>
                </a:cubicBezTo>
                <a:lnTo>
                  <a:pt x="5733" y="6400"/>
                </a:lnTo>
                <a:cubicBezTo>
                  <a:pt x="6101" y="6400"/>
                  <a:pt x="6400" y="6101"/>
                  <a:pt x="6400" y="5733"/>
                </a:cubicBezTo>
                <a:lnTo>
                  <a:pt x="6400" y="3732"/>
                </a:lnTo>
                <a:cubicBezTo>
                  <a:pt x="6400" y="3364"/>
                  <a:pt x="6101" y="3064"/>
                  <a:pt x="5733" y="3064"/>
                </a:cubicBezTo>
                <a:close/>
                <a:moveTo>
                  <a:pt x="4093" y="267"/>
                </a:moveTo>
                <a:lnTo>
                  <a:pt x="3299" y="1061"/>
                </a:lnTo>
                <a:cubicBezTo>
                  <a:pt x="3273" y="1088"/>
                  <a:pt x="3238" y="1102"/>
                  <a:pt x="3200" y="1102"/>
                </a:cubicBezTo>
                <a:cubicBezTo>
                  <a:pt x="3162" y="1102"/>
                  <a:pt x="3127" y="1088"/>
                  <a:pt x="3101" y="1061"/>
                </a:cubicBezTo>
                <a:lnTo>
                  <a:pt x="2307" y="267"/>
                </a:lnTo>
                <a:lnTo>
                  <a:pt x="4093" y="267"/>
                </a:lnTo>
                <a:close/>
                <a:moveTo>
                  <a:pt x="349" y="2158"/>
                </a:moveTo>
                <a:cubicBezTo>
                  <a:pt x="294" y="2103"/>
                  <a:pt x="294" y="2014"/>
                  <a:pt x="349" y="1959"/>
                </a:cubicBezTo>
                <a:lnTo>
                  <a:pt x="1985" y="322"/>
                </a:lnTo>
                <a:lnTo>
                  <a:pt x="2912" y="1250"/>
                </a:lnTo>
                <a:cubicBezTo>
                  <a:pt x="2989" y="1327"/>
                  <a:pt x="3091" y="1369"/>
                  <a:pt x="3200" y="1369"/>
                </a:cubicBezTo>
                <a:cubicBezTo>
                  <a:pt x="3309" y="1369"/>
                  <a:pt x="3411" y="1327"/>
                  <a:pt x="3488" y="1250"/>
                </a:cubicBezTo>
                <a:lnTo>
                  <a:pt x="4415" y="322"/>
                </a:lnTo>
                <a:lnTo>
                  <a:pt x="6051" y="1959"/>
                </a:lnTo>
                <a:cubicBezTo>
                  <a:pt x="6106" y="2014"/>
                  <a:pt x="6106" y="2103"/>
                  <a:pt x="6051" y="2158"/>
                </a:cubicBezTo>
                <a:lnTo>
                  <a:pt x="5106" y="3103"/>
                </a:lnTo>
                <a:cubicBezTo>
                  <a:pt x="5106" y="3103"/>
                  <a:pt x="5106" y="3104"/>
                  <a:pt x="5105" y="3104"/>
                </a:cubicBezTo>
                <a:lnTo>
                  <a:pt x="4078" y="4132"/>
                </a:lnTo>
                <a:lnTo>
                  <a:pt x="2322" y="4132"/>
                </a:lnTo>
                <a:lnTo>
                  <a:pt x="349" y="2158"/>
                </a:lnTo>
                <a:close/>
                <a:moveTo>
                  <a:pt x="6133" y="5733"/>
                </a:moveTo>
                <a:cubicBezTo>
                  <a:pt x="6133" y="5954"/>
                  <a:pt x="5954" y="6133"/>
                  <a:pt x="5733" y="6133"/>
                </a:cubicBezTo>
                <a:lnTo>
                  <a:pt x="667" y="6133"/>
                </a:lnTo>
                <a:cubicBezTo>
                  <a:pt x="446" y="6133"/>
                  <a:pt x="267" y="5954"/>
                  <a:pt x="267" y="5733"/>
                </a:cubicBezTo>
                <a:lnTo>
                  <a:pt x="267" y="5333"/>
                </a:lnTo>
                <a:lnTo>
                  <a:pt x="6133" y="5333"/>
                </a:lnTo>
                <a:lnTo>
                  <a:pt x="6133" y="5733"/>
                </a:lnTo>
                <a:close/>
                <a:moveTo>
                  <a:pt x="6133" y="5066"/>
                </a:moveTo>
                <a:lnTo>
                  <a:pt x="267" y="5066"/>
                </a:lnTo>
                <a:lnTo>
                  <a:pt x="267" y="3732"/>
                </a:lnTo>
                <a:cubicBezTo>
                  <a:pt x="267" y="3511"/>
                  <a:pt x="446" y="3331"/>
                  <a:pt x="667" y="3331"/>
                </a:cubicBezTo>
                <a:lnTo>
                  <a:pt x="1145" y="3331"/>
                </a:lnTo>
                <a:lnTo>
                  <a:pt x="1945" y="4132"/>
                </a:lnTo>
                <a:lnTo>
                  <a:pt x="1333" y="4132"/>
                </a:lnTo>
                <a:cubicBezTo>
                  <a:pt x="1260" y="4132"/>
                  <a:pt x="1200" y="4192"/>
                  <a:pt x="1200" y="4265"/>
                </a:cubicBezTo>
                <a:cubicBezTo>
                  <a:pt x="1200" y="4339"/>
                  <a:pt x="1260" y="4399"/>
                  <a:pt x="1333" y="4399"/>
                </a:cubicBezTo>
                <a:lnTo>
                  <a:pt x="5067" y="4399"/>
                </a:lnTo>
                <a:cubicBezTo>
                  <a:pt x="5140" y="4399"/>
                  <a:pt x="5200" y="4339"/>
                  <a:pt x="5200" y="4265"/>
                </a:cubicBezTo>
                <a:cubicBezTo>
                  <a:pt x="5200" y="4192"/>
                  <a:pt x="5140" y="4132"/>
                  <a:pt x="5067" y="4132"/>
                </a:cubicBezTo>
                <a:lnTo>
                  <a:pt x="4455" y="4132"/>
                </a:lnTo>
                <a:lnTo>
                  <a:pt x="5255" y="3331"/>
                </a:lnTo>
                <a:lnTo>
                  <a:pt x="5733" y="3331"/>
                </a:lnTo>
                <a:cubicBezTo>
                  <a:pt x="5954" y="3331"/>
                  <a:pt x="6133" y="3511"/>
                  <a:pt x="6133" y="3732"/>
                </a:cubicBezTo>
                <a:lnTo>
                  <a:pt x="6133" y="5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6376D08-F5F7-B346-C7A5-1609959BE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3705" y="1548403"/>
            <a:ext cx="1076493" cy="10764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6AD502-FF26-3D9D-B011-732F6614743F}"/>
              </a:ext>
            </a:extLst>
          </p:cNvPr>
          <p:cNvSpPr txBox="1"/>
          <p:nvPr/>
        </p:nvSpPr>
        <p:spPr>
          <a:xfrm>
            <a:off x="5940198" y="1939913"/>
            <a:ext cx="22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主要功能演示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E8DB6E-50B2-1F6F-BB83-5E6802B91B12}"/>
              </a:ext>
            </a:extLst>
          </p:cNvPr>
          <p:cNvSpPr/>
          <p:nvPr/>
        </p:nvSpPr>
        <p:spPr>
          <a:xfrm>
            <a:off x="-203993" y="-91440"/>
            <a:ext cx="3675888" cy="1503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74B2FE-0C34-109F-3629-6AFF792B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17" y="186612"/>
            <a:ext cx="9472283" cy="66713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AC237D-098A-86F0-926C-48135BF4951F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174287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6DFB-D465-CA08-9CB7-96EF5C5D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998C1-BD93-34C4-D1A4-5C495EC0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C2838-6FB1-5B65-8DA3-5E7338CB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31" y="0"/>
            <a:ext cx="1106471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49FCF-A760-EDD3-20BA-DF7BDCD7849A}"/>
              </a:ext>
            </a:extLst>
          </p:cNvPr>
          <p:cNvSpPr txBox="1"/>
          <p:nvPr/>
        </p:nvSpPr>
        <p:spPr>
          <a:xfrm>
            <a:off x="102108" y="1036691"/>
            <a:ext cx="165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5508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733348" y="6356356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31454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396147" y="1639101"/>
            <a:ext cx="3125983" cy="4678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Group 5">
            <a:extLst>
              <a:ext uri="{FF2B5EF4-FFF2-40B4-BE49-F238E27FC236}">
                <a16:creationId xmlns:a16="http://schemas.microsoft.com/office/drawing/2014/main" id="{AC63C7F8-BE7F-7E46-E55D-316D0F25A731}"/>
              </a:ext>
            </a:extLst>
          </p:cNvPr>
          <p:cNvGrpSpPr/>
          <p:nvPr/>
        </p:nvGrpSpPr>
        <p:grpSpPr>
          <a:xfrm>
            <a:off x="4564375" y="2156733"/>
            <a:ext cx="4348982" cy="707887"/>
            <a:chOff x="1598315" y="1418185"/>
            <a:chExt cx="4348983" cy="707886"/>
          </a:xfrm>
        </p:grpSpPr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88CBDB9C-65C9-D0BD-AAC0-0AA8D84B4144}"/>
                </a:ext>
              </a:extLst>
            </p:cNvPr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68" name="TextBox 8">
              <a:extLst>
                <a:ext uri="{FF2B5EF4-FFF2-40B4-BE49-F238E27FC236}">
                  <a16:creationId xmlns:a16="http://schemas.microsoft.com/office/drawing/2014/main" id="{50477BD7-58C4-C3D0-6E05-F80B614D3D6B}"/>
                </a:ext>
              </a:extLst>
            </p:cNvPr>
            <p:cNvSpPr txBox="1"/>
            <p:nvPr/>
          </p:nvSpPr>
          <p:spPr>
            <a:xfrm>
              <a:off x="1984724" y="1627235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defTabSz="1219170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宋体" panose="02010600030101010101" pitchFamily="2" charset="-122"/>
                </a:rPr>
                <a:t>管理员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0371AD23-B45A-33C1-4EC4-600AF6D5CC0B}"/>
              </a:ext>
            </a:extLst>
          </p:cNvPr>
          <p:cNvGrpSpPr/>
          <p:nvPr/>
        </p:nvGrpSpPr>
        <p:grpSpPr>
          <a:xfrm>
            <a:off x="4564375" y="5007133"/>
            <a:ext cx="4511146" cy="707887"/>
            <a:chOff x="1598315" y="2786337"/>
            <a:chExt cx="4446721" cy="707886"/>
          </a:xfrm>
        </p:grpSpPr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00DFA684-7449-5BB7-7E1D-C85E55DE2EC3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78701940-4736-872B-5B3E-881971BB2D7F}"/>
                </a:ext>
              </a:extLst>
            </p:cNvPr>
            <p:cNvSpPr txBox="1"/>
            <p:nvPr/>
          </p:nvSpPr>
          <p:spPr>
            <a:xfrm>
              <a:off x="2082462" y="3011716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defTabSz="1219170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宋体" panose="02010600030101010101" pitchFamily="2" charset="-122"/>
                </a:rPr>
                <a:t>会员</a:t>
              </a:r>
            </a:p>
          </p:txBody>
        </p:sp>
      </p:grpSp>
      <p:sp>
        <p:nvSpPr>
          <p:cNvPr id="5" name="左大括号 4">
            <a:extLst>
              <a:ext uri="{FF2B5EF4-FFF2-40B4-BE49-F238E27FC236}">
                <a16:creationId xmlns:a16="http://schemas.microsoft.com/office/drawing/2014/main" id="{9A5F67DD-0DC2-11A1-15E0-3993706CF8B8}"/>
              </a:ext>
            </a:extLst>
          </p:cNvPr>
          <p:cNvSpPr/>
          <p:nvPr/>
        </p:nvSpPr>
        <p:spPr>
          <a:xfrm>
            <a:off x="7165848" y="1351647"/>
            <a:ext cx="694944" cy="2139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D9A0E-4ECB-A695-F672-6B7A760FE76D}"/>
              </a:ext>
            </a:extLst>
          </p:cNvPr>
          <p:cNvSpPr txBox="1"/>
          <p:nvPr/>
        </p:nvSpPr>
        <p:spPr>
          <a:xfrm>
            <a:off x="8325712" y="2041538"/>
            <a:ext cx="9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3F0BCE-3C2D-7104-0F57-BDB62412AD86}"/>
              </a:ext>
            </a:extLst>
          </p:cNvPr>
          <p:cNvSpPr txBox="1"/>
          <p:nvPr/>
        </p:nvSpPr>
        <p:spPr>
          <a:xfrm>
            <a:off x="8163548" y="1407028"/>
            <a:ext cx="25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车辆管理（增删改查）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344DA-7BD6-6B20-8EE1-0645E3672864}"/>
              </a:ext>
            </a:extLst>
          </p:cNvPr>
          <p:cNvSpPr txBox="1"/>
          <p:nvPr/>
        </p:nvSpPr>
        <p:spPr>
          <a:xfrm>
            <a:off x="8163549" y="1965259"/>
            <a:ext cx="26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门店管理（增删改查）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B873B-D2EF-4091-D280-21E3855BC707}"/>
              </a:ext>
            </a:extLst>
          </p:cNvPr>
          <p:cNvSpPr txBox="1"/>
          <p:nvPr/>
        </p:nvSpPr>
        <p:spPr>
          <a:xfrm>
            <a:off x="8163548" y="2571895"/>
            <a:ext cx="26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门店的车辆信息查询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C5D085-1F21-D9E0-DD6B-C001AFA5C022}"/>
              </a:ext>
            </a:extLst>
          </p:cNvPr>
          <p:cNvSpPr txBox="1"/>
          <p:nvPr/>
        </p:nvSpPr>
        <p:spPr>
          <a:xfrm>
            <a:off x="8163548" y="3168548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3BDD919-919E-5E63-0186-ED49FCB91D80}"/>
              </a:ext>
            </a:extLst>
          </p:cNvPr>
          <p:cNvSpPr/>
          <p:nvPr/>
        </p:nvSpPr>
        <p:spPr>
          <a:xfrm>
            <a:off x="7038404" y="4249354"/>
            <a:ext cx="997700" cy="2355603"/>
          </a:xfrm>
          <a:prstGeom prst="leftBrace">
            <a:avLst>
              <a:gd name="adj1" fmla="val 8333"/>
              <a:gd name="adj2" fmla="val 492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B61266-FB7D-96B7-092E-3D2DDC9E4D08}"/>
              </a:ext>
            </a:extLst>
          </p:cNvPr>
          <p:cNvSpPr txBox="1"/>
          <p:nvPr/>
        </p:nvSpPr>
        <p:spPr>
          <a:xfrm>
            <a:off x="8163549" y="4292187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预约车辆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290DA9-2302-7F02-3259-B1EB22A3A910}"/>
              </a:ext>
            </a:extLst>
          </p:cNvPr>
          <p:cNvSpPr txBox="1"/>
          <p:nvPr/>
        </p:nvSpPr>
        <p:spPr>
          <a:xfrm>
            <a:off x="8163548" y="4934706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到店取车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42AD7-1F42-A59F-B978-04359BB9384E}"/>
              </a:ext>
            </a:extLst>
          </p:cNvPr>
          <p:cNvSpPr txBox="1"/>
          <p:nvPr/>
        </p:nvSpPr>
        <p:spPr>
          <a:xfrm>
            <a:off x="8149932" y="5538586"/>
            <a:ext cx="26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归还车辆与续租车辆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A3F0AE-2236-B1E9-5960-3ECABD2B2ED0}"/>
              </a:ext>
            </a:extLst>
          </p:cNvPr>
          <p:cNvSpPr txBox="1"/>
          <p:nvPr/>
        </p:nvSpPr>
        <p:spPr>
          <a:xfrm>
            <a:off x="8198268" y="6146030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</p:spTree>
    <p:extLst>
      <p:ext uri="{BB962C8B-B14F-4D97-AF65-F5344CB8AC3E}">
        <p14:creationId xmlns:p14="http://schemas.microsoft.com/office/powerpoint/2010/main" val="2171315669"/>
      </p:ext>
    </p:extLst>
  </p:cSld>
  <p:clrMapOvr>
    <a:masterClrMapping/>
  </p:clrMapOvr>
  <p:transition spd="slow" advTm="11272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9C7165-ABD2-DC5A-65BE-35A8FC069C17}"/>
              </a:ext>
            </a:extLst>
          </p:cNvPr>
          <p:cNvSpPr txBox="1"/>
          <p:nvPr/>
        </p:nvSpPr>
        <p:spPr>
          <a:xfrm>
            <a:off x="662785" y="1823602"/>
            <a:ext cx="40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、解决了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注入问题。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0DAB3-E422-5F5E-8BB9-2D4A0554D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0"/>
          <a:stretch/>
        </p:blipFill>
        <p:spPr>
          <a:xfrm>
            <a:off x="5416211" y="1185308"/>
            <a:ext cx="6696456" cy="4771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E5584D-52DD-6993-55F3-46EC1801F055}"/>
              </a:ext>
            </a:extLst>
          </p:cNvPr>
          <p:cNvSpPr txBox="1"/>
          <p:nvPr/>
        </p:nvSpPr>
        <p:spPr>
          <a:xfrm>
            <a:off x="103633" y="152165"/>
            <a:ext cx="2748549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系统特点：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F0CEB2-3D28-8338-65F0-B410FE526E68}"/>
              </a:ext>
            </a:extLst>
          </p:cNvPr>
          <p:cNvSpPr txBox="1"/>
          <p:nvPr/>
        </p:nvSpPr>
        <p:spPr>
          <a:xfrm>
            <a:off x="662785" y="4361688"/>
            <a:ext cx="38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的存储过程，当数据量庞大的时，可以大大加快事务执行速度，提高效率。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F6086E-C4DA-FC74-3064-E3388A027C42}"/>
              </a:ext>
            </a:extLst>
          </p:cNvPr>
          <p:cNvSpPr/>
          <p:nvPr/>
        </p:nvSpPr>
        <p:spPr>
          <a:xfrm>
            <a:off x="102736" y="1703426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CC497B5-9E44-B592-FC4C-3E6D39F96F47}"/>
              </a:ext>
            </a:extLst>
          </p:cNvPr>
          <p:cNvSpPr/>
          <p:nvPr/>
        </p:nvSpPr>
        <p:spPr>
          <a:xfrm>
            <a:off x="102736" y="4361688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98DBB8C-9FF9-2CCA-93D3-948DEC5FE229}"/>
              </a:ext>
            </a:extLst>
          </p:cNvPr>
          <p:cNvSpPr/>
          <p:nvPr/>
        </p:nvSpPr>
        <p:spPr>
          <a:xfrm>
            <a:off x="79333" y="3124158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AEC0AF-DF83-5EA2-389F-8CAF6004BA4C}"/>
              </a:ext>
            </a:extLst>
          </p:cNvPr>
          <p:cNvSpPr txBox="1"/>
          <p:nvPr/>
        </p:nvSpPr>
        <p:spPr>
          <a:xfrm>
            <a:off x="662785" y="3156485"/>
            <a:ext cx="37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、能够实现现实应用中异地还车的复杂场景。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8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102736" y="173332"/>
            <a:ext cx="30519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系统创新点：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8D3A4CE-1374-EB46-9718-DBD75F5D1FD2}"/>
              </a:ext>
            </a:extLst>
          </p:cNvPr>
          <p:cNvSpPr/>
          <p:nvPr/>
        </p:nvSpPr>
        <p:spPr>
          <a:xfrm>
            <a:off x="255256" y="1333995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35D3A3-A5C2-DB51-C02C-40546A37CCB2}"/>
              </a:ext>
            </a:extLst>
          </p:cNvPr>
          <p:cNvSpPr txBox="1"/>
          <p:nvPr/>
        </p:nvSpPr>
        <p:spPr>
          <a:xfrm>
            <a:off x="786134" y="5201570"/>
            <a:ext cx="6190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管理员的选择实时更新数据项，同时实现点击选择效果，可操作性强，更方便、快捷。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C5CACDC-B390-953A-2BB8-BF8DA7856E0B}"/>
              </a:ext>
            </a:extLst>
          </p:cNvPr>
          <p:cNvSpPr/>
          <p:nvPr/>
        </p:nvSpPr>
        <p:spPr>
          <a:xfrm>
            <a:off x="282717" y="3238370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4E78A-14C9-B288-D409-8F822281A156}"/>
              </a:ext>
            </a:extLst>
          </p:cNvPr>
          <p:cNvSpPr txBox="1"/>
          <p:nvPr/>
        </p:nvSpPr>
        <p:spPr>
          <a:xfrm>
            <a:off x="862780" y="3220047"/>
            <a:ext cx="6187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对于日期选择采用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monthCalendar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dateTimePicker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方便用户进行时间选择，可操作性强</a:t>
            </a:r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A2EACA9-1B5A-D64B-425F-AA59979F8975}"/>
              </a:ext>
            </a:extLst>
          </p:cNvPr>
          <p:cNvSpPr/>
          <p:nvPr/>
        </p:nvSpPr>
        <p:spPr>
          <a:xfrm>
            <a:off x="175888" y="5179393"/>
            <a:ext cx="449933" cy="60968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049" h="608486">
                <a:moveTo>
                  <a:pt x="60537" y="99507"/>
                </a:moveTo>
                <a:cubicBezTo>
                  <a:pt x="75216" y="99507"/>
                  <a:pt x="89889" y="105091"/>
                  <a:pt x="101073" y="116259"/>
                </a:cubicBezTo>
                <a:lnTo>
                  <a:pt x="247132" y="262250"/>
                </a:lnTo>
                <a:cubicBezTo>
                  <a:pt x="257886" y="272940"/>
                  <a:pt x="263956" y="287497"/>
                  <a:pt x="263956" y="302721"/>
                </a:cubicBezTo>
                <a:cubicBezTo>
                  <a:pt x="263956" y="317850"/>
                  <a:pt x="257886" y="332406"/>
                  <a:pt x="247132" y="343192"/>
                </a:cubicBezTo>
                <a:lnTo>
                  <a:pt x="97870" y="492190"/>
                </a:lnTo>
                <a:cubicBezTo>
                  <a:pt x="86734" y="503405"/>
                  <a:pt x="72014" y="508989"/>
                  <a:pt x="57341" y="508989"/>
                </a:cubicBezTo>
                <a:cubicBezTo>
                  <a:pt x="42716" y="508989"/>
                  <a:pt x="28043" y="503405"/>
                  <a:pt x="16811" y="492190"/>
                </a:cubicBezTo>
                <a:cubicBezTo>
                  <a:pt x="-5604" y="469807"/>
                  <a:pt x="-5604" y="433583"/>
                  <a:pt x="16811" y="411200"/>
                </a:cubicBezTo>
                <a:lnTo>
                  <a:pt x="125496" y="302626"/>
                </a:lnTo>
                <a:lnTo>
                  <a:pt x="19966" y="197248"/>
                </a:lnTo>
                <a:cubicBezTo>
                  <a:pt x="-2402" y="174865"/>
                  <a:pt x="-2402" y="138594"/>
                  <a:pt x="19966" y="116259"/>
                </a:cubicBezTo>
                <a:cubicBezTo>
                  <a:pt x="31174" y="105091"/>
                  <a:pt x="45858" y="99507"/>
                  <a:pt x="60537" y="99507"/>
                </a:cubicBezTo>
                <a:close/>
                <a:moveTo>
                  <a:pt x="391680" y="0"/>
                </a:moveTo>
                <a:cubicBezTo>
                  <a:pt x="423376" y="0"/>
                  <a:pt x="449049" y="25630"/>
                  <a:pt x="449049" y="57274"/>
                </a:cubicBezTo>
                <a:lnTo>
                  <a:pt x="449049" y="551212"/>
                </a:lnTo>
                <a:cubicBezTo>
                  <a:pt x="449049" y="582856"/>
                  <a:pt x="423376" y="608486"/>
                  <a:pt x="391680" y="608486"/>
                </a:cubicBezTo>
                <a:cubicBezTo>
                  <a:pt x="359983" y="608486"/>
                  <a:pt x="334310" y="582856"/>
                  <a:pt x="334310" y="551212"/>
                </a:cubicBezTo>
                <a:lnTo>
                  <a:pt x="334310" y="57274"/>
                </a:lnTo>
                <a:cubicBezTo>
                  <a:pt x="334310" y="25630"/>
                  <a:pt x="359983" y="0"/>
                  <a:pt x="391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E68811-DBE0-CF3B-3C87-1898415C931A}"/>
              </a:ext>
            </a:extLst>
          </p:cNvPr>
          <p:cNvSpPr txBox="1"/>
          <p:nvPr/>
        </p:nvSpPr>
        <p:spPr>
          <a:xfrm>
            <a:off x="874674" y="1300742"/>
            <a:ext cx="333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使用下拉框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comboBox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下拉内容根据数据库实时更新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23C386-7840-910D-A52F-C779F96C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18" y="173332"/>
            <a:ext cx="1992421" cy="24781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D0A7AC-9803-3417-5250-27749BCB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471" y="173332"/>
            <a:ext cx="2610214" cy="1581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5A9F8-3F61-0877-E148-7A597E80B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503" y="2441429"/>
            <a:ext cx="2390271" cy="216672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FECB9E-D0B9-093B-AD37-2D5174655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631" y="4022800"/>
            <a:ext cx="3859680" cy="27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228537" y="1075634"/>
            <a:ext cx="3822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遇到的问题及其解决方案：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45ADED-A192-17E5-66DD-FDE4C5E662EC}"/>
              </a:ext>
            </a:extLst>
          </p:cNvPr>
          <p:cNvSpPr txBox="1"/>
          <p:nvPr/>
        </p:nvSpPr>
        <p:spPr>
          <a:xfrm>
            <a:off x="3187275" y="2365170"/>
            <a:ext cx="516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主要问题：</a:t>
            </a:r>
            <a:r>
              <a:rPr lang="zh-CN" altLang="en-US" dirty="0"/>
              <a:t>预约与续租冲突：如果用户还未还车，想要续租会影响已经预约表。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4B9E6-F488-57C2-FDCA-25EBCE08CD24}"/>
              </a:ext>
            </a:extLst>
          </p:cNvPr>
          <p:cNvSpPr txBox="1"/>
          <p:nvPr/>
        </p:nvSpPr>
        <p:spPr>
          <a:xfrm>
            <a:off x="3187274" y="3657831"/>
            <a:ext cx="5234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r>
              <a:rPr lang="zh-CN" altLang="en-US" dirty="0"/>
              <a:t>采用预约一定成功的方式，预约所需车型、地点以及缴纳押金，可以方便快速提车。如果无该车型，那么提车时选择其他车辆。</a:t>
            </a:r>
          </a:p>
        </p:txBody>
      </p:sp>
    </p:spTree>
    <p:extLst>
      <p:ext uri="{BB962C8B-B14F-4D97-AF65-F5344CB8AC3E}">
        <p14:creationId xmlns:p14="http://schemas.microsoft.com/office/powerpoint/2010/main" val="43204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2176210" y="1801368"/>
            <a:ext cx="87417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王伟：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、车辆负责人功能的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姚攀峰：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、建立数据库与数据集，会员功能的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、下拉框内容添加数据源。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存储过程编写。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共同：数据流图，功能实现讨论，提交报告，撰写答辩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5533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CAU_Lab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387</Words>
  <Application>Microsoft Office PowerPoint</Application>
  <PresentationFormat>宽屏</PresentationFormat>
  <Paragraphs>61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DIN Light</vt:lpstr>
      <vt:lpstr>等线</vt:lpstr>
      <vt:lpstr>思源黑体 CN Bold</vt:lpstr>
      <vt:lpstr>微软雅黑</vt:lpstr>
      <vt:lpstr>Arial</vt:lpstr>
      <vt:lpstr>Calibri</vt:lpstr>
      <vt:lpstr>Impact</vt:lpstr>
      <vt:lpstr>Segoe UI Light</vt:lpstr>
      <vt:lpstr>Wingdings</vt:lpstr>
      <vt:lpstr>CAU_Lab</vt:lpstr>
      <vt:lpstr>学术报告1</vt:lpstr>
      <vt:lpstr>1_学术报告1</vt:lpstr>
      <vt:lpstr>2_学术报告1</vt:lpstr>
      <vt:lpstr>车辆出租管理系统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我们的展示结束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李光耀</dc:creator>
  <cp:lastModifiedBy>王 伟</cp:lastModifiedBy>
  <cp:revision>831</cp:revision>
  <dcterms:created xsi:type="dcterms:W3CDTF">2021-01-20T02:26:00Z</dcterms:created>
  <dcterms:modified xsi:type="dcterms:W3CDTF">2023-06-02T05:15:34Z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