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1" r:id="rId4"/>
    <p:sldId id="260" r:id="rId5"/>
    <p:sldId id="259" r:id="rId6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6091CBC-0779-9B51-02D7-A1BD0426AF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5"/>
          <a:stretch/>
        </p:blipFill>
        <p:spPr>
          <a:xfrm>
            <a:off x="887766" y="110707"/>
            <a:ext cx="11304234" cy="58332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DAE77E-DAD6-C431-EE6F-1B2449FAAF42}"/>
              </a:ext>
            </a:extLst>
          </p:cNvPr>
          <p:cNvSpPr/>
          <p:nvPr/>
        </p:nvSpPr>
        <p:spPr>
          <a:xfrm>
            <a:off x="1135118" y="52737"/>
            <a:ext cx="2459420" cy="764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3594538" cy="896116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顶层数据流图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8F9430D-CF9E-2C4D-77A6-B7F9B1A08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"/>
          <a:stretch/>
        </p:blipFill>
        <p:spPr>
          <a:xfrm>
            <a:off x="1086507" y="498174"/>
            <a:ext cx="10018986" cy="591696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BFB3E07-AD85-DD96-296F-837B2FCFE837}"/>
              </a:ext>
            </a:extLst>
          </p:cNvPr>
          <p:cNvSpPr/>
          <p:nvPr/>
        </p:nvSpPr>
        <p:spPr>
          <a:xfrm>
            <a:off x="1086507" y="412135"/>
            <a:ext cx="1852448" cy="764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877207" cy="82517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0</a:t>
            </a:r>
            <a:r>
              <a:rPr lang="zh-CN" altLang="en-US" sz="3600" dirty="0"/>
              <a:t>层数据流图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F3863B3-2188-FE6D-5559-5E20AFA0D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2" y="557379"/>
            <a:ext cx="11653441" cy="599877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E5FC49D-732F-BE4E-F7A4-5BE083B9CBD9}"/>
              </a:ext>
            </a:extLst>
          </p:cNvPr>
          <p:cNvSpPr/>
          <p:nvPr/>
        </p:nvSpPr>
        <p:spPr>
          <a:xfrm>
            <a:off x="132042" y="751617"/>
            <a:ext cx="1852448" cy="764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DFB97C0-37A1-45CA-EE70-716817EE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23938" cy="85922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1</a:t>
            </a:r>
            <a:r>
              <a:rPr lang="zh-CN" altLang="en-US" sz="4000" dirty="0"/>
              <a:t>层数据流图</a:t>
            </a:r>
            <a:r>
              <a:rPr lang="en-US" altLang="zh-CN" sz="4000" dirty="0"/>
              <a:t>---</a:t>
            </a:r>
            <a:r>
              <a:rPr lang="zh-CN" altLang="en-US" sz="4000" dirty="0"/>
              <a:t>车辆管理</a:t>
            </a:r>
          </a:p>
        </p:txBody>
      </p:sp>
    </p:spTree>
    <p:extLst>
      <p:ext uri="{BB962C8B-B14F-4D97-AF65-F5344CB8AC3E}">
        <p14:creationId xmlns:p14="http://schemas.microsoft.com/office/powerpoint/2010/main" val="120811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68E36-07AA-DE48-C386-3BEA45A9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23938" cy="85922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1</a:t>
            </a:r>
            <a:r>
              <a:rPr lang="zh-CN" altLang="en-US" sz="4000" dirty="0"/>
              <a:t>层数据流图</a:t>
            </a:r>
            <a:r>
              <a:rPr lang="en-US" altLang="zh-CN" sz="4000" dirty="0"/>
              <a:t>---</a:t>
            </a:r>
            <a:r>
              <a:rPr lang="zh-CN" altLang="en-US" sz="4000" dirty="0"/>
              <a:t>会员管理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17FE3E-F299-8F79-847C-723D4D15D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17" y="736261"/>
            <a:ext cx="11711152" cy="612173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E9BC925-4895-A148-2890-331A6AAD1BBF}"/>
              </a:ext>
            </a:extLst>
          </p:cNvPr>
          <p:cNvSpPr/>
          <p:nvPr/>
        </p:nvSpPr>
        <p:spPr>
          <a:xfrm>
            <a:off x="390617" y="1213168"/>
            <a:ext cx="1852448" cy="764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31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3B78D66-CAD4-5107-79C8-6DB981D628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 t="6972" r="-562" b="3819"/>
          <a:stretch/>
        </p:blipFill>
        <p:spPr>
          <a:xfrm>
            <a:off x="1178682" y="751840"/>
            <a:ext cx="11013318" cy="5608320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C0AF806E-7A93-E926-98D9-69D3644A33C2}"/>
              </a:ext>
            </a:extLst>
          </p:cNvPr>
          <p:cNvSpPr txBox="1">
            <a:spLocks/>
          </p:cNvSpPr>
          <p:nvPr/>
        </p:nvSpPr>
        <p:spPr>
          <a:xfrm>
            <a:off x="0" y="13521"/>
            <a:ext cx="10515600" cy="667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层数据流图</a:t>
            </a:r>
            <a:r>
              <a:rPr lang="en-US" altLang="zh-CN" dirty="0"/>
              <a:t>---</a:t>
            </a:r>
            <a:r>
              <a:rPr lang="zh-CN" altLang="en-US" dirty="0"/>
              <a:t>租赁管理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533E24-86B2-C8CB-CD8B-17DDE9683B08}"/>
              </a:ext>
            </a:extLst>
          </p:cNvPr>
          <p:cNvSpPr/>
          <p:nvPr/>
        </p:nvSpPr>
        <p:spPr>
          <a:xfrm>
            <a:off x="1717040" y="812800"/>
            <a:ext cx="117856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e62f559-2c94-4c1f-a0c8-f78a0fc17e15"/>
  <p:tag name="COMMONDATA" val="eyJoZGlkIjoiNTExNzk1NjEzZGQyYjY3Njc2ODdhYTRlYTMyMDc4YT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主题</vt:lpstr>
      <vt:lpstr>顶层数据流图</vt:lpstr>
      <vt:lpstr>0层数据流图</vt:lpstr>
      <vt:lpstr>1层数据流图---车辆管理</vt:lpstr>
      <vt:lpstr>1层数据流图---会员管理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姚攀峰</dc:creator>
  <cp:lastModifiedBy>王 伟</cp:lastModifiedBy>
  <cp:revision>21</cp:revision>
  <dcterms:created xsi:type="dcterms:W3CDTF">2023-04-12T10:47:00Z</dcterms:created>
  <dcterms:modified xsi:type="dcterms:W3CDTF">2023-04-14T02:40:38Z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796C8F07F477499B8BB4849FFF157CC1_12</vt:lpwstr>
  </property>
  <property fmtid="{D5CDD505-2E9C-101B-9397-08002B2CF9AE}" pid="3" name="KSOProductBuildVer">
    <vt:lpwstr>2052-11.1.0.14036</vt:lpwstr>
  </property>
</Properties>
</file>