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customXml" Target="../customXml/item1.xml"/><Relationship Id="rId7" Type="http://schemas.openxmlformats.org/officeDocument/2006/relationships/customXmlProps" Target="../customXml/itemProps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CB019B1-382A-4266-B25C-5B523AA43C14-1" descr="C:/Users/WWT/AppData/Local/Temp/wpp.rpblgz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1863726"/>
            <a:ext cx="11388725" cy="3311525"/>
          </a:xfrm>
          <a:prstGeom prst="rect">
            <a:avLst/>
          </a:prstGeom>
        </p:spPr>
      </p:pic>
    </p:spTree>
  </p:cSld>
  <p:clrMapOvr>
    <a:masterClrMapping/>
  </p:clrMapOvr>
</p:sld>
</file>

<file path=ppt/tags/tag2.xml><?xml version="1.0" encoding="utf-8"?>
<p:tagLst xmlns:p="http://schemas.openxmlformats.org/presentationml/2006/main">
  <p:tag name="COMMONDATA" val="eyJoZGlkIjoiYTcwZGY4MjkyZDEzMmEzZTEwMmNlYWU4ZWJiMTRhO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Q2MDUwMTY0OTUxIiwKCSJHcm91cElkIiA6ICI3OTE2MjkyMzMiLAoJIkltYWdlIiA6ICJpVkJPUncwS0dnb0FBQUFOU1VoRVVnQUFCTEVBQUFGb0NBWUFBQUNvdG1rVUFBQUFDWEJJV1hNQUFBc1RBQUFMRXdFQW1wd1lBQUFnQUVsRVFWUjRuT3pkZVhnVVJmNC84SGYxVERMa1BnZ0VDWGZrQnNOMEZoQjBBUlV2a0dQeEt5aXl5S1VZRjBVT2Y3S0lLN0NJSzhnaEtwZW95S1Y0QkJFVVZ4QlJjRmZCekNTUmNNZ1psME5JU0VMSVBUTmR2eitTR1dlU3lVbVNTY0w3OVR4NU1sMWQxVjNUNlZUWGZLYTZHaUF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W9ob2dQRjBCSXJxeHFLcjZEWUE3UFYwUHVqNVN5b05tczdtM3ArdEJSRVJFUkVRM0RzWFRGU0NpR3c0RFdBMkFFS0tYcCt0QVJFUkVSRVEzRnIybkswQkVONmE0dURoUFY0R3FLRG82MnROVklDSWlJaUtpR3hCSFloRVJFUkVSRVJFUlVaM0hJQllSRVJFUkVSRVJFZFY1REdJUkVSRVJFUkVSRVZHZHh5QVdFUkVSRVJFUkVSSFZlUXhpRVJFUkVSRVJFUkZSbmNjZ0ZoRVJFUkVSRVJFUjFYa01ZaEVSRVJFUkVSRVJVWjNISUJZUkVSRVJFUkVSRWRWNURHSVJFUkVSRVJFUkVWR2R4eUFXRVJFUkVSRVJFUkhWZVF4aUVSRVJFUkVSRVJGUm5jY2dGaEVSRVJFUkVSRVIxWGtNWWhGUmczSHAwaVZjdW5RSk5wdXR6SHdYTDE3RTl1M2JjZUxFaVhLMytlOS8veHMvL1BCRGRWVVJxYW1wbURObkR1Yk1tVk5tR2hFUkVSRVJFYm5TZTdvQ1JFU1YxYjkvZndEQXhvMGIwYXBWSzBmNm9FR0RBQUNmZnZvcDJyUnBVMnI1ZmZ2MjRiWFhYc09kZDk2SlU2ZE9sVmdmR3h2cmVEMTc5bXkwYk5rU3p6Ly9mSWw4NjlhdHcxLy8rdGN5NjNybzBDRmN1SERCc1h6dTNEbnMyclVMQVBEVVUwK1ZtZ1lBd2NIQjhQWDFMWFA3UkVSRVJFUkVOd29Hc1lpb1NtNisrV1pEUUVEQUU1cW0vVHNoSWVIWDJ0eDNWbFlXQUVEVHRITHo1dVhsb1ZHalJpNXBCdzhlQkFBTUdEQUFlL2Z1TFZGbXpwdzUyTFZyRitMaTRoeHB1Ym01YnJkdk1CaGMxdnY0K0pUSU0yVElFTGRsM2FVN3A4MmRPOWRsK2VXWFgwWnNiQ3llZi81NWpCdzVFdEhSMFM1bEd6VnFoTmF0VzJQbzBLRVlOV29VaEJDNGNPRUNSbzhlamNEQVFMejMzbnRvM0xpeDI3b1FFUkVSRVJIVmRieWRrSWlxUktmVGVRc2hWaWlLY2t4VjFWOVVWWjJ0cXVvdG5xNlhzNzE3OStMKysrL0huajE3SEdsNWVYbjQ2YWVmRUJZV2hrR0RCbUhCZ2dVQWdPZWVldzV4Y1hFdWdTczdSVkVRRnhlSFo1OTlGZ0FRRXhPRHVMZzRkT3JVQ1FjT0hNQmJiNzBGQUlpSWlNQ0JBd2RjZmdBZ0tpcks4ZE9wVXlmSGRzdEtpNHFLUW1ob3FDTTlOallXc2JHeE1CcU5HRGx5cEV2OVdyZHVEYVBSQ0g5L2Z4dy9maHlMRnkvR3VuWHJBQURObXpmSE04ODhnL1BuejJQV3JGbVFVbDdYTVNVaUlpSWlJdklVanNRaW91c2loQkFBdWdGNEdjRExScU14R2NCR204MzJSV0ppNGs4QWFpeHFZclBaSFBOZkZWYmpEei84OEFObXo1NE5pOFdDTld2V29HL2Z2dkQxOWNYZXZYdVJuNStQWnMyYVFRaUJZOGVPQVFBMmJOaUFqejc2Q0NFaElianBwcHNxVlE5N2tPeldXMjkxdS83ZGQ5OTF2RDU3OWl3ZWZQQkJsM1IzYWM0eU16UHgrdXV2QXlnTW9CVTNkdXhZREI4K0hKcW1ZZWJNbWZqdXUrOFFHeHVMeHg5L0hBQXdmUGh3ckYrL0hpYVRDVHQyN01EUW9VTXI5ZjZJaUlpSWlJanFBZ2F4aUJvWW85SFlCY0RBbXQ2UGxOTGdMbDBJMFJyQUhMMWVQOGRvTkY0U1FueWdhZHBabTgyMjRaZGZma212empvNGowaWFPSEdpNC9VMzMzeUR0V3ZYd21xMW9udjM3bGl4WW9WamJxblBQdnZNWlJ2MlNkc3ZYYm9FQUxCWUxKVUtZdVhsNVdIbnpwMEFnSTRkTzVhYnYwMmJOaVZHZTdsTGM3WjkrM1prWldVaElpS2l4QzJFemhSRlFkKytmZkhkZDk4aFBUM2RKWDNvMEtGWXRXb1ZObXpZVU4xQkxJSENVYjBpT2pwYTVPWGxpZno4ZkdHMVdvWFZhaFdob2FHS3pXWVRWcXRWMkd3MkVSUVVKR3cybTdCWUxJck5aaE4rZm41QzB6UmhzOW1FcG1sQ1NpbTh2YjBWKzJ1bk5HR3oyUlFwcFdQWnZrNUtLZlI2dmVLYzM4dkx5MTVlY2NyanlGLzBvK2gwT2lHbEZBQ0VsRklVTFR2S0ZGK3ZLSXBpZjIxUFZ4UkZTQ2tWbTgyV2xaaVkrQzFxTUhCTFJFUkVSSFFqWXhDTHFPSDVTUWpoWDlNN0tUN3lxWlE4NFFDZVZSUUZpcUxNTnhxTkgwc3BLMVQyZXF4Y3VSSUFjTnR0dCtIVlYxOTF6Rk4xL1BoeGwyQlJZbUlpenB3NWc0RURCK0xWVjE5Rm56NTlFQmdZNkhhYi9mdjNSMzUrUG9EQ0NkM1hyMStQdlh2M1lzZU9IY2pNekFRQUxGeTRFS2RPbllMSlpNSzc3NzdyQ0p6OTlOTlBMaE8yVjhRSEgzeUFEaDA2QUFDKysrNDdBRUN2WHIzS0xHT3oyYkIvLzM0QVFQdjI3VjNXOWU3ZEc2dFdyY0taTTJkdzd0dzV0R2pSb2xMMWNVZFZWWmRnalpRU0JvUEJNVStZblY2dmQ2UkpLYUVvaXN1eUVBSjZ2ZXZsU0tmVGxkaGY4VHlGOGFRL0NDRWM1ZXkzVGJyTFUvejhjN2ZzbkdaL1hUeXQrTEplcjBkVVZOUzlDUWtKWDVlb1BCRVJFUkVSWFRjR3NZZ2FHSHNBUzBxNW9vWjM1U1dFS0hsdld5bWtsRG9BVGFzemdGWDhLWVR2dlBPTzQvWEREeitNR1RObXVBUXhMbDY4NkZKK3pabzFBQXFESTVjdlgwWkJRUUdhTld2bWRsODVPVG1PaWVRdEZnc3NGZ3V5czdQeDl0dHZ1K1E3ZmZvMFRwdzRnWlVyVjJMbXpKa0FBRzl2YjVmNXJkTFMwZ0FVUG4yd2VKREZ2czU1Z25qN0V4UkxlK0xpaGcwYnNIUG5UdnoyMjIrNGN1VUt2TDI5SGZOMzJUbVhQWG55WkxVRXNRQklLYVVVUWtnVWpqNlNVa3F0MkxJRUlJVVFtcHMwUnhublphZnRWbXNaQUpxYjdVZ0FXckZsNXp6bGxpbjY2UXVnc1U2bnMxYkhnU1VpSWlJaW9wSVl4Q0pxb014bTg5U2EzSDdIamgwRC9Qejh5Z3hpU1NuVEFPeVdVbjVxc1ZpMkp5VWxGUlFmdlZNVHBrMmJoakZqeHBSSWo0eU1oS3FxTUpsTUFPQzQ1ZTZycjc3QzBhTkhBUlNPWURwMzdseUpzb2NPSGNMR2pSdXhmUGx5eE1URVlOS2tTVmkrZkRtdVhMbUNXMjY1QlljUEg0YW1hWmcyYlJvZWZmUlJiTjI2RlE4ODhBQTZkZW9FbzlHSTNidDNBeWdjTFdVZlViVisvWHEwYk5uU3NZK0NnZ0wwNmRNSEFCeWp1SUEvbnNib25PWXNPVGtadi8zMkc0S0NnbkRYWFhkaDBxUkpqbEZjZG41K2ZvN1gxNjVkSyt2d1ZaakpaT0xEUVlvWWpjWjlRb2orVWtxYnArdENSRVJFUk5SUThRTUlFVlczaXdEZUEzQy8yV3dPTTV2TkQ4Zkh4MytjbEpSVVVGc1Z1UDMyMngydmQrN2NpZXpzYkFDRlR3OTg4c2tuSGV0bXpKaUJtVE5ub21QSGpraE9UZ1lBR0kzR0N1M0RaREpoOCtiTkFJRHg0OGM3MGp0MjdJakJnd2REMHpRc1dyU29VazhEek12TGM3eDJIb2xsZjUyYm0rdTIzSXN2dm9pZmYvNFozM3p6RFJZdFdsUWlnRlc4YkduQk1DSWlJaUlpb3JxTVFTd2l1aTVGdDFhZGtsS3UwalR0ZHBQSjFOeGtNazB3bVV4ZndjTVRYQmNVRk9DbGwxN0N3SUVEY2ZyMGFTaUs0akl4ZW5SME5CNTU1Qkg4ODUvL0JBQUVCQVNVT1hHNnM0TUhEMExUTkVSRlJhRmZ2MzR1NjJKaVl1RHQ3WTJFaEFSOC8vMzNaVzRuSXlNREJRVUYwRFFOQnc0Y0FBQjRlWG01Qkpyc3R3TCs5dHR2RmFxYk8vWWdIUUMwYmR1Mnl0c2hJaUlpSWlMeUZONU9TRVJWa3ArZmIvSHo4MXVrYWRxSENRa0paay9WSXlzckMzdjI3SUczdDNlSmRTa3BLUUFLZzFraElTRnV5MHNwOGRaYmJ3RUFSb3dZQWIxZWovRHdjRVJHUmpyeTJHdzJiTm15eFJGa2V2Lzk5NUdYbDRjNWMrYTRmU0poczJiTk1IWHFWSVNIaDZOLy8vNWwxbi9XckZrNGRPaVFTMXFYTGwxY2xtKzc3VFlrSlNXVnlGY1pCdzhlQkFBMGI5NGM3ZHExcS9KMmlJaUlpSWlJUElWQkxDS3Frck5ueithZFBYdjIrZHJlcjMxeWRRQjQ1WlZYa0ppWWlJS0NBcGM1c0pLVGs5R3laVXRIMENjME5OUnRFRXRLaVVXTEZ1Rzc3NzVEVUZBUXhvNGRDd0I0N0xISDhPaWpqK0x3NGNPT2ZTNVpzc1JSTGljbkIxNWVYaGcrZkhpcFQxcDgrT0dISy9SK29xT2pIZlhVNlhTNCtlYWI4Znp6cm9kMXhJZ1JXTDkrUFpLVGs1R1FrSUNvcUtnS2JkdE8welI4L3ZubkFJRFJvMGRYcWl3UkVSR1JwNm1xK2cyQU96MWREN28rVXNxRFpyTzV0NmZyUWZVYmcxaEVWSy84K09PUGp0Yy8vL3d6Z01LUlR4MDZkRUJvYUNqUzB0SXdmZnAwbHpLOWU3dS9Wcjc2NnF2NCtPT1BvU2dLWG5ycEpRUUhCd01BdnZ6eVN5eGV2TmlScjFXclZ1aldyUnZhdFd1SHRtM2JvbTNidG1qZHVuV3BBYXpLbURCaEFoNTk5RkhvOVhxM284a0FvRW1USm9pSmljSHJyNytPdDk1NkMydlhyZ1VBeE1YRlZXZ2ZYM3p4QlpLVGs5R2xTeGVNSERueXV1dE1SRVJFVk1zWXdHb0FoQkM5UEYwSHF2OFl4Q0tpZWlVeU1oSStQajZRVXVLKysrN0QwS0ZESFNPVHBKUll1blFwcmw2OUNxQndRblNqMFlpbm4zN2E3YmFlZlBKSi9QcnJyM2pvb1lkY2J2dnIxS2tUd3NQRG9kUHAwS0pGQzh5Y09iUGE1cEVTUWtCUkZNZHJuVTVYb1luVy8vclh2K0xVcVZQWXVYTW50bTdkaWxHalJsVm9meGN2WHNUU3BVc1JFUkdCMTE1N0RUcWQ3cnJxVDBSRVJPUXBGZjBDaitxZWlzNDdTMVNlNng5R1FFUjFpcXFxRWdCTUpsT2QvUCsyMSs5Nk9pRnhjWEc0K2VhYkVSUVVWRzMxb29xemQwTHE2am5tQ1VhamNaOFFvcitVY29EWmJQN08wL1VoSWlKcVNLcWovMGlleGY0alZSZU94Q0tpZW9mZjVCQVJFUkVSRWQxNEZFOVhnSWlJaUlpSWlJaUlxRHdNWWhFUkVSRVJFUkVSVVozSElCWVJFUkVSRVJFUkVkVjVER0lSRVJFUkVSRVJFVkdkeHlBV0VSRVJFUkVSRVJIVmVReGlFUkVSRVJFUkVSRlJuY2NnRmhFUkVSRVJFUkVSMVhrTVloRVJFUkVSRVZHdFVGWDFjVlZWYi9aMFBZaW9mdEo3dWdKRVJFUkVSRVIwdzNnTlFLQ3FxZ21hcG0xV0ZHV255V1E2NnVsS0VWSDl3Q0FXRVJFUkVSRVIxYllvUlZHaUFDeFNWZlVZZ0UxU3lwMW1zem5CMHhVam9ycUxRU3dpOG9qbzZHaFBWNEdJaUlpSTZvWk9BQllJSVJhb3FucGFTcmxaU3JralBqNytad0RTMDVVam9ycURRU3dpcWxWU3lvTkNpRjZlcmdkZHQ4T2VyZ0RWTDBhanNUK0FJWjZ1QnhFUmVaYVVzcEVRb3F3czdZUVFMd29oWGpRYWplZWtsRnVLeXRWT0JZbW9UbU1RaTRocWxkbHM3dTNwT2hCUjdSTkNMQU5nOUhROWlJaW9YdkVXUWpUemRDV0lxTzVnRUl1SWlJaHFneDRBcEpTckFKejBjRjJJaU1oRGhCQXZBMmhVMm5vcDVYa2h4RzRBeWVucDZmODZlL1pzbnFxcVk4c1p2VVZFTndnR3NZaUlpS2pXS0lxeUtpNHU3aGRQMTRPSWlEeERWZFdYVUN5SUphVThDMkNYcG1sYkVoSVNmZ0Rud1NLaVVqQ0lSVVJFUkVSRVJMVktTbmxDQ1BHRnBtbGI0dVBqRDNtNlBrUlVQekNJUlVSRVJFUkVSTFZscVJBaTFtUXljVlF1RVZVYWcxaEVSRVJFUkVSVUswd20wenhQMTRHSTZpL0YweFVnSWlJaUlpSWlJcXB2Zkh4OCtxaXFLbFZWbFNFaElZL2EwLzM5L1Flb3FpcU5SbU1CZ0NiMmRJUEIwTDV0MjdZZlJVVkZwUm1OeHJ6T25UdWJRME5EUjNtazh2VVVnMWhFUkVSRVJFUkVSSldVbTV2NzM5emMzTU1BRUJ3Y1BOU2VIaHdjL0JjQXVIcjE2aGNBVWdEQVlEQjA3TlNwMDhHUWtKQ0hyRlpyV201dTdqRWZINThlYmRxMCtUQWtKT1Joajd5QmVvaEJMQ0lpSWlJaUlxTHJFQjhmai9qNGVPVG41MWNvLzYrLy9vb2RPM2JneUpFak5Wd3pxbW1wcWFsckFDQXdNUEErQU40QUVCd2NQQXdBMHRMUzF0dnp0V2pSNGxXZFRoZWNtcHE2TmlrcDZlWmp4NDcxdUh6NThtSUFDQThQbjFYN05hK2ZPQ2NXRVJFUkVSRVIwWFdZT0hFaUFPRFRUejlGbXpadHlzMi9ldlZxZlBmZGQzanNzY2ZRcFV1WEN1K25mLy8reU1yS0tqZWZqNDhQRGh3NFVPSHRVdFdscEtSc2lvaUlXS1RUNlFLRGdvSUdXQ3lXVkc5djc5WldxL1Z5UmtiR0YvWjgvdjcrZHdCQVdGallFMkZoWVU4NGI4UEh4NmR6YmRlN3ZtSVFpNGlJaUlpSWlLZ2FQUFBNTTlEclhUOW1Cd1lHWXYzNjlZN2wwNmRQWS8vKy9RQ0F6ejc3REx0MjdTcHptNzE2OWNLOGVhN3o0WC8yMldlbDVoOCtmSGdsYTAzWEtTTXRMVzFyV0ZqWXVNREF3S0UybXkwTkFOTFQwemNEc05vektZcGlBSUQ4L1B4ZnJWYnJSUS9WdGQ1akVJdUlpSWlJaUlpb0dwdy9mNzVFV2xCUWtNdnlpaFVyb0drYUFPRHExYXZsYmpNakk2TkUycGd4WTZwWVE2b0pLU2twYTR1Q1dQZmJiTFlNd1BWV1FnREl6YzJOOS9YMTdaMmRuUjEzOXV6Wk1RQzBvbFcrWUd5bXduaWdpSWlJaUlpSWlLcEJlYmNUN3Q2OUcvdjM3MGRBUUFCaVkyTVJHaHFLckt3c2ZQdnR0d0NBSVVPR09QSSs5dGhqT0h6NE1IcjE2bFZpT3hXNXBaQnFqMzJDZHg4Zm4yNVNTbHRPVG80NU96czcwVG5QaFFzWDV0MTg4ODA3UTBOREh3a0lDQmlRbjU5L1NsRVVQNFBCMFBuVXFWUDNaMlZsN2ZOUTllc1ZCckdJaUloS29hcXF2SHo1OHV2bnpwMTcxam05ZS9mdTNmVjZmWUtiSXQ4YWpVYjc2OC9OWmpQSDh4TVJFUkVBNE1LRkMzajU1WmNCQUZPbVRFRm9hQ2dBSURVMUZYUG56Z1h3UnhCcjc5NjlPSHo0TU1MRHcvSFFRdzg1dHJGbHl4YkhLSzZ5S0FxZjRWYmJVbE5UMTdSczJmSU5JWVR1eXBVcjd4VmZuNW1adWV2NDhlUDMzSFRUVGJQOS9QeDYrdm41OWJGYXJaY3pNek4zYUpyMnF5ZnFYQjh4aUVWRVJGUkp2L3p5eTJHajBYaEtDSEd6YzdvUVFqZ3RmbExMMVNJaUlxSWFkdno0Y1l3ZVBiclU5UTgrK0dDcDYvYnQyNGZRMEZCRVJVWGh3UWNmeE5telo5Mk8ycEpTNHFhYmJzSUREenlBWHIxNndkdmJHd0FRSFIxZDZmckd4Y1ZWdWd4VlRYNSsva2tBa0ZJV3BLU2tiSEdYSnpzNys1dVRKMDkrVTdzMWExZ1l4Q0lpSW5MbDc3d2doUEFxbHBZRlFBb2hOZ040cVpSdDVCa01oazlycUg1RVJFVGtJUWFEQWExYnQ2NVMyWUNBQUx6MjJtc0lDd3ZEenovL2pDZWZmQkozMzMwM25uenlTVWVlbEpRVS9QM3ZmNGVVRW0rLy9YYUpFVlhCd2NGNDU1MTNBQlFHekNJaUlyQml4WW9TeXhNblRuUTdseGJWR0tWcDA2YlRBU0F0TFcwcmdDc2VyaytEeFNBV0VSR1JFMVZWcnprdk4yblM1S2ttVFpvOFpWODJtVXoyMFZZN1VFb1FTMHI1N1gvLys5L2NtcXNsRVJFUmVVS2JObTBRR3h0Ykl2M3V1KzhHQUt4YnR3NlptWm5vM3IyNzIvTHQycldEbEJKdnZ2a21BS0JUcDA0dTY0T0NncENXbG9iazVHUnMyTEFCNDhhTmMxbWZrWkhoTXRyci9QbnpaUzVUemV2V3JkdHBLYVUwR0F6dGJEWmJ4cVZMbDE3MGRKMGFNZ2F4aUlpSW5KdzRjZUxQOXRmdDI3ZmZuNTZlL25GcWF1cUs0dmxNSnBQWmFEU2VFMEswS0w1T0NGSDZjNitKaUlpb3dVbExTd01BckZ5NUVudjI3RUdIRGgwd2V2Um8zSC8vL2REclhUOTIvL3ZmLzNiTWQvWElJNC9nNHNXTGpuWGUzdDZZTldzV1ltSmlzSHIxYXR4MjIyMW8zNzQ5Z01KSjQyMDJXKzI5S2FvUVJWSDhkVHBkU0U1T3prKy8vZmJiMy9MeThwSTlYYWVHakVFc0lpSWlKOWV1WFR2Z3ZHeXhXQzRVVHl1aUNTRStBUEJjc1hTTEVHSnJqVldRaUlpSTZxeUFnQUFFQlFYaDExOS94ZHk1YzdGNjlXcU1HemNPdzRZTmc3ZTNON0t6czdGczJUSUF3TlNwVTJFd0dFcHNvMWV2WHJqdnZ2dncxVmRmWWU3Y3VkaXdZUU4wT2gzYXRHbFRxWG14V3JkdTdYYlVHRld2eE1URXBwNnV3NDJFanl3Z0lpS3FJazNUdHJ0SjNoOFhGM2UxMWl0RFJFUkVIamRtekJoODhjVVhtRDU5T29LRGcvSDc3NzlqMGFKRk9ISGlCQUJnK2ZMbFNFMU5SYytlUFhIdnZmZVd1cDFubjMwV3ZyNitPSGJzR0RadTNPaEkzN1p0R3g1KytHRW9pb0xRMEZDTUdUTUdhOWV1eGJKbHl6Qmt5QkQ0K3ZvQ0FDSWpJL0hDQ3kvVTdKdWxPcU5Iang2VGJybmxsaEozQnpSRUhJbEZSRVJVUmZIeDhUOGFqY2JMUWdqSE4zQlNTdDVLU0VSRWRBUHo4ZkhCbzQ4K2ltSERodUdkZDk2QkVBSmR1M1pGVmxZV2Z2amhCeGdNQnZ6OTczOUhlbm82QWdNRGNmTGtTUUNBbDVlWFl4dE5talRCcEVtVHNHTEZDcGhNSmp6MjJHTVFRcUJWcTFiNDI5Lytoc2pJU0N4ZHVoU2JObTNDcGsyYkhPV0VFQmd4WWdUR2pSdUhwazA1UU9oR0lZUllvOWZyRmFQUitGOGh4QmFyMWZwRlltTGlHVS9YcXlZd2lFVkVSRlFLcDBuY1MyTXJ1cVZ3cW4xWlVaUVBhcmhhUkVSRVZBLzQrL3RqNnRTcExzc2ZmdmdoRWhJUzBMcDFhL3pmLy8wZnpwejVJODdRcmwwN2wvS2pSNDlHNjlhdE1XREFBR1JuWitPNTU1N0Q2ZE9ua1pxYUNpa2xBTURYMXhlcXFpSS9QeDltc3hsV3F4V3hzYkdPMndnWEwxNk1PKys4c3hiZUxkVUZRb2crQVBybzlmbzNWRlUxYVpyMm9hSW9PMDBtMDFGUDE2MjZNSWhGUkVSMGZUNUhVUkJMU3ZtVHlXUks5WEI5aUlpSXFJNEtEQXpFbi85YytBeVo2T2hvSkNjbm8xR2pSb2lJaU1Eenp6L3ZrdGZMeXdzREJnd0FBUGo1K2FGZnYzN0l6TXhFbno1OTBMbHpaM1R2M2gwZE9uU0FUcWNEQU9UbDVTRXBLUWxIang3RnFWT25jUEhpUmR4MjIyMjErdjRxd2Y1Rm9XSi9IUjBkTGZMeThrUitmcjRBQUt2VktxeFdxOUEwVFFDQXpXWVRZV0Zod21xMUNwdk5KZ0RBdnM1cXRTcEJRVUhRTkUxWUxCWWxJQ0RBc2M1aXNTZ0FJS1YwS2FOcG1talVxSkd3cjlNMFRkanplSGw1S1U1NUhPczFUY3UxMld5T2FTUHM5YkN6V3EwdXk4WFhOMjdjdU53OHhaZWQ2MXhHSG5kZnZLcUtvcWdBRnFtcWVsUkt1VVhUdEgwSkNRay9BSkJ1OHRjTDVYM0RURVQxaktxcUVxalFDQklpcWdaZHUzYjFOaGdNK1VXTGkwMG0wLy96YUlYcUtGVlZFd0YwRjBMY0VoY1g5NHVuNjBORVJQV0h2WDhiRnhmbjZhcFFGVlZtUW5xcWNhZWxsSnNCZkc0Mm0wMEFORTlYcURJNEVxdU9zemZZdi8zMjIrT3BxYW5yUEYwZklpSnlsWlNVVkdBMEd0Y0JtR2l6MlZaNHVqNUVSRVJFZFpXVVVoTkNWUGtCYy9iYktDdEtDRkZtZ2Nwc1R3aGhIN1dWTDRUSUx5V2JMTFpkZHpzb251YTJFbTdxWHVxeWxETE1Yci95U0NrTkFKb0RDRUk5SE5qRUlCWVIxU3BWVmI4QndCdno2emtwNVVHejJkemIwL1dvUTJJQjlFaE1URHpuNllvUTFUZThMalFNdkM0UVVVV1l6V2FkcCt0UVZhcXFmZ0RnWVFEalRDYlRoNTZ1anpPajBXaERHUUVwS2VWWkFMczBUZHRTMzI4blpCQ0w2cTNtelp2N2hvZUg5eEZDUkVzcGV3b2hPZ0NJa0ZJR29QQWYrSm9RNGdLQVh6Vk5pNU5TL215MVd2K1RsSlNVNWRtYTMvRDRRYVVCRUVMMDhuUWRQS0dzZGtjSW9UTWFqVmZZN2xCeHZGNlZpOWVGQnVCR3ZTNVVCdHVDaGtOS2lkSUd2Znp5eXk4d0dBem8wS0dEMi9WNWVYbjQzLy8raC9idDI3dGR2MnpaTWdEQXRHblRxcWV5ZENNN2pxTEFWWHg4L0NGUFY2YTZNSWhGdFVKVlZYbjU4dVhYejUwNzkreDFia3BSVlhXQWxQSnhJY1F3QUQ0QVhDNGlUcTlEaTM2NktZb3lBZ0FVUmNsWFZmVUxBRytiVEtiZEFHelhXUitxSXM1cFVIL2RnSE1hVktqZEtlclFzdDBoTzE2dktvblhoZnJyQnJ3dVZBYmJnZ1ltUHo4Zk1URXh1UGZlZXpGcTFLZ1M2OGVORzRlSWlBaXNXT0U2dzBEejVzMmgwK253N0xQUElqNCtIdE9tVFhOYmZ0T21UUURjQjdGR2pCaUI1T1RrRXVseGNYRmxycU1ieWk5U3lwMEFOcG5ONWlPZXJreE5ZQkNyQnZuNCtQVHAzTG56ZndEZ3pKa3pZOUxUMHpjRGdMKy8vNEFPSFRwOEs2VzBtTTNtQ0FBcFJlbDNSa1JFdk9McjZ4dGx0VnBUTDE2OE9OK0QxYTlybEI0OWVnd1JRaXdFMEVVSUFTOHZMOXh5eXkzbzBxVUx1bmZ2amxhdFdpRThQQncrUGo0UVFpQW5Kd2NwS1NuNDdiZmZjUGp3WVJ3NWNnUUpDUW1HL1B6OEVRQkdxS3A2R3NCc2s4bjBNZXJaWkhaRVZDdnFYYnZqYmg3RnNMQ3dTYTFhdFhvYjRBTWZha205TzIrSTZvcks5cDNydUhyVEZsVDB1SGZzMkhHbm41OWZyOHpNeks5UG5qeDViMUZ4UTQ4ZVBWSVZSZkUvZCs3Y3pNdVhMeStwcm5yVlZmSHg4ZmEvRFk0Y09ZSjU4K2FWeUhQKy9IazgrT0NETG1rYk4yNUVseTVkY01jZGR5QXVMZzZMRmkxQ1JFUUVsaTVkNm5ZL0kwYU1jTHdlTkdnUUprMmE1RmgrNG9rbkFBQmJ0MjdGMWF0WFhjcVZ0WTRhdEhuNStmbGJrcEtTVG5xNklqV05RYXdhbEp1Yis5L2MzTnpEUGo0KzNZS0RnNGZhTHdqQndjRi9BWUNyVjY5K2dhS0xjRUJBUU4rYmI3NzUzMElJdmNWaXVXU3hXQzYyYk5seXBRZXJYeDM4blJlRUVGN0YwaW8wTkxwYnQyNlIzdDdlYTFGMHUwR1hMbDB3Yk5ndzNILy8vZkR6OHl1MVhHQmdJQUlEQXhFWkdZazc3cmdEQUpDYm00dmR1M2RqMjdadFNFeE1iQWZnUTFWVnAwa3BKelRVU0RVUlZSN2JIYW9LbmpkRTE2Y3lmZWU2ckw2MUJSVTk3bWxwYVJ2OS9QeDZCUVFFOUFmZ0J5QTdNREJ3Z0tJby9sSks2K1hMbHpkVlIzM3F1dDY5ZStPZGQ5N0JjODg5aHovOTZVLzQ1Sk5Qa0pYbCtyRW1KQ1FFWThhTWNVbTdmUGt5dW5UcGdsR2pScUZ4NDhZNGN1UUlici85ZGt5ZE90WHRmcHhIVmFXbHBibXM2OXUzTHdCZ3g0NGRKUUpWWmEyamhzdHNOdDh3QTJBWXhLcGhxYW1wYTFxMmJQbEdZR0RnZlFDOEFSUUVCd2NQQTRDMHRMVDE5bnpoNGVFdkNTSDB1Ym01aVVlUEh1MExJRHNrSk9UaHRtM2JmdUNabWw4L1ZWV3ZPUzgzYWRMa3FTWk5tanhsWDY3SWlBQlZWVWNDV0EvQUp6SXlFczg4OHd4dXYvMzJLdGZKeDhjSFE0Y094ZENoUTNIbzBDR3NXTEVDUjQ0YzZRM0FaRFFhbnpLYnplOVdlZU5FMUNDdzNhR3E0SGxEVkQwcTJuZXVxK3ByVzFDUjQ1NlNrdkpoaXhZdGxnb2hETUhCd1FNek1qSzJCd1VGUFFBQW1abVpYd0s0VkIxMXFRLzgvZjJ4ZmZ0MmVIbDU0WUVISHNERml4ZGQxcWVucCtPTk45NXdTUnM0Y0NBR0RCaUErUGg0OU8zYkZ3TUhEblNzQ3cwTnhlN2R1d0g4Y1h0dVhGd2N0bS9manZuejV5TThQTnhsVytQR2pTdTFibVd0STJvSXF2eG9TNnFZbEpTVVRacW01ZXAwdXNDZ29LQUJ2cjYrcXJlM2QydXIxWG81SXlQakMzcytQeisvUGdCdzVjcVZqUUN5QVNBOVBmMWpEMVc3V3B3NGNlTFA5aCtnOFAwVVR5dUxxcW92QWRpcTErdDlKaytlakE4KytPQzZPdXdFd3U4QUFDQUFTVVJCVkFIRjllelpFKysvL3o2bVRwMEtiMjl2Z3hEaUhWVlYzWS9uSmFJYkF0c2RxZ3FlTjBUVnA2Sjk1N3FvUHJjRkZUenVxVmV2WHYwS0FBSURBeDl3L24zbHlwWDNxcU1lOWNHYU5Xdnc0SU1QWXZIaXhjak56WFdrNzk2OUcrKzg4dzRBSURJeUV2UG16Y096eno2TGVmUG1RVkVVUkVaR0lpRWhBVEV4TVJnOWVqUk9uaXovcmk4Zkh4L2NjODg5Nk5tekp3Qmc3dHk1V0xseXBjdlBxRkdqOE5KTEw2Rm56NTVZdVhJbEhubmtFYlJzMlJLVEprM0N5cFgxL2NZZW9wSTRFcXZtWmFTbHBXME5Dd3NiRnhnWU9OUm1zNlVCUU5Fd1hhczlrNklvalFCQUNPRThXV09qMnExcTlicDI3ZG9CNTJXTHhYS2hlRnBwVkZWOUdjRHN3TUJBTEZ5NEVIMzY5S21ST2lxS2dyRmp4eUlxS2dvelo4NUVXbHJhTkZWVkRTYVQ2Vzgxc2tNaXFuRlZmWkJFQTJ0M25FZTY4Z3VyY2x6UHcwY2EySGxEVkJkVXFPOWNFMjd3dHFCQ3h6MGpJMk5qY0hEd2tLQ2dvRUYrZm43ZERRWkRHNnZWbWxMWEE0elY2ZDU3NzhYMjdkdng2YWVmb2t1WExvNzA4ZVBINDl5NWN3Q0FVNmRPWWVIQ2hXamN1REdHRGgySzZkT25ZL0Rnd1pCU29uMzc5a2hLU3NMOCtmT3hZY01HQUVCR1JvYkxIRmlBNjV4WW9hR2hPSDc4T01hUEgxOW0zVDc1NUJQSDYzWHIxamxlYzNKM2FrallzYTBGS1NrcGF3RWdNRER3L3NEQXdNRkF5ZUhRZVhsNXh3RWdPRGo0LzFBVVhBd1BEMytpZG10YU54aU54b2tBWmdjRkJlSFpaNS9GdW5YclN0d0hYcDB5TXpPeGV2VnFUSmt5QlkwYk53YUFwM3IwNlBGY2plMlFpT3FjaHRMdTJHeTJEQUR3OGZIcGJFL3o4L1BqWSs5clNFTTViNGpxbW9yMG5ldVNodElXVk9TNHA2V2w3YkRaYkZlOXZMeWFOMjdjZURvQXBLZW5id0pndWQ3OTF4ZHQyclRCMjIrL2piRmp4Mkw0OE9HTzlQbno1enR1SVd6YnRpMCsrdWdqdlBYV1c5aS9mejlXclZxRndNQkFCQVVGWWRXcVZianR0dHV3WU1FQ2FGcmgvUHlhcGlFNU9kbGxIaXo3Y25KeU1pd1dDOExDd3ZERUUwKzQvQlIvTXVqZ3dZTkw1TEZQOUU3VVVEQ0lWUXZza3lVYURJWjJQajQrVVRrNU9lYnM3T3hFNXp3cEtTbHZBb0NmbjEvZmJ0MjZuZTdVcVZQY1RUZmQ5TEpuYXV3NVVWRlJSaUhFYWk4dkx5eGV2QmlmZi80NTR1UGpNWG55NUJycERHUm1abUxLbENrNGVQQWd0bTdkaWhVclZzQmdNRUJSbEZlTVJtTy9hdDhoRWRVVWY2Y2Y1d2RKT05KSzA1RGFuY3pNeks4QklDd3M3T2syYmRwc2FkZXUzZWVob2FGanlpdDNnNnJ5T1FNMHJQT0dxSzZwU04rNUdyRXRLRkxCNDU1bm4vSWtORFIwSkFDa3BhWGRNTGNTMnZuNitqb21iaThvS0VDalJvMFFGUldGM3IxN0l5UWtCR2ZPbk1Hd1ljUHdsNy84QlVsSlNiajc3cnNkWmYzOC9EQi8vbnkwYXRVS0ZrdGg3SzlaczJiWXVYTW4rdmJ0aSszYnR5TXVMZzdidG0xejdLdHAwNlpvM0xneEprK2VqSWNlZWdoR294RnBhV2xJU0VoQW8wYU5NSG55WklTRWhHRDM3dDI0ZE9rU09uVG9nQ0ZEaG1EU3BFbVlQSGx5N1I4Z29ockVJRll0U1UxTlhRTUFRZ2lkdTN2R1UxTlQxNXcvZjM1NlFVRkJzcGVYVnpNQXVwTW5UejVRNnhXdElTYVRTWlEzTkx0cjE2N2VpcUs4QjBELzlOTlBJem82R29zWEwwYTdkdTF3K3ZUcGF1OE0yRHNCU1VsSmFOR2lCWll2WDQ1T25UcmhoUmRlQUFBZGdIVnQyclNwMTdkMEV0MG9WRlc5WnY4QkNoOGtVVHpOblliVzdwdzVjK2JwcTFldmZpNmxMQWdLQ2hwc3M5bXVYcng0OGNWcWV3TU5TRlhQR2FEaG5UZEVkVkY1ZmVmcXdyYkFWVVdPZTFwYTJrWUFVQlRGTnljbkp5NDdPL3VYNjlsbmZmVHR0OTlpMEtCQjJMWnRHN0t5c2h4UG5UeDE2aFJtejU0Tm85RUlBSGp1dWVld2JOa3lqQm8xeXFYOFF3ODloQWtUSnVEQ2hRc0FBSVBCZ0sxYnQrSS8vL2tQWG5ubEZVZ3BzV2JOR2dEQW9FR0RZREFZOE9PUFA2SlhyMTY0Kys2N01XWEtGQnc5ZWhTVEprM0M5dTNiOGNRVFQyRGJ0bTE0NG9rbmNPellNVHozM0hNWU1tUUlldmZ1alR2dnZCTTVPVG0xZUhTSWFoYURXTFVrUHovL0pBQklLUXRTVWxLMnVNdHo2ZEtsWlljUEgyNWpOcHU5angwNzFpTXJLMnV2eVdRU0pwTkpwS2Ftcm5OWHBpRXhHQXpqaFJCUnQ5eHlDMGFQSGcyZzhQN3ZOV3ZXVkh0bm9IZ240TzIzMzBiVHBrMEJGRjRvK3ZidEN5RkUrNUNRa1A5MzNUc2pvaHBYMVFkSk5NQjI1L0twVTZlR3hjZkgreVVrSkFRbEp5Zi85ZmZmZjE5c3Y1WmM5NXRvUUs3bjRTTU44THdocW5NcTBuZXVEbXdMWEZYa3VHZGxaWDF2djY0Y08zYnNUOWV6di9vcUlTRUJWcXNWVnFzVitmbjVhTjY4T1pZc1dZS1ltQmc4OTl4emVPQ0J3ckVJK2ZuNWppQ1QxVm80dFZoeWNqTFMwdEp3L3Z4NVpHWm1BaWg4MnVHRUNSTVFGaGFHSDMvOEVVOCsrU1MrK3VvcitQcjZZdUxFaVFDQTl1M2J3OSsvY0hDZ3pXWkRVbElTVnE5ZWpYdnZ2UmNBTUdiTUdMejU1cHM0ZnZ3NHBKUUFBQ2tseG80ZEMxOWYzMW85UGtRMWlVR3MycUUwYmRwME9nQ2twYVZ0QlhERncvV3BjNktqbzMwQnpBV0FHVE5tUUlnL1BtdFZkMmVnckU0QUFBZ2hNRzNhTlB2clp6cDI3QmhRNVowUlVhMjRkdTNhQWZzUDhNZURKSnpUaW1PN2MyT3J5amtEOEx3aHFpVzExbmRtVytDQ24xa3F5R3cyUXdqaENFdzFiZG9Vc2JHeGptQlJ2Mzc5c0d6Wk1sZ3NGdmo3KytQYXRXdjQ2YWVmQUFBbWt3a0E4S2MvL1FsSlNVbU84b0dCZ1pnL2Z6NEE0T2VmZndaUWVHN1ovOWFOR3pkR2NIQXdHalZxaEppWUdNVEV4S0JaczJZdTlRb0lDQ2l4YnR5NGNUVjRKSWhxSDROWU5heGJ0MjZudTNidGVpSXdNUEJ1bTgyV2NlblNKZDdXNFlhbWFjTUFOT3ZWcXhlNmRldFdZbjExZFFiSzZ3VFl0V3ZYRHZmY2N3OEFOUGJ6ODV0WStYZEVSSFVkMngycUNwNDNSRFdydnZTZEcxcGJVRitPZTExdzRjSUZuRDkvSHUzYXRjUCsvZnNCQURrNU9ZaU1qSVNYbHhjQXdHS3hvRnUzYnRpOGVUTysvLzU3Q0NHd2I5OCtBTUNQUC80SUFPalpzNmNqclUyYk50aStmVHYrK2M5L3V1eHJ6Wm8xK09TVFQzRHQyaDkzdGhvTUJreWFOQW1USmsxQ2VIaTRTMzUvZi85UzF4RTFGQXhpMVRCRlVmeTl2YjFiNWVUay9IVGl4SW1CZVhsNXllV1h1aUU5QWFERW8yV2RYVzlub0tLZEFMdS8vT1V2OXBkL3JmQk9pS2crWWJ0RFZjSHpocWdHMWFPK2M0TnFDK3JSY2ZlNC8vem5Qd0NBRGgwNjROaXhZL0R4OFlHVUVxcXF3c2ZIQjBEaExaNTMzMzAzTWpNek1YVG9VUFRyMXc5Tm16YUZ6V2JEd1lNSEFSUUduT0xpNGdBVUJyYm16NStQaXhjdklqUTBGRE5uemtSRVJBUXVYNzZNVjE1NUJiTm16WExzLytyVnE0aU9qa1owZERRU0VoSmM2bmJ4NHNWUzF4RTFGSHBQVjZDaFMweE1MUDFLUXdBQW85SFlSQWd4d04vZkgzZmNjVWVaZWUyZGdjbVRKenM2QTJ2V3JFRm9hR2laNVNyYkNRQ0E2T2hvQkFVRjRlclZxMGFqMGRqY2JEWmZxUFNibzFxUm5aMk44K2ZQdzJBd29IWHIxcFV1Zi9ic1dXemV2QmtQUC93d0lpTWpjZm55Wld6WXNBRVRKa3dvOTl5cXF0VFVWQ3hmdmh3QXNHREJnbExUcVBJcU12Y1QyeDF5VnRINXduamVOQnpKeWNsSVNFakEwS0ZEUzZ4NzlkVlhjZTNhTmJmdDhQSGp4M0gyN0ZuY2V1dXRDQW9LY3FUYmJEYjgrdXV2dUhMbENtNi8vZmJycXB2TlpzUHg0OGNCQUYyNmRDbXgvdGl4WTBoTFM0T2ZueCtpb3FLdWExOTFrU2Y3empkeVc4RFBMQlhYdVhObkRCczJEUDM2OWNQNDhlUHgvZmZmWSt6WXNjak16RVNmUG4yd1pzMGFYTDE2RlRxZER0MjdkOGZreVpNZHR4bG1abWJpemp2dnhJa1RKM0RISFhjZ0ppWUdTVWxKbURWckZoNTc3REVNSGp3WTQ4YU5RMEJBQUlZUEg0NzE2OWNqTmpiV0VjVHEzTGt6bWpScEFsVlZBUUJIamh4eGpOTHExcTBiV3Jac2llN2R1NWRZUjlTUU1JaEZIaWVsN0N1RVFQZnUzYUhYbDM5S1ZyWXpVSlZPQUFEb2REcjA3ZHNYdTNidEVrS0l3UURlcnV4N281cXpjZU5HN05peEE1Y3ZYM1pjb0FjTUdJQWxTNWFVK3Eyb1hxL0hSeDk5NUpJbXBjVENoUXNSRnhlSDVPUmtyRjI3RmkrODhBSk1KaE5TVTFQeHIzLzl5NUgzNnRXckdEeDRjSW50cmx1M0RuLzlhOWxmZWg0NmRNanhCQm9BT0hmdUhIYnQyZ1VBZU9xcHAwcE5BNERnNEdCT3lGbk4yTzVRVmZDOGFSalMwdEl3ZHV4WVpHVmxRYS9YWTlDZ1FTN3I5K3paZzdTME5MZEJyQysvL0JLYk5tM0MrdlhySFI4VUFTQTlQUjFqeG95QnQ3YzN2djMyV3pScVZQVUh4R1ZrWkRpdUtmWlJHbmJidG0zRHdvVUxvV2thaGd3Wmd0OS8vOTFsZlhoNE9IcjA2RkhsZlZQRnNDMjRzWFh0MmhWZHUzWjFMRWRHUmdJQVFrSkMwTHQzYi9UdTNidlVzb0dCZ1hqeHhUL3UxSncwYVJJMFRZT2lLUGp5eXkraEtIL2NLT1hqNDRPWW1CaE1uanpaa2Y3eXl5K1h1dTJ5MWhFMUpBeGlVYlZSVmZVK3E5V2FuWmlZK0FNQXJhTGxGRVhwQmNDbE0xaWVpbllHcXRvSnNJdU9qc2F1WGJzZ3Bid043QWlVWURRYUp3RDR5aFBmK2dzaDhMLy8vYyt4Zk1jZGR6ZzZEY25KN2tmQU8zY003TmF1WFl1NHVEaDRlWG5oK2VlZkJ3Qk1tellONDhhTncrN2R1MkUwR2gyUFJaWlNJamMzMSsyMkRRWURBRGpXMjRlVE94c3laSWpic3U3U25kUG16cDNyc3Z6eXl5OGpOallXenovL1BFYU9ISW5vNkdpWHNuRnhjYmh3NFFKR2p4Nk53TUJBdlBmZWUyamN1TEhiZlRjRVBYcjBlRXdJc2M5c05sZjQxZ2UyT3plMnFLaW92d0JJU1VoSStCR0F0YUxsZU42VXpXZzAzZ1hBYWphYmYwQWxqbXR0Q3cwTnhieDU4L0Qzdi84ZENRa0pHRFJva011WEh4a1pHUUJjYnhPTGlvckNTeSs5VkdKYnpubUVFQ2dvS01ESWtTTmRBaHV4c2JINDhzc3ZYVDY0T2lzZXFITG4yclZyV0xwMEtUNy8vSE5IMm80ZE83Qmp4dzZYZkFNR0RHQVFxeEo2OU9neFhOTzBpNG1KaVlmQXZtdXRpWTZPZnN4aXNmeVltSmg0M05OMXFRdnMvVk4zL2RTeTBvbHVWQXhpVVhVYXJOZnJweGlOeGpRQVc0UVEyMHdtMC9jb3B5TXJwZXdxaEVENzl1MHJ0YlB5T2dQWDJ3a0FnSll0VzlwZnRxMVV3UnZIT2lHRU1CcU4veFZDYkxGYXJWOGtKaWFlcVkwZFAvTElJeGd6Wmd5bVRwMktBd2NPWU1LRUNTVnV1M0QrWUZBODBBTVVmZ0I0KyszQy90MlVLVk1jMzZSMTZkSUZqei8rT0ZhdlhvMGxTNWFnY2VQR0dEaHdJSUtEZ3hFWEY0ZU5HemRpK2ZMbGlJbUp3YVJKa3dBQUJ3NGNRRUpDQWlaTW1JQ0lpQWlYRHhwMnpyZDk1T2ZuNDlpeFl5N3A3dElBdUhSd1kyTmpFUnNiQzZQUmlKRWpSenJlbS8yOTJtK25iTjY4T1o1NTVobTgvUExMbURWckZ0YXVYZXZ5NUtTR1JBanhwaERDMzJnMEhwSlNiZ0h3Ulh4OC9JbXl5ckRkdWJIcGRMcFJBRWFwcXBvaXBmeFFDUEZaZm43K2dhU2twSUt5eXZHOEtkZjlRb2daUmYyQXJRQmlyMTI3dHYva3laUDVIcXlUaXg5Ly9CR3paODhHVURocVpmZnUzWGpra1VmY2Z2bmhuTmFzV1RPTUdqWEs4ZVhKbENsVHNIcjFhcmZsenA4L1h5TE4yOXZiNWZaREtTVXlNek1CRkY0L1huamhCWmQxZHYzNzk4Zjk5OStQYjc3NUJtbHBhUWdKQ2NHRUNST2MvOTQ0ZXZRbzNuMzNYU2lLZ2g0OWVtRC8vdjN3OGZIQm4vNzBwd29mbHh1VkVHS01YcTkvVUZYVmkxTEtMVUtJN1NhVDZUOEFiR1dWWTF0d2ZhU1U4L1Y2ZlN1ajBaZ0VZQk9BWFdhek9SR0FMS2NvRVJHRFdGVDloQkNoQUtZQW1HSTBHak1BZktocDJqYXIxYnJQM1FjRUlVUW5vUENwSEpWVldtZEFyOWRmZHljQUFHNjY2U2I3eThwUHRIUURFVUwwQWRCSHI5ZS9vYXFxU1VxNTJXYXpmVkdUMzdEcGRMcnJLdi9SUng5aDBhSkZrRkxpZ1FjZXdKZ3hZMXpXVDV3NEVVZU9ITUgzMzMrUDJiTm5JeXNyQzhPSER5OXptM3YyN0FFQTNIcnJyVzdYdi92dXU0N1haOCtleFlNUFB1aVM3aTdOV1dabUpsNS8vWFVBUUV4TWpDTjk3ZHExamlEZDJMRmpIZW4ydVJSTUpoTjI3TmpoZHU2WGhrUUkwVk1JMFJQQU1xUFJtRlIwSHU3ODVaZGZEcU5ZeDVqdERoVnBJb1I0R3NEVDN0N2VHVWFqOFZNcFpXeHFhdXEzNTg2ZEt6SHNrdWROeFJUMUEySUF4QVFHQm1ZYWpjWlBwSlNmWHI1OGVkK0ZDeGR5UEZrM2k4V0NxMWV2T3BaemMzTWRBZjdXclZzak5qWVdkOTk5TjlMUzBoQVhGNGN0VzdaZ3laSWxhTktrQ1g3Ly9YZlliRGJIZGpSTmM1U2JPM2N1YnJubEZnQ0ZiWGxZV0JqR2poM3JDSElOSERnUS92NytFRUtnZCsvZVNFNU94b2dSSXhBZUhnNnIxWXFzckN5MzljM0t5a0pvYUNoeWNnb1BXM3A2T3BZc1dWTHErN1BQcTlpaVJRdHMzNzc5ZWc3VmplWW1JY1FNQUROVVZVMHRDbTV2S3kyNHpiYWdlZ2dodWdKNEJjQXJxcXFlbGxKdUJ2QzUyV3cyb1JJajQ0am94c0lnRnRVb0lVUXdnQ2QxT3QyVGlxSms5ZWpSNDJNaHhNY3BLU243N0I4UXBKU2hRZ2lFaElSVWFSL3VPZ00rUGo3WDNRa0FnSUNBQVB2THdDcHQ0TWFrQ2lGVXZWNi9SRlhWb3dBMlN5bDNWdmMzYlBZUldIYWx6Ui9penF1dnZ1cVlHMnZnd0lINHh6LytVU0tQb2loNDVaVlg4TGUvL1EzeDhmSDQ1ei8vaVp5Y0hJd2VQZHJ0TnZQeThyQno1MDRBUU1lT0hjdXRRNXMyYlVyVTFWMmFzKzNidHlNckt3c1JFUkZ1UjVhNWV3OURodzdGcWxXcnNHSERoZ1lmeEhJbWhPZ3FoRmlvS01wQ285RjRBc0NIY09vWXM5MnBkVG9BWVo2dVJGbUtybGNUaFJBVG16WnRtdDIwYWROdG1xWjlhckZZOWlRbEpXVUJ2RjVWVWFBUVlvSVFZa0t6WnMyeW16VnI5cG1tYVovazV1WitjL3o0OFZxZmNmalBmLzR6NHVMaXNHdlhMc3laTXdjZE9uUW84NEVndnI2K3VPZWVlOUMvZjMvTW16Y1B5NVl0dzZaTm03Qm16UnAwN2RvVlgzLzlOUllzV0lEeDQ4ZGp3WUlGYU5ldUhTWk5tZ1EvUHovTW1UUEhNY2w3Y25JeW5uNzZhUVFGQmVHamp6NXlqTHJ0M0xrekJnd1lnSU1IRHpxK25MbHk1UXJ1dWVjZUFIOWMwNzc0NGd1Y08zY09YMzc1cGFOdWUvYnN3ZEtsU3hFV0ZvWU5Helk0MG92UDhVV1ZGaWFFbUFKZ2lzRmd5RkJWOVdNQXNXbHBhZnZPbmoyYkI3QXRxQ0h0aEJBdkFualJhRFJlQVBDQnBtbWZWZmEyYnlKcStCakU4Z0NqMFdnVFFrZ1VmcERTaEJDYUxCdzdyZ2toTktkMDV6eFNTcW5aOHpqbmwxSktJWVFOZ0xSdkQ0WEJBczMrVTVIOFpkUkZGcXVYNXE0c2dKNWx2VzhoaEw4UVlqeUE4VTJhTk1sdTJyUnBySlR5RXhSZFpQMzgvS3A4VEl0M0JnQWdJaUxpdWpvQmdNdThSbjZxcXRxUHAvMzlTcWYzTDUyUGU3RmwrN0Z5Vjg2KzdLNmNmVms2N1ZjNi80M3MyeXBhdHBjRkFCaU54bStMMTYrVWN2WnpyY0wxMHpUTlpWOWw2QXhnZ1JCaWdkTTNiTlVpT0RnWVRaczJSWHA2T2l3V0MwSkRReXMwdVNvQTlPblRCeDkvL0RHRUVOaXpaNDlqQkZWcDdOK1UzM2ZmZmVqZnZ6L3k4d3Z2akZtM2JoM1dyMStQdlh2M1lzZU9IWTViUXhZdVhJaFRwMDdCWkRMaDNYZmZkVXpLL3ROUFA3bE0yRjRSSDN6d0FUcDA2QUFBK082Nzd3QUF2WHIxcW5ENTNyMTdZOVdxVlRoejVnek9uVHVIRmkxYVZHci9aVkZWMVlyQzg4UldkRDY1KzIwck92OUwvVzEvWGRYdEFEQ1VWVThoUkhzQTlvN3hPU0hFRmlsbHNKU3lYclE3enUxQ3NmOTE1MldKb3ZZR1RtMk91MlY3R2VkeXhmN1hTeXk3MlpkejIrSm9IOHJZYmlzQU4wa3BJYVY4VjFYVmEyNjJXOW8yWE5xcFV0NWY4WEphT2RzdDd6NHJQd0JqRkVVWjQrM3RuYStxNnVlYXBuMk0rbk85c3VLUGE3WU5nTTMrZjRUQ3Y1MWoyZW4veVZicy84b21wWFRrZDhyai9EOVpmQnZkeXFtbUg0QkhGVVY1MU0vUEw4OW9OTzZVVW41VVRwbHFsNStmajFXclZnRUF4bzBiaDRzWEx3SUFMbHk0Z0JFalJyaWRFK3V1dSs1eTJVWm1aaWIyN05tREJRc1c0TnExYTNqb29ZZHcxMTEzd2N2TEMwOC8vVFJlZi8xMVRKMDZGU05Hak1BTEw3eUExcTFiWTlTb1Vmamdndzh3Zi81OHg2MkZQWHIwd1B2dnY0OHRXN1pnOWVyVmFOdTI3RHZBM0FXb1VsTlQ2MHpncXFpUDY5eGZkTzdyT3ZkajdlZU12VS9xa3M5TnY5T3hYTFFObTcxOVFlR3RmeTVsM2V6TGZ0N2Iyd1JiVWRreSs2NEFnZ0U4RHVEeGtKQ1FySkNRa0UrRkVKOUtLZXRUV3lDbDYzWFRmaXcwNFhxdExiNXNLL1ozS0g3OUxaRU8xNytqelUwZSs3RXZjNkpPSVVSekFETjBPdDBNVlZWVEFIeGM1UU5DUkEwT2cxaTF6ejRwalFKQUo0cUdzSXRpYzlVNEw3dkxVNUhYNVcydkl2dTUzdjJXUmdpaFNDbkRwSlJOUldVTGwwS3YxN3RNcG0wd0dDb2MxS2dBVWRUeFVRQ1VxSEpGbDZ0YXJyTGJLVW9iVUZQN3I4b0VrMUpLQTREbWxTNVlpbm56NWlFakl3T0RCdytHeFdMQjZOR2pTMHlRUG16WU1MZGwrL1hyaDYxYnQyTDY5T2s0ZCs1Y3VmdGF1SEFoQWdNREhiZDAyRzhoc1Znc3NGZ3N5TTdPZHN5dFpYZjY5R21jT0hFQ0sxZXV4TXlaTXdFVXpvbmlQTDlWV2xvYWdNS0FYUEZqYWwvbmZFNmZPblVLUU9WdVgzRE9lL0xreVdvTlloWCtTd2lkRUVJUGxEelBLdnBiRnMzL1V0WHlsZVF0cGJ4SkNDR2swN3d6VlZWTDdZNUEwZlc2SXYvNzVlVXJwYjBvZDd2bHBWVml1MzhxTFU5VjlsdlZ1bFdDQU5CWVVaUndLV1cxeks1YkMrZU5VdlMvK1VkaU9kZVQ4dm9hRlNsVG1lTmNWTWRRQU0wcVhLaWFMRisrSE9mUG4wZlRwazJSbjUvdnVBM2JZckc0ekhIbC9Eb3pNeE94c2JFd21Vd0FnR2VlZVFacjE2NUZxMWF0TUhic1dBd2NPTkNSZCtUSWtiajExbHZ4ajMvOHcyWE9wSmlZR096ZXZSdjc5KzkzdFBuOSsvZkgvUG56a1pxYWlsbXpabUhqeG8xdTZ4d1RFNE9zckN5Y1BuMGFYMy85TmRMVDB3RVUzc3JvUEVJNExpNE8rL2J0dzhTSkU2LzNNRjBQeDNVQktQdmNxa3gvdDd4MUZkbkc5VncvaXZxdVRZcCtxcVg3V2d0dGdmMDZYWmhReHJHb1NGdFEzWGtyUWtycEJTQmNDSUhxdUc0VFVmM0hJRmJ0azJhejJUNlpqd0pBUkVkSEsxZXZYbFh5OHZLVThQQndrWmVYcCtUbjV5disvdjZLeldZVEZvdEY4Zkh4VVN3V2kyS3oyWlJHalJvSm04Mm1lSGw1S1RhYlRiSFpiSXEzdDdldzJXeUtwbW1LbEZJb2lxS1RVZ3E5WHE5b21xWm9tcWJvOVhwaGY2M1Q2UlFwcFQydjgydWRtelQ3YTZYb3RYQmVWaFJGRkhYc0h3TXdzUFMzamh3QWV3RWtXSzNXRHhNVEV3OERnS3FxQ3dFMHljbkpnYmUzZDVVT3F2TkVtQkVSRVRBWURCVjZoSEY1OHZMeTdDK3p6R2F6ODBZVUFFcDBkTFRJeThzVDJkblppdFZxRmFHaG9Zck5aaFA1K2ZtS3BtbkN6ODlQMFRSTjJHdzI0ZVBqbzloc05tSC9HMXF0VmtWS0tUUk5FL2EvcFpSU2VIbDVLWnFtaWFKMWlwZVhsN0N2MCt2MTl1TXZpdjZHd3Zudlc5UlorUThBU0NuN0F4RDJjMEtuMHdrcHBXTC9iZjg3MnY5K1Vrb0J3T1Z2Yi8vN296QndwNkRvdzVIVGVmRk9XYjA0S2VWWkFIc0EvTTlzTnY4VGdGUlZ0ZHA2MW0rOTlaYmpiL1RtbTI5aTgrYk5MbzhYTGl0QUZSa1ppVzNidGtGS2lVY2VlUVNuVHAzQ2l5Kys2QklJdS8zMjIxRlFVSUNBZ0FDMGE5Y09BSERvMEtFU0U3c3ZYNzRjVjY1Y3dTMjMzSUxEaHc5RDB6Uk1tellOano3NktMWnUzWW9ISG5nQW5UcDFndEZveE83ZHV3RUFOcHZOTWFKcS9mcjFMcFAwRmhRVW9FK2ZQZ0RnR01VRndERm5pbk5hZVp5L0piNTJyWHJ2M0NscXl3UUFwV3ZYcnJyczdHd2xNREJRbDVPVG8vUDM5MWZ5OHZKMFBqNCtTa0ZCZ1U2djErdHNOcHRpLzYzVDZYUTJtMDJuMStzVlJWRjBtcVk1ZnR0c05wMU9wMU0wVGRNVlc2ZFRGRVVSUXVpa2xJNzFRb2lOQU1wNm52My9ORTNiQXlEWllyRXNTVXBLeWxKVjlUNGhSSDFyZHdUK3VHNkl2THc4a1orZkw2eFdxM0J1ZjZ4V3E3RFpiS0o0RzZScG1talVxSkdqZlduVXFKSFFORTBVclZjTUJvTndhbnRFOGZiSXVVMXlXdTlJTDJxalhQSVdTMnNuaEdobnM5bjI2WFE2Z2FJUFdFWFhKTWR5VVJ0VnZGMXlXWFp1MDV6YVJGRkdmbnRiSjRxTzQyUlJPSDlhYVhJQmZDZWxqTmMwN2FPRWhBUXpBS2lxK2cvVW4rdVZBS0M3K2VhYmRUazVPYnFRa0JDbFVhTkd1cnk4UEoyM3Q3ZXVvS0JBNSszdHJWZ3NGcDFlcjlkWnJWYWRUcWZUNmZWNnhmN2FaclBwRkVYUkZmK2Z0S2NyaXVMOGY2b1RRb3dYUXBSMTM3TDl1SnB0TnR2MnhNVEVud0JBVmRVVlZYclRWYkJ6NTA3SDdlUldxeFhMbGkzRDBLRkRzV25USnJSdDJ4YTlldlZDLy83OTBidDNieHc5ZXRReFgyTG56cDFkNWs1czNMZ3hnb09Ea1pXVmhaVXJWMkxseXBWdTkrZmNYdnY1K1dINjlPbVlQWHMyTkUyRDBXaEVxMWF0OE1vcnIyRDA2TkU0ZWZJa1huLzlkVXlZTU1GbEc3R3hzZmo1NTU4Ukh4K1BTNWN1SVNBZ0FDTkhqc1QrL2Z1Um5KeU1uSndjM0g3NzdWaTFhaFgyN3QwTEFJNFJ3N1hOdVk4N1lNQUFKU1VsUmJGZkcvTHo4eFdMeGFMNCtma3B6bjFiZzhHZ1dDd1duYjAvYTdWYWRmWitVVkgvUmltNmZpak8xd3JuL3F5OTcxSzBYdEUwVGFmVDZZU21hVHJuOWZiZlJkY1JBV0NhRUtMVTRjMVN5aXdBMzBncER3c2h0cGpONWlNQW9LcnF2MUIvMmdJQTBFVkhSeXRYcmx6Uk5XN2NXTEYvMXZEeDhkRlpMQmJGMjl2YjVScHRQLzcyWlhzYm9OUHBkUGJqN3VaNjdmaHRQOWJPNlVWcDl2SnZvZXhiekZPa2xMc0JuTFRaYkc4bEppWmVWbFZWVmtmZ2tJanFQd2F4UEVzRGdMaTRPTWNUVUNveUtxU3VVbFcxTjBvR3NhNEIyQ09sL0RnOVBYMmJmUzRCWjFMS2RDRkVrNHlNREFRSEIxZDZ2KzZlNUtMWDY4dDloSEZGMkQvMEN5R0tmL3JYQUdqRjV5K3FDMzgvVlZVQkFHYXorZnVhM3BmUmFIekhUZkp4S2VVWE5wdHRjMkppb3FtbTl2M05OOThnTmpiV3NXd1BHUDN5eXkrSWk0dERYRndjVkZXRkVBSVhMMTZFMVdwMUNSUUJoU1BLcEpTT1cwbWFObTNxTW1HOHhXSUJBRFJxVkhwOHhHUXlZZlBtd3Jza3g0OGZqeGt6WmdBb25CZHI4T0RCMkxsekp4WXRXb1IzM25tbnd0OCtPblZBWGI2aDlmSHhRWFoyTm5KelM4dzNYU3JudkpVSmZsV0NCR0JMU2tvcTgwbE9OY2xvTkw3bjV0aWVCdkNsbEhLTDJXeitFY1htWTZ1bjdZNzl0aG0zYzZmVmhmYW5IUC8xZEFYc1ZGVzlHeVZ2STdvbXBmd1d3S2NGQlFXeDlubXduTld6ODBZQ3NKNDhlZElLRk40cVY5T01SdVB0eGRPa2xObENpTDFGODR0OTZ1NjQxcWEwdERUWVIzUmtaR1JBMHpUSGlGV2RUb2U5ZS9maThPSERNQnFOZU8yMTF3QUFkOXh4aDJQdXFwU1VGQ1FsSldISmtpV0lqSXgwKzNSQ1ovYmJ6TzN1dlBOT0JBWUdJak16RS83Ky9nQ0FKazJhWU02Y09aZytmVG8rLy96ekVxT0ljM056OGV1dnY2Si8vLzdvMmJNbmNuSnlFQnNiQzE5ZlgvajcrK09OTjk3QUcyKzhBVTNURUI0ZWpnVUxGamo2QWg2azdkdTNyODVQekcwMEd2OFBRUEVnVmdhQTNacW1mWnlWbGZXNXU2ZHIxck8yQUFCc1JaODNMR2ZQbnEzME5xdWJxcXFMaTZkSktjOEQrQXJBQjJhemVSL0tlVUlrRWQyNEdNU2ltcEFKNE4rYXBuMnMwK2sraTR1THM1U1ZXUWp4SzRBT1o4K2VyZFJ0VWtEWmp5SXU2eEhHRmZYNzc3L2JYLzVXcVlJM3pUbkZVZ0FBSUFCSlJFRlVubCtrbERzQmJMSi9TMW5UUHZ2c013UUdCaUl5TWhKbXN4bjMzWGNmeG80ZGk3Q3dNT3pidHc4elpzekFnQUVETUd2V0xEejAwRU5vM2JvMTNuLy8vUkxEOUpPU2toeFBmWXFNakhTazUrZm5PNGF0T3dlU2lqdDQ4Q0EwVFVOVVZCVDY5ZXZuc2k0bUpnWmZmLzAxRWhJUzhQMzMzNk4vLy82bGJpY2pJd08rdnI3UTYvV09DZXU5dkx4Y0FrOXQyclJCVWxJU2Z2dXQ0cWVqOHdlc3R1WE10VkxmU1NtUENDRytsRkp1TXB2TkNXWGxaYnREZ09PRDZCNHA1VWZYcmwzYjRlN0Rxak9lTnhXV2lhSXZzRkpTVXJhN2U5S2pwMFJGUldIR2pCbDQ3YlhYMExKbFMvVHYzeDlMbHk0RkFJU0VoT0N1dSs3Q21qVnI4UERERHlNNU9SbkJ3Y0Y0L3Zubi8zOTdkeDRlVlhYL2NmeHpaNUxKU29pUXNJZEFRUFl0RXdIOTRkcXF0UlVSbFNJSUtxNVZxN2l2eGRacXhRMnMybW90VkFXMVZ1cSsxN1Zhb2ExaVpoSWxDcklKQk1JU3NtOHp5Y3o1L1pITU5Ba2haSU1aa3ZmcmVmSXc5OXh6ei8zZXllWGNtVy9PUFZlU3RIanhZdjMrOTc5WFRrNU9zTDM2Q2VXcFU2Y3FMeSt2MlFkMFBQUE1NOEhFMXVlZmY2Ni8vLzN2bWpsenBrNDQ0UVJkZi8zMU91bWtrL2I1dzhteHh4NnJ5TWhJclY2OVdyLzV6VzhVR3h1ckN5KzhVSlpsNmZISEg1ZmY3MWZmdm4wMWRPaFFyVnExU3BHUmtSMzJmblVoK1pMZU44YjgzZTEydnllSno2Nkh4aWEvMy8rZU1lYkY3T3pzVmVyQUJ3QUI2THc2Wkc0SG9NNUtTZE5jTGxjUGw4czFNeXNyNjZVREpiQWt5UmlUSTlYTzE5TWF6WDBJa1A0M1lXWmFXbHJ3dzBCZ25xR1cyclp0V3lER3phM2FzSXV3TE92T21wcWFOSmZMTmM3dGR0OXhxQkpZVXUySCtzc3Z2N3pCN1hKSlNVbmFzV09IZnZ2YjMwcXFuWWczT1RsWlU2Wk0wZHExYS9lWnQ4cnI5UWEvdkF3Wk1rUzllL2NPcmlzdkx3KytEdXdqUHo5Zkw3endRakRKdEh6NWNqMzExRk5hc0dCQmNONnIrdnIwNmFOcnI3MVdpeFl0YWphQkpVbTMzWGFiampubUdFMmNPRkYzM25tbkpHblVxRkVONmt5Wk1rVlM3UzJOOVYxKytlWEIxL1dmVUNYVkp0a2txVisvZnNGYklqc2JZOHpDNnVycWtXNjNlN1RMNWJyNVFBbXN1bTNvZDdxd3V0dExwOWxzdHQ0dWwydW0yKzErK1VBSkxJbnpwZ1grNC9mN3ovSjRQTWt1bCtzY3Q5djlZamdsc0tUYUpOYnMyYk9EeS9Qbno5Y1ZWMXdocVhaUzdiUFBQbHMybXkzNEI0RHJyNzlleWNuSkhiTHYvL3puUDFxNmRLa3N5d3JlVHY3NzMvOWU2OWF0a3lUTm5UdFgvZnYzMzJjN3Q5dXRoeDU2U0NVbEpicjk5dHQxNjYyMzZyMzMzdFBERHo4Y25IRGU3L2ZybGx0dVVVUkVoRzYrK2ViRFlXUm11SGpQNS9QOXhPVnk5WGE1WEhQZGJ2ZWJPa0FDUzZJdmFDL0xzdjVrV1ZhR3krVWFrcFdWZFhWMmR2WktrY0FDMEVJa3NkQmhYQzdYQ3BmTDlaWmFQL3gzdFNSOTg4MDNMZDdnUUI4Q0F0cjdZY0R0ZGt1U2pESC9iZkZHWFlqTDVicjM2NisvRHNtSHBKLzg1Q2M2OTl4ekc1UVZGUlhwbW11dVVVbEppU1pObWhSOFd0UDgrZk1WRVJHaFpjdVdCU2RITHl3czFIWFhYYWZzN05wOHgwVVhYYVM4dkR4dDJiSkZCUVVGK3ZycnJ5WFZUc1llRlZYNzhMdGR1M1pwOGVMRit1cXJyeVJKRlJVVnN0dnRtajU5K2o0SnA0QlpzMmJwcEpOT091RHhaR1JrQkYvYjdYWU5IejQ4K05mL2dMUFBQbHNPaDBOYnRtd0p4aTAxSEFsUWYrU1YzKy9YbTIrK0tVa05Kdjd0YkxLeXN1Nzc1cHR2MXJaeU0vcWRMaXdySytzdkxwZnJyWmI4b2FVUnpwdm1ZM2dsS3l2cjlaeWNIRytvWW1ndHk3S1VsWlVscWZhUEY1ZGRkbG53NFIxUzdVTkVycnZ1T3IzOTl0dXFycTRPanR5VmF2dmsrais3ZCs5dXNyeTB0RlJaV1ZtNjVaWmI1UGY3ZGQ1NTUybng0c1ZLVGs2VzErdlYwcVZMNWZWNlZWRlJvZXJxYW4zN2JjTy9CMDJkT2xWLy9PTWZOWEhpUkMxWnNrUTMzM3l6Sk9ucHA1L1dXV2VkSmFuMm10YXZYejlkZlBIRjJyTm5qeTY2NktKbVI0U2hsdHZ0ZmlvN08vc0QxVTN4MFFyMEJlMlFtWmw1ZjJabTVrR2JjZ0pBNThidGhBZzVyOWU3S2lvcVN0OTg4NDE4UGwrRE9ZbWEwdElQQVFHTkgySGMwdUhaUHA5UC8vNTM3UnpwbG1XOTA0WkR3MEhVMUJ3VTk5MTNuMzc0NFFmRnhjVUZSek5KdFg5ZFArdXNzL1RTU3kvcHVlZWUweW1ubktJRkN4WUViK21ZUG4yNmZ2clRuMnI1OHVWNjdMR0c4d3NQR3pZcytMcHYzNzQ2OWRSVGxaYVdwc0dEQjJ2dzRNRktUVTF0NzVQUEpFa1hYM3l4NXN5Wm80aUlpUDFPRXB1Y25Ld3JyN3hTano3NnFCNS8vSEV0V2JKRVV0UHpJMG5TTysrOG95MWJ0bWpVcUZHYU9YTm11MlBzVE9oMzBCYWNONTFQVlZXVk1qTXo1WEE0NVBGNHRIWHJWbzBkTzFZTEZpelFDeSs4b0RmZmZGT2ZmLzY1amo3NmFNMmVQVnViTjlmKzNTWTJObmEvODJFMUx2ZjVhdisyVjFGUm9jbVRKK3VhYTY1UlpHU2ticnZ0TmhVVkZXbmF0R25LeWNuUnZIbnpHbXdYR0FFMmYvNThmZkhGRjVKcVJ3MlBIejllaFlXRit0M3ZmaGNjZFJQNFE4VWxsMXlpcjc3NlNwczJiV3JUWEUxb0dmb0NBQUM2dVBUMDlGVk9wOVA4ODUvL05NMHBMaTQyNTU5L3ZuRTZuV2JhdEdsbTE2NWR6ZGF2YisvZXZXYkdqQm5HNlhTYUdUTm1tTDE3OXpaYlB6TXowemlkVHVOME9yOE85ZnZUR25VeGgrMlE3RUI4SFdYSmtpVm0vdno1WnV2V3JjYm44NWxYWDMzVmZQenh4L3ZVMjdWcmwzbjIyV2ROVFUyTktTOHZOek5tekRBVEowNDBUejc1cFBINy9jWVlZejcrK09QQTd6eDRqcTFaczZaVjhSeDExRkV0T2o2ZnoyZU9PdW9vYzlSUlI1bHQyN2ExdUgyLzMyOSsvZXRmRzZmVGFWNTg4Y1g5MXR1eFk0YzU4Y1FUelJsbm5HRjI3dHpaNHZaYkl0elBzWmFpMzBGYmNONTB2STYrTHJURURUZmNZTzYvLzM1ampESGJ0MjgzcjcvK3V0bTdkNi81NjEvL2FtcHFhb0wxdG03ZGFwNTc3am5qOS92TlF3ODlaR2JNbUdGKys5dmZCcThicmZITU04K1l5c3JLSnRkVlYxZWJ5Wk1uQi92WDQ0NDd6cno3N3J2R0dHUGVmLzk5YzhzdHQ1aVZLMWNhdjk5dlB2cm9vd2JYcWZmZmY3OUJXK1hsNVdiejVzMnRqcTg5T3N0MW9UWG9DdzZ0VVBRVDZGaWRvWjl3T3AxL2N6cWRKajA5ZlZhb1l3RVFZdW5wNlJjNG5VNHpmLzc4L1haODdma1FFTkNhRHdPQlJFRjZldnF0Qno2QzhCSHVGNGh3K1JDeWRldFdzMkhEaG4zSy9YNi9xYTZ1TnRYVjFTR0k2dkFRN3VkWVM5SHZvQzA0YnpwZXVGd1hRcTJzck15VWxwYWF5c3JLTmlYSlFxbXpYQmRhZzc3ZzBLS2ZPUHgxaG42Q0pGWjRZRTRzaElXS2lvclhKTzFkdFdxVjFxOWZ2OC82MWc3RDNwK1d6ak93YmRzMnZmUE9PNUpVYkl6NWMrdVBDT0V1SlNXbHdkTUlBeXpMVWtSRXhENVBNVVRuUTcrRHR1Qzh3Y0VTRnhlbitQaDRSVWRIZDhodDZqaTQ2QXNBSURSSVlpRXNyRnUzcnRUdjk5OWpqTkhpeFl0bHpQK1M5QjMxSVNEZ1FCOEdqREY2N0xISFpJeVJNZVpQV1ZsWlJlMDZPQUJoaVg0SGJjRjVBMENpTHdDQVVDR0poYkJSVkZUMFoyUE05NnRYcjlacnI3MG1xZU0vQkFRMDkySGdrMDgrMFNlZmZDSkpXMzArMysvYXZUTUFZWXQrQjIzQmVRTkFvaThBZ0ZBZ2lZV3c4Y01QUDFRWll5NlM1RnUwYUpHKysrNDczWHJyclIzK0lTQ2c4WWVCNjY2N1RwczNiOVp2ZnZNYlNmSVpZNjc0K3V1dnl6dHNod0RDRHYwTzJvTHpCb0JFWHdBQW9VQVNDMkVsS3l2cjM1SnU4bmc4dXZiYWEzWGFhYWRwK1BEaEhmNGhJQ0R3WVdEMDZORTY2Nnl6ZE0wMTE2aXlzbExHbUlWdXQvdTlEdDhoZ0xCRHY0TzI0THdCSU5FWEFNQ2hSaElMWWNmbGNqMGk2WW05ZS9mcWozLzhvMjYvL2ZhRDhpRWdvRWVQSHJyenpqdTFkT2xTNWVYbFNkTHpicmY3MXdkdGh3RENEdjBPMm9MekJvQkVYd0FBaHhLUDMwSlljcmxjdjNRNm5kVUZCUVhYWG5iWlpicnh4aHQxempubnlHYnIyTHlyMysvWE8rKzhvNFVMRjhycjlVclNNeTZYNjVJTzNRbUF3d0w5RHRxQzh3YUFSRjl3cUdSa1pJUTZCQUFoeGtnc2hDMlh5M1dkcEN1OFhxL24vdnZ2MThVWFg2enM3T3dPYS8rNzc3N1RMMy81UzkxMTExM3llcjNWa201eHVWd1hTeklIMmhaQTUwUy9nN2JndkFFZzBSY2NUTWFZTDBNZEF6ckVtbEFIZ01PZkZlb0FnQU1aTjI3Y0dMdmR2c3l5ckF4Sm1qaHhvczQ5OTF3ZGZmVFJpb21KYVZWYkhvOUhYMzc1cFY1NjZTV3RXclZLa21TTXlmSDcvUmRuWjJkM2lvdWowK2swa3VSeXVjTHkvM2NndnN6TXpGQ0hnallLL0JVMFhNK3hqa0MvZzdiZ3ZHa2JyZ3VIdjY1d1hXZ04rZ0tnYzNJNm5YK1ROTXNZTTl2dGRyOFk2bmk2S2k0ME9GellKa3lZY0xGbFdYZFlsalZZa2h3T2g2Wk1tYUtNakF3TkhUcFVmZnIwMFJGSEhLSG82R2hKdFJmOXdzSkM3ZHExU3hzM2JwVEw1ZExubjMrdXFxb3FTWkl4WnJ1a0I5eHU5eE9TZktFNnNJNUdFZ3NIV3hmNnNrSy9nN2JndkdrbHJndUh2eTUwWFdnTitnS2dreUdKRlI2NDBPQndZNTh3WWNMWmxtVmRKdWw0eTdLaVdybTkxeGp6Yjh1eW5uSzVYQzlLcWprSU1ZWVVTU3djYkYzd3l3cjlEdHFDODZhRnVDNGMvcnJnZGFFMTZBdUFUb0lrVm5qZ1FvUEQxdWpSbytNakl5Ti9hbG5XY1pabGpUYkdwRmlXMVV0U2JGMlZDa241eHBodGxtVjlhNHhaYVl4NUx5c3JxeWlFWVI5MGgwc1NDNGUvY0QzSERpYjZIYlFGNTAzenVDNTBIbDN4dXRBYTlBWEE0WTBrVm5qZzZZUTRiT1hrNUpSSmVxbnVKOGpwZEdiNGZMNkU3T3pzZjRZbU1qVEhHUE9sWlZtVFFoMEgycTFMVHN5NXYzNW45T2pSOFE2SDQzcTMyMzFQYUNKRE9PTjYxVHl1QzUxR2w3d3V0QVo5QVFDMEgwa3NkRHJHbUdrMm02MmZKRDRJaENHMzJ6MDUxREVBSFMwcUt1cFVTVE1sa2NSQ2kzRzlxc1YxQVYwZGZRRUF0QnhKTEhSRzUwdUtVdTN0c3R5aUFPQ2dNOFpjSUduMGhBa1RKbVJsWldXRk9oNGNOcmhlQVpEb0N3Q2d4V3loRGdEb1NFNm5jNXhsV1lNdHkrbzNZY0tFL3d0MVBBQTZ2Mzc5K3NWYWxuV21aVm1XeldhN0lOVHg0UERBOVFxQVJGOEFBSzFGRWd1ZHpSbUJGemFiN2J4UUJnS2dhK2pWcTlkSjlSWlBERlVjQ0E5T3A5TU1HRERna1JaVTVYb0ZkRkt0NkFjaytnSUFhQldTV09oczVnUmVHR04rRnNwQUFIUU5sbVhOREx3Mnhvd2ZNMmJNa0ZER2c4TUcxeXNBRW4wQkFMUUtTU3gwR2s2bmM2U2trWUZseTdJR3BhZW5IeFhDa0FCMGNvTUdEWXEyTE91Y3dMSmxXYmJJeU1nNXpXMkRUaW0rM284c3k0cHNYRllmMXl1Z1UycFZQeURSRndCQVd6Q3hPem9Odjk5L3VzM1dNQzlyV2RZY1NWK0ZKaUlBblYyUEhqMU9sQlRYcUhpcXBMc1BmVFFJRmFmVFdWcC9PVGs1K2FyazVPU3JBc3N1bDh1cXY1N3JGZEQ1dExZZmtPZ0xBS0F0U0dLaDA2aTc2RGRRTnl6NytoQ0VBNkJyT0x0eGdXVlp6akZqeHFTc1diTm1XeWdDd3FHM2Z2MzY0d0t2anp6eXlNOExDd3RmeXMvUGYyeC85YmxlQVoxUGEvc0JpYjRBQU5xQ0pCWTZoWXlNakNIR21BbU55eTNMR3BhUmtURTJNelB6bTFERUJhQlRpelRHekxhc2ZmNjRibmM0SE9kTFdoaUNtQkFDcGFXbEsrc3ZWMWRYNzJoY0ZzRDFDdWljV3RNUFNQUUZBTkJXekltRlRzSHY5NS9lekRybXB3SFE0ZExUMDArd0xLdkplVTVVNzJsVFFIMWNyd0JJOUFVQTBGWWtzZEFwV0piVjNDT0pweDZ5UUFCMEpmdmNTbGpQeEl5TWpMNkhMQkljTnJoZUFaRG9Dd0NnclVoaTRiQTNldlRvZ1pJbTcyKzlaVm1qeDQ4ZlArd1FoZ1NnazNBNm5XYkFnQUdQTkxIS0xtbDJNNXZhL1g1L2MxOVEwRW01WEM0ck56ZjN1cWJXY2IwQ3VvYm0rZ0dKdmdBQTJvTWtGZzU3VVZGUlB6MVFIWnZOeHJCc0FCM0c2WFNlWUZsVzRnR3FuWFZJZ3NGaGcrc1ZBSW0rQUFEYWc0bmRjZGh6dVZ4L2x2VG53TExUNlRSMTVmdk10Z3dBTGRCZ25pdkxzaUlibFpXNVhLNVBKQVg3bVBUMDlFOHR5enJCR0hPaTIrMys3QkRGaWNNTTF5c0FFbjBCQUxRSFNTeUV0ZWpvNkVHTnk2cXFxbjQ0OUpFQTZDcWNUbWRwL2VYazVPU3JrcE9Ucndvczh5VURBQUFBQ0EyU1dBaHJvMGFOMnR5NGpDK1FBQTZtOWV2WEh4ZDRmZVNSUjM1ZVdGajRVbjUrL21PaGpBa0FBQUFBU1N5RXVVMmJOakduRElCRHFyUzBkR1g5NWVycTZoMk55d0FBQUFBY2VpU3hFTmFLaW9wZUQzVU1BQUFBQUFBZzlIZzZJUUFBQUFBQUFNSWVJN0VBQU5nUDV1QURBQUFBd2djanNRQUFBQUFBQUJEMlNHSUJBQUFBQUFBZzdKSEVBZ0FBQUFBQVFOZ2ppUVVBQUFBQUFJQ3dSeElMQUFBQUFBQUFZWStuRXdJNHBKeE81OGVTZmhUcU9OQSt4cGd2M1c3MzVGREhBUUFBQUtEcllDUVdnRU9OQkZZbllGbldwRkRIQUFBQUFLQnJZU1FXZ0pESXpNd01kUWhvbzR5TWpGQ0hBQUFBQUtBTFlpUVdBQUFBQUFBQXdoNUpMQUFBQUFBQUFJUTlrbGdBQUFBQUFBQUlleVN4QUFBQUFBQUFFUFpJWWdFQUFBQUFBQ0Rza2NRQ0FBQUFBQUJBMkNPSkJRQUFBQUFBZ0xCSEVnc0FBQUFBQUFCaGp5UVdBQUFBQUFBQXdoNUpMQUFBQUFBQUFJUTlrbGdBQUFBQUFBQUlleVN4QUFBQUFBQUFFUFpJWWdFNDdCaGptbDN2OFhqazgvbWFyZlBERHovbzNudnYxY2FOR3lWSnUzZnYxcUpGaTFSUVVOQmhjVGFXbjUrdkJRc1dhTUdDQmMyV0FRQUFBQUQyRlJIcUFBQ2dOVXBMUy9XTFgveENaNTExbG43Kzg1L3JpeSsrMEkwMzNxaVhYMzVaZmZyMGtTUzk4TUlMV3JKa2lhNjk5bHJObWpWcm56YU1NVnE0Y0tFeU16TzFaY3NXTFZteVJMLzYxYS9rY3JtVW41K3YrKysvUDFpM3VMaFlwNTkrK2o1dC9PVXZmOUg1NTUvZmJLeXJWNi9XamgwN2dzdTV1Ymw2NzczM0pFbFhYWFhWZnNza0tURXhVYkd4c1MxOVd3QUFBQUNnMHlPSkJhQk5Nakl5SXYxKy83VFMwdElQTjJ6WVVISW85dW4xZW5YVFRUZHAzYnAxZXVtbGw3Unk1VXFkY3NvcHFxeXMxTGZmZnF2NzdydFBkOTU1cDc3ODhrdFZWMWRyOHVUSlRiYXpaTWtTWldabUtqSXlVcmZlZXFzazZmcnJyOWU4ZWZQMDRZY2ZLajA5WGVlZWU2Nmsyb1JYWldWbGsrMUVSVVZKVW5COVRFek1QblhPT09PTUpyZHRxcngrMlYxMzNkVmcrZDU3NzlXcnI3NnFXMis5VlRObnpsUkdSa2FEYlIwT2g1S1NralJxMUNpZGRkWlpPdnJvbzRQcmR1ellvZlBPTzA4SkNRbDY1cGxuMUxObnp5WmpBZ0FBQUlCd3h1MkVBTnFrckt3czJyS3NseE1TRXZhbXA2ZS9rWjZlZm41NmVucnl3ZHBmUlVXRnJyNzZhbjMxMVZmS3lNalFsVmRlcVpVclY2cXFxa3FTVkZCUW9KVXJWMnIzN3QxeXVWd3l4bWpHakJuS3lNalFXMis5Rld6bnJiZmUwdEtsU3lWSlYxOTl0WVlNR1NKSkdqVnFsQzY3N0RKSjB1TEZpL1hSUng5SnFoMFJsWm1acWV1dXUwNlNkT1dWVnlvek0xTWpSb3pReXBVcjlmampqMHVTK3ZmdnI1VXJWemI0a2FUeDQ4Y0hmMGFNR0JHTW83bXk4ZVBIcTBlUEhzSHlWMTk5VmErKytxclMwOU0xYytiTUJ1OUxhbXFxTWpJeU5IRGdRTzNjdVZNZmZmU1Jmdm5MWCtxKysrNEwxdW5YcjUvbXo1K3Y3ZHUzNjdiYmJqdmc3WmdBQUFBQUVJNFlpUVdndlNJc3k1b21hWm94eHArZW52NHZZOHdMbG1WOTRIYTd0M1RVVGtwTFM3VnUzVHFOR2pWSzk5OS92M0p5Y2lRcE9JZFY0Ti8zMzM5Zk5UVTFTa2xKVVdscHFZcUtpb0lqcFA3Kzk3L3J3UWNmbERGR1U2ZE8xZHk1Y3h2czQ1SkxMdEczMzM2cmYvM3JYN3Jqamp0VVZsYW02ZE9uTnh0WElObFZmK1JUZlU4Ly9YVHc5UTgvL0tCenpqbW5RWGxUWmZXVmxKVG8wVWNmbFZTYlFHdnNnZ3N1Q01hNGUvZHUvZTUzdjlPcVZhdjA4c3N2S3owOVhhZWRkcG9rYWZyMDZWcTJiSmxjTHBmZWV1c3RUWnMycmRuakFnQUFBSUJ3dzBnc0FCM0dzaXliWlZrbjJteTJKWlpsL1pDZW52NmwwK204M3VsMGpteHYyNzE3OTliOTk5K3ZSeDk5VlBQbno5ZVRUejRwU2Zyem4vL2M0TjgzM25oRGt2VGtrMDhHa3p0VHBrelJBdzg4b0FjZWVFREdHSjE4OHNuNjlhOS92YzgrYkRhYjdydnZQazJZTUVFK24wLzMzSE9QWG5qaGhmM0dWRlZWcGJmZmZsdVNOSHo0OEFNZXc2QkJnNVNabWFuTXpNeG15K3A3NDQwM1ZGWldwdjc5Kys5ekMyRmp2WHIxMHVMRmk1V2FtaXBKZXUyMTF4b2NXeUJ4OWV5enp4NHdWZ0FBQUFBSU40ekVBanFwOVBUMFJRZDVGNDREVmJBc2E2S2tpWkllZGpxZDY0d3hMeGhqWkZsV20zWjR6REhIYU5HaVJmcnV1KzkwL1BISEIyLy9DeWdxS3RJRER6d2dTZHE1YzZkMjdkcWx1TGc0eGNURTZKaGpqdEZMTDcwa3k3TDAwVWNmQlVkUTdVL3YzcjFWVTFPajAwNDdUU2VjY0lJOEhvK2syZ25kbHkxYnBrOCsrVVJ2dmZXV1NrcHFwd05idUhDaE5tN2NLSmZMcGFlZmZqbzRLZnNYWDN6UllNTDJsdmpiMy82bVljT0dTWkkrKyt3elNkS2tTWk5hdEcxa1pLUis4cE9mYU1tU0pmcisrKzhickpzOGViTCs5S2MvYWZQbXpjck56ZFdBQVFOYUZWZGpUcWV6dXU2bDN4aGpMTXN5eGhpL0pMOWxXU1pRTHNsWWx1V3ZXeGRjbG1TTU1mNjZkVTJXMTcwMmpkb012QTdzTDdoZHZWanF0N05QdmZyTGpmYmRlUHZBdmh0djErQllqVEhIdGV2TkJBQUFBSEJBSkxHQXpxZFlVbmZMc200TWRTQ05ESmMwdFQwTnJGaXhRbi83Mjk4a1NmUG16ZFBGRjErOFQ1M0ZpeGZycHB0dTB0cTFhN1YyN1ZvTkdqUklrblQ4OGNkcnhZb1Z1dUdHRzVTYm0zdkFmUzFjdUZBSkNRbnEwYU9IS2lvcTVQZjdKVW5WMWRXcXJxNVdlWGw1Y0c2dGdFMmJObW45K3ZWNjRva25kTk5OTjBtcW5YQzkvdnhXZ2RzZUV4TVRaYk0xSEF3YldGZC9ndmlOR3pkS1V2QTRXaUl3Y1h2akNlbnJ0N0ZodzRaMko3RlU3eG9TU0V3MlRsRFdYMjRxZWRtVzdWcmE1c0ZvZjMvcjZsNGJTZVg3QkFRQUFBQ2dRNURFQWpvWmo4ZHpsTVBoT09nVEhobGpvbXcyMjhJRDFQRkwrdHl5ck5YVjFkVi8rdWFiYnpZNW5jNDJ6U3FlbloydFJZditON2hzMUtoUmV2MzExL2VwbDVLU290NjllK3VWVjE3UjVzMmJOV1BHak9DNklVT0c2TFhYWHBNeFJyTm56OWJHalJ0MTU1MTNObmdLNExISEhpdXYxNnR1M2JvcExTMU5rclI2OVdvOTk5eHpldVNSUjNUbGxWZnEwa3N2MVNPUFBLSzllL2RxM0xoeFdyTm1qZngrdjY2Ly9uck5tVE5ISzFhczBOU3BVelZpeEFpbHA2ZnJ3dzgvbENUNWZMN2dpS3BseTVZcEpTVWx1Rit2MTZ0ampqbEdrb0tqdUNTcHJLeHNuN0lEeWN2TGt5UWxKU1UxS0krTGl3dStMaTB0YlhGNysrTnl1U0lrMlVhUEhtMTVQQjRyT1RuWjV2VjZyYXFxS3B2SDQ3RjE3OTdkOHZsOFZuVjF0YzNuODFreE1URTJuODluK1h3K205L3Z0eHdPaDgwWVkwVkdSdHI4ZnIvbDgvbHN4aGpMNy9mYklpTWpHL3pyOS9zdFk0d1ZFUkZoOC92OU5tT01aYmZiYmNZWUsvQTZVRzZNQ2F5M2pERTJtODNXWkhuZE9rdVM1ZmY3YlpLc3VybzJZNHhsczlrc1k0eE5rbVdNc1ZtV0ZYaHQxVzlUa3EydWJwN2I3ZjZxM1c4c0FBQUFnQ2FSeEFJNm1aeWNuQTJTSGo3WSt4aytmSGkzdUxpNHBwSllOY2FZRHkzTGVzUHI5ZjQxSnllbnJDUDJsNUtTb3NqSVNObnRkbFZVVkNneU1sSTMzbmhqY0tTU0pKMXp6am02NDQ0N05HN2NPSDN3d1FlU3BJa1RKelpveDJhenlSZ1RUUFQwNnRWTGRyczl1TDY2dXZZT3Vlam82UDNHNG5LNTlOZS8vbFdTZE5GRkYrbkdHMnNIdlEwZlBseW5uMzY2M243N2JUMzQ0SU42NnFtblduenJaT0FwaTFMRGtWZ3hNVEVxTHkvZloxUlZjKzM4NHgvL2tMVHZaUFAxMjJoTlVxd1pQa20rd0NUN0d6WnM2SWcyQVFBQUFLQkpUT3dPb04yTU1XV1NYdlA3L1hNOEhrK2MyKzMrbWN2bCtuTkhKYkFrcVVlUEh2ckxYLzZpNU9Ua1lGbE5UWTNTMHRKMHpUWFhOS2g3L1BISFM2cTlsVy9LbENuN3RKV1RrNk9LaWdwSnRhT3pBandlajJxblFHcVlTR3JzeXkrL2xOL3YxL2p4NDRQN0Nyanl5aXZsY0RpVW5aMnRmLzNyWDgwZVUxRlJrYnhlci94K3YxYXVYQ21wZGs2citnbW13QzJBVzdkdWJiWXRxZmJwaERmY2NJTjI3dHlwMk5oWVhYVFJSUTNXYjlueXY0ZEZEaDQ4K0lEdEFRQUFBRUE0WVNRV2dEWXBMeSt2aVl1TGU5N3Y5NytTbFpYMXBpVC93ZDducUZHakdpeVhscGJxNktPUDFyeDU4L1NIUC94QkpTVWwrc2MvL2hHY0ROM3I5U283Tzd2QmlDU3YxNnVISDY0ZHFEWmt5QkQxN3QyNy9qRUZYd2R1dmN2UHo5Y0hIM3dRVERJdFg3NWNWVlZWV3JCZ1FaTlBKT3pUcDQrdXZmWmE5ZTdkV3llY2NFS3p4M1BiYmJkcDllclZ6UjdqbENsVGxKT1RzMCs5Z0dlZmZWYnZ2dnV1U2twS3RISGpSdm45ZmlVa0pPakJCeDlVLy83OUc5VDk4c3N2SlVuOSt2VUwzaW9KQUFBQUFJY0xrbGdBMmlRM043Y3lOemYzL0ZEdGYrUEdqU29vS05DUUlVT0NrNjUvK09HSFdyVnFsU29xS2hRYkc2dUtpZ290V0xCQXp6enpqRkpTVWxSWVdLaGYvZXBYeXM3T2xsUjdLMkJlWGw1d0RxeXZ2LzVhVXUwSXJxaW9LRW5TcmwyN3RIang0dUIrQTdjeVRwOCtmYiszQ3M2YU5hdEZ4NUNSa1JGTVR0bnRkZzBkT2xTMzNucHJnenBubjMyMmxpMWJwaTFidGlnN08xdmp4NDl2c0g3TGxpM2FzbVdMb3FPak5YandZQjEzM0hHYVBYdjJQdk5oK2YxK3Zmbm1tNUtrODg0N3IwWHhBUUFBQUVBNElZa0Y0TEMwWk1rUzJlMTJuWExLS2RxMmJadWsybHZrZkQ2ZmNuTnp0V2pSSW4zMjJXZGFzV0tGS2lvcXRHclZLaTFZc0VBbEpTV1NwT25UcCt1blAvMnBsaTlmcnNjZWU2eEIyOE9HRFF1Kzd0dTNyMDQ5OVZTbHBhVnA4T0RCR2p4NHNGSlRVMXM4MTFWekxyNzRZczJaTTBjUkVSRnlPQnhOMWtsT1R0YVZWMTZwUng5OVZJOC8vcmlXTEZraVNjck16R3pWdnQ1NTV4MXQyYkpGbzBhTjBzeVpNOXNkT3dBQUFBQWNhaVN4QUJ4V2twS1NWRmxacWNzdnYxemp4NDhQM2pLM2NPRkNuWERDQ1ZxNWNxV3FxNnMxZWZKa1RadzRVZkh4OFJvMmJKaFNVbEtVbEpTazh2SnlYWExKSmJyODhzc2xxY0VUQWlWcHdJQUJ1dVdXVzRMTFBYcjAwSDMzM2RjaHNWdVdKWnZORm54dHQ5dGJOTUg2K2VlZnI0MGJOK3J0dDkvV2loVXJkTzY1NTdacXYzbDVlWHI0NFlmVnYzOS9MVnEwcU1GRTlnQUFBQUJ3dUdqL1VBSWd6RGlkVGlOSkxwZUw4enNNQlg0L3JSMUoxQkcyYmRzbXI5ZmJZREozU1RMR3lPZnpTWklpSXNqdEgwaEdSb1lrL284QjdjWDFDb0JFWHdBY0xweE81OThrelRMR3pIYTczUytHT3A2dWltOXJBTHFNeHFPdUFpekxJbmtGQUFBQUFHSE9GdW9BQUFBQUFBQUFnQU1oaVFVQUFBQUFBSUN3UnhJTEFBQUFBQUFBWVk4a0ZnQUFBQUFBQU1JZVNTd0FBTkJ1Y1hGeEU0NDQ0b2haa25vMldoVVJHeHVia1pDUWNIcEwydW5idCsrQ1hyMTYzYkMvOWIxNzk3NnRWNjllVjdZbjFucWlZMkppam82UGp4OVR2ekEyTnZhb2J0MjZIYXYvUFFBbnVvUDJCM1ExaVMydEdCTVQwejg2T25yUVFZeWx6UVlPSExoczRNQ0J5eVFsaFRvV0FPanFlQndYQUFCb3Q4VEV4TG05ZS9lK3NhcXE2cGpLeXNxOTlWWWxqeGd4NGl1ZnoxZVZuWjNkVTFKRjQyMTc5ZXIxTXMyVUFBQWdBRWxFUVZSMW84UGhHSmlibTN0SDM3NTk3Nm1wcWRtN2UvZnVoNXZhVC8vKy9lL3plcjFiZHUvZS9TZEpTa2xKZVR3cEtla1hyWW5WN1haSFNKTEQ0UmcwY3VUSS8xUlVWR1N1WGJ2MnFNRDZ0TFMwVngwT1I0ckw1ZXJaclZ1MzBZTUhEMzV0eDQ0ZGQrVG41eTlwelg2QUxpNWg1TWlSbjNzOG51ODNiZHAwUVdwcTZxT05LeFFYRjc5YlZGVDBxaVNscGFWOUhCVVZOZHpsY2xtQjlVNm4wN1IwWjhZWW45dnRqb2lKaVJuUW8wZVA2K3J0NDYyeXNyTFBtbXZMNC9Gc3pNbkpHVHB5NU1oc204MFcxWGg5VkZUVWNFbnExcTNiY1pLcUc2L1B5Y2taMGRJNEFRRHRReElMQUFCMHVOR2pSNit0dDJqc2RudjBtREZqMWhoanZJSEN3QmUvWHIxNlhlTndPRks3ZCsvK0UwbXkyKzJKZ2UwOUhzK21xS2lvdE1aZmJnTXN5N0pibG1YdnlOZ3R5d3FNVlBmN2ZMNHluODlYUEhEZ3dEOUxNdm41K1VzN2NsOUFaeFVWRlpWc3Q5dTdKU1ltbmoxczJMQ2srUGo0NHh2WHFhNnV6bytOalIzWHAwK2YzM2c4bm5WTnRWT1huR3AyTktUVDZRd21saXpMNnRPN2QrOGI2KzFqWjFsWjJXZVNWRk5UczNmNzl1MDMxZDgyTlRYMW1jRHI2T2pvNFpabDdaUEVxbmRNYWMzRkFRQTQrRWhpQVFDQWRoazVjdVRYVVZGUlF5VnAyTEJoLzFpL2Z2MlBBeU1YNm5NNEhJTWJsM1h2M3YwVWg4T1JLdjF2dElObFdmYW10bS9LMXExYnI5aTZkZXNWamZZellzeVlNZDlKVWxPSkwwa2FQSGp3OC9IeDhTZEpVa3hNek5neFk4YjhzR2JObWtGMXF3TkpNVjlGUllVN0p5Zm5xTlRVMUVYNStma3JXaElUZ05yUlRXdldyRGxteElnUjcyemZ2djN1NGNPSGY1U1hsM2R2WGw3ZUFxbmxvNndzeTdLUEhUczJ0N1g3MzdCaHcwK0hEaDM2WHYyeWlJaUludldUVm8zdEwxa1dpUFhiYjc4ZFhGVlY5VU5yWXdFQWRCeVNXQUFBb0Yxc05sdVVaVmtSa21SWmxrTjFjMjU2UEo1MW16WnR1cWl5c3ZJL1VtMXl5ZXYxNW8wZVBmcUxRSklxTWpJeTFlUHgvSkNibTN0emNYSHh5MDZuMDlUVTFPejkrdXV2ZzNQUE5CclYxU0VpSWlMNlJFWkc5Z3ZFN0hBNFVzZU9IYnV6THFaa1NSbzNidHdHWTB6d2kvYllzV05QWDc5Ky9kRjhpUVZhSmpvNk9ycnVWbDEvb016cGRKck5temZQYmswN2taR1J2ZHNieTlhdFd5L2IzenEvMzE4Y2VOMWNjbTNVcUZHYkc1ZTVYSzV1a3NyYUd4OEFvR1ZJWWdFQWdIYkp5Y2taM3I5Ly8wVzllL2UrY2QyNmRUK3FyS3hjN1hLNStxYWxwUzBaT1hMa3Z6ZHYzanpYNi9YbURCMDY5Rjkrdjc5MHk1WXRsNWVVbEx3alNZbUppYk1sZVFZTUdIRHZnQUVEZmljMXZKM3dZRm0vZnYzSmdSRmJnVG14R245NWpZaUk2TlY0TzJOTXhKRkhIdmxodDI3ZFRpNHFLbnB4MDZaTnN5VXBMUzN0YjRtSmliT3FxcXErKy9iYmIwZlZsYjJVbUpnNFk4ZU9IYi9adVhQbjNRZnplSUJ3MDcxNzl4bHBhV2t2N3RxMTYzYzdkdXo0YlNzM2o1WVU3M0s1a2x1NVhaTVRyemYrdisxeXVhekdaUVVGQlpZazVlZm5MMi9sUHFzbGFmanc0Vi9FeGNWTktpa3ArV0REaGcwL3FWc1hOV0hDaEh5YnpSYWZtNXQ3MCs3ZHV4ZTNzbTBBUUNNa3NRQ0VSRVpHUnFoREFIQVFSRVpHOW9pSmlmbDVTa3JLRXJ2ZG5yaG56NTRuQ2dzTFg1YmszYkZqeCszOSsvZC9jT2pRb1cvbjUrY3YyYnAxNnkraW82T0hCRzRuREdoOE8rSCs1c3BSN1lpdnBwNjBYSCtPclAxOTFxbHBYQkM0OVRBOVBkMHJ5ZVoydXlPY1RxZngrLzNsV1ZsWjhZRjZKU1VsNzNicjF1M2ttSmlZb3dNaHg4ZkhueXhKMGRIUkkxWDdSVG8vTmpaMlVsMzlkL1lUQTlDWkdVazFmZnIwK1kzZjc5L25nUTdOU1VwS21qZHc0TUEvdFdXbmE5ZXVuZGhVK1o0OWV4NjMyV3l4UFh2MnZDaFFscCtmLzZRa2UxSlNVdjFSV3BXV1pVVzJZcGNlU1Nvb0tIZ3VMaTV1VXJkdTNVNlFGQ2VwUENFaDRVU2J6Ulp2aktuWnZYdjM4MjA0SEFCQUl5U3hBQnhTeHBndkxjdWFGT280MEc1clFoMEF3a1pFVWxMU3hYVmYzRFIwNk5CM3Z2LysrNU9xcXFxKzM3bHo1MFBGeGNVdkJ5cnUyYlBuOFpLU2tnOVNVMU9mcmF5cy9GcVM2czFESmFsMnhFUkxieWRNU1VsNUxEazUrWmZOQlZkL3d1ZjZYQzVYVkd4czdIQkppb3FLR2pwNjlPanZjM0p5eGt1S3RDd3JzcWFtcG1CL2JSWVZGYjNidjMvL2g2T2lvZ1pKNmgwYkd6c2dJaUlpcWJxNmVudGtaR1QveE1URTQ0dUtpbFk1SEk2QjFkWFZPeXNxS2x6TnhRaDBSc1hGeGE5OC8vMzNSU2twS2ZmdTNMbnpULzM2OVh2QVpyTlprbVJaVnJQelllWG41eitabjUrL3pPbDBWclptbnk2WHk0cU5qVDNxd0RYM3IyZlBuaGMxTjdsN1kxdTJiTGxVa3ZiczJmUGlnQUVESHJZc0t5b3hNZkhrb3FLaU43cDM3ejVWcWsxOFM5clZucmdBQUxWSVlnRTRwTnh1OStSUXh3Q2dZOVU5dVU5UzdaUEF2Rjd2bm9pSWlPNERCZ3o0WGVBV3dVWXN2OTlmR2xob25LU3FmenRoZFhWMTRjR0llZGl3WVovRng4Y2ZYYmUvN25hN3ZYdHNiT3dSa25wTGt0ZnIzYmEvYlQwZXp6cVB4N014S2lwcVNHSmk0dEZSVVZHakpHblBuajFMK3ZYcjk5djQrUGpqZlQ2ZlZ3cCtlVzNSQk5aQVoxTmVYdjdwMnJWcmoxUGRMWGVXWmNWSmt0L3Zieks1M0JTUHg3TXVKeWRuVEdEWjZYUlcrM3krNHV6czdHQ2llOHlZTVJzYWoraHNyS21FZDFKUzBoVk4xWlVhUGhSaTdOaXh1WkdSa2YyLysrNjdsTXJLeWx4SlNrOVByMnFVN01vdkxpNytSMkppNGhrSkNRbFRpNHFLM2toSVNKZ3FTWHYzN3QzdlpQSUFnTlloaVFVQUFOcWpwcWlvNlBYSXlNaCtjWEZ4a3paczJIQ1cxK3ZOT2REVEJTTWlJbm9FWGpldVcvOTJRcnZkdnRmbjgrVTMxY2EyYmR1dTNyWnQyOVdOeTF2eWRNSWpqenp5UTUvUFYySzMyeE04SHMrbXpaczNuMXRSVWJFektTbHBtaVJWVmxaKzAxejhKU1VsN3lVbkoxOGRHeHQ3ZEZ4YzNORWVqMmQ5U1VuSlh3SkpMTC9mWHlKSnhjWEYzRXFJTHF0YnQyNy9OMmpRb0JWNWVYbDNTMUxkNkVVMU45S3hNWWZETVdUczJMRS8xQyt6MiswSjljc2lJaUw2Tk5mR3hvMGJmMTUvdVc3RVo4R1dMVnQrRVNoTFNFZzRyYVNrNVAzQXJZVDFrK3NSRVJHOUpTa3RMZTFUMWQyS1hQY1Fpd2FLaW9xZVMweE1QS043OSs0L2k0dUxHeHNWRlRXb3BxWm1UMUZSRWYwQUFIUVFrbGdBQUtCZE5tM2FkRmIvL3YwWHhjWEZCVzhWcnA4OEdqTm16QThPaHlOMWZ3a2xLVGphWWtUOTJ3bWJlMHBZZTYxZnYvNENoOE9ST0diTW1HOTlQbDloUlVYRlY1S1VtSmc0WFpMS3k4cy9iN3pOd0lFRG45bTVjK2NEWHE5M2JYRng4YnZKeWNsWHg4ZkhIeHNYRnpjcFB6OS9hVVZGeFk2cXFxcTFzYkd4NDMwK1g3RXhwcnFvcU9qRGczVU1RTGlMaTRzN09qSXlzbTlFUkVTdi9QejhQenNjampSSjh2bDg2M2Z1M1BsQVdWblpwNEVSa2Z0aldWWkVaR1JrLzhiRlRaUTFFQlVWZFdUZzlaQWhRMTVxdkQ0aUlxSkgvWEtQeDdNeEp5Zm5hTlhOczlkVUlqNHFLbXBJYy9zc0tDaDRLeVVscFRneU1ySmZ6NTQ5YjVDa3dzTEM1MVUzRWcwQTBINGtzUUFBUURnS1R0aGVXVm01eHVmemRmUWo3UE1rZGE5ZjRIQTRSaWNrSkp4cWpLbkp6ODkvczFIOXFLU2twSGsrbjY5ZysvYnRONWFVbFB6VDcvZFh4c1hGSFcxWlZrUlpXZG43a2xSYVd2cHhkSFQwaVBqNCtDbGxaV1gva2xRcW9JdUtqWTA5VHBMS3lzbytMU3NyKzgrb1VhT3lmVDVmOGNDQkEvKytjK2ZPaDB0S1N2N2hjRGdHVmxSVVpOcnQ5dmhHbS90Y0x0Y1JqZHQwT3AyRlBwK3ZKRHM3dTluYkIxTlNVaDRMdlA3MjIyOEgyMnkycEFFREJqd1NIeDgvSlZCZVhWMjlZOXUyYmIrc3FxcktzaXlyT2lFaFliSWtsWmFXZnJSKy9mcFRtbXMvTFMzdFRadk4xbmcwVmxWaFllRkxTVWxKbC9ibzBXT21KQlVVRkhBcklRQjBJSkpZQUFDZ3ZSeDJ1NzFiWUtIeEhGZUJFUk9OeSt0R1BSUTExZUNJRVNPK2tDUy8zMSt4YWRPbVdaSnFZbUppQmtxU01hWkRSbWhGUmtiV2Z3S1pmZENnUVU5SXNvcUtpbDZSdERPd3dyS3NpTmpZMkRHUzVQVjZmNmdycmlvdExmMW45KzdkZjJhTXFTNHNMUHluVkp2RVNrNU8vcVZsV1pFOGxSQmRuTDFidDI3SCszeStxckt5c2k5VFVsSWVqWTZPSHJsNzkrNUZSeHh4eEp5MHRMUVhOMjNhTkRzL1AzOTVmbjcrOHJGangyNnF2L0dRSVVOZTY5NjkrK2xOTm15M0p6aWR6bjNteTZzLzJqTXZMMjlCZVhsNVpuVjFkWEdQSGozbUpTY25YMnV6MmJybDV1WmVOV0RBZ0NlcXE2dTNsNVdWZlpxV2x2WktVVkhSbXdVRkJjOEc1c2dxTFMzOTRFQUh0Mm5UcG1sTmxSY1VGRHlYbEpSMHFjMW1pNjJvcU1nc0x5OXY5dFprQUVEcmtNUUNBQUR0TW1yVXFLem82T2lSa3VUeitVcjNOeDlXRStYNy9Semk4L21LNmtaRVBUVjQ4T0FYRWhNVHo3SXN5eVpKTlRVMU85b2I4NkJCZzE3bzFxM2JjWkxrOS9zcmUvWHFkVjNkWEZhVk8zYnNXQkNvVjFOVGt4OFJFWkUwWXNTSXJ5U3BxcXJLSFZpM2NlUEdmYjVnRnhVVnZkYmNiWlAxR1dOdWJPOXhBT0VxSmlabWt0MXU3MTVhV3ZwcHYzNzliazlPVHI3UzQvR3N5ODNOdmJPNHVQajFvVU9IZmpabzBLQWxPM2JzK0hWS1Nzb2ZwTnIrUTVKNjkrNTkyLzRTV00xeE9wM0c1WEwxMjd4NTgvbUZoWVVmUzhwTFRVMTlybWZQbm5POVh1KzJqUnMzbmwxV1Z2YlBBUU1HUENGSm16ZHZ2ckM2dW5wdnIxNjk1a3N5OGZIeHgvcDh2cEtkTzNjdWErdHhsNVdWL2F1bGZRQUFvUFZJWWdFQWdIWXBLU241UUpJcEx5Ly9yOWZyL2JhMVgrQ2FxcjkrL2ZxcGt2eVNxbnYzN24zN0VVY2M4WE5KOG5xOVc3WnYzMzVIYysxNXZkN2QyN2R2djcyNU9uNi92eXd5TW5LQTMrK3Z6TS9QZjdxZ29PQ05YcjE2emQreFk4ZHZQUjdQaGtDOTdkdTMzOXlyVjY4YkxNdXlsNVdWZlZ4YVdycXFOY2ZXSExmYi9YQkh0UVdFbThqSXlFU1B4N09odkx6OHM0S0NnbVZISEhIRTNQWHIxNSt0MmxHTXE3WnUzWHBSZVhuNUtraytuOC8za0RHbWZQZnUzUTlKMHE1ZHV4N2R0V3ZYWDlxNDYveTZlYWdrU1Z1MmJMbW9zckx5Mzd0MzczNWVkYmYzMXRUVTdLMmJYTjZYbTV0N2JYRng4VXVscGFYWlBYcjBPTTJ5ckdoSmU5cDM5QUFBQUMza2REck53WndNR0FCd3lGbVM3SFgvZHBRNDFjNkpaYXRYMXFzRDJ3ZFFLNnJSdjJpRXo2N0E0Y0hwZFA3TjZYU2E5UFQwV2FHT3BTdGpKQllBQUFoM1JwS3ZnOXNzYjZKc2R3ZnZBNERrYWZRdkFBQnRSaElMQUFBQUFFS0UrZkVBb09WSVlnRUFBQUJBaURBL0hnQzBuTzNBVlFBQUFBQUFBSURRSW9rRkFBQUFBQUNBc0VjU0N3QUFBQUFBQUdHUEpCWUFBQUFBQUFEQ0hra3NBQUFBQUFBQWhEMlNXQUFBQUFBQUFBaDdKTEVBQUFBQUFBQVE5a2hpQVFBQUFBQUFJT3lSeEFJQUFBQUFBRURZSTRrRkFBQUFBQUNBc0VjU0N3QUFBQUFBQUdHUEpCWUFBQUFBQUFEQ0hra3NBQUFBQUFBQWhEMlNXQUFBQUFBQUFBaDdKTEVBQUFBQUFBQVE5a2hpQVFBQUFBQUFJT3lSeEFJQUFBQUFBRURZSTRrRkFBQUFBQUNBc0VjU0N3QUFBQUFBQUdHUEpCWUFBQUFBQUFEQ0hra3NBQUFBQUFBQWhEMlNXQUFBQUFBQUFBaDdKTEVBQUFBQUFBQVE5a2hpQVFBQUFBQUFJT3lSeEFJQUFBQUFBRURZSTRrRkFBQUFBQUNBc0VjU0N3QUFBQUFBQUdHUEpCWUFBQUFBQUFEQ0hra3NBQUFBQUFBQWhEMlNXQUFBQUFBQUFBaDdKTEVBQUFBQUFBQVE5a2hpQVFBQUFBQUFJT3lSeEFJQUFBQUFBRURZSTRrRkFBQUFBQUNBc0VjU0N3QUFBQUFBQUdHUEpCWUFBQUFBQUFEQ0hra3NBQUFBQUFBQWhEMlNXQUFBQUFBQUFBaDdKTEVBQUFBQUFBQVE5a2hpQVFBQUFBQUFJT3lSeEFJQUFBQUFBRURZSTRrRkFBQUFBQUNBc0VjU0N3QUFBQUFBQUdHUEpCWUFBQUFBQUFEQ0hra3NBQUFBQUFBQWhMMklVQWNBQUFEUTFUaWR6bzhsL1NqVWNhQjlqREZmdXQzdXlhR09Bd0NBcm9LUldBQUE0R0N5eDhURUhCUHFJTUlRQ2F4T3dMS3NTYUdPQVFDQXJvU1JXQUFBNEtEbzFxM2IxTFMwdE9mdGRudDNsOHRsaFRxZWNKU1ptUm5xRU5CR0dSa1pvUTRCQUlBdWg1RllBQURnb0lpS2l1cGp0OXU3aHpvT0FBQUFkQTZNeEFJQW9KT0tpWWs1WnVUSWtmK1dwTTJiTjg4dExDejhxeVRGeDhlZk9HellzSDhhWTZyZGJuZC9TWHNrS1RZMjF0bW5UNSs3dW5YcmRxek5ab3YzZXIyYjgvUHpuOW0xYTlkRGtueVM1SFE2alNSdDNicjFzdno4L0w5SVVsSlMwcVVEQnc1Y0trbUJFVmVCZWdHQlpVWmtBUUFBb0swWWlRVUFRQ2RWV1ZuNW44ckt5aldTbEppWU9DMVFucGlZZUpZa0ZSY1h2Nk82QkZaTVRNems0Y09IL3pzeE1mRU12OTlmVVZsWm1SVVZGVFcwZi8vKzl3MGNPUENwMXU2N3ZMejhNNC9IODMzOTVmTHk4cy9hZlZBQUFBRG9za2hpQVFEUWllWG41Lzlaa2hJU0VrNlQ1SkNreE1URU15V3BvS0JnV2FEZWdBRUQ3clVzSzZxaW9tTDFOOTk4azdaMjdkcEptemR2dmtDU2twS1NMb3lLaWhyZW12MnVXN2Z1eExvUlhNSGxkZXZXbmRqdUF3SUFBRUNYUlJJTEFJQk9iTStlUGMvNy9mNUt1OTJlMEwxNzl4TmpZMk9kRG9janRhYW1abmRSVWRFN2dYcHhjWEZIUzFKQlFjSGZKWGtscWJDdzhOWEErdGpZMktNT2VmQUFBQUJBUFNTeEFBRG8zSW9LQ2dwV1NGSkNRc0sweE1URTZaSlVOejlXVGIxNk5ra3l4bmpybGRrREx5ekxxbTdVYnYyNXJmZzhBUUFBZ0lPT0Q1MEFBSFJ5ZS9ic1dTSkpDUWtKUDAxSVNEaGRhbmdyb1NSVlZGU3NscVFlUFhxY3Jib0h2L1RzMlhORzNXcC9aV1hsZnlYSjUvTVZTVkpNVE16SXdMWnhjWEdUbXRxdjMrLzNCVjdIeHNiMjY2RERBUUFBUUJmRjB3a0JBT2prQWhPOHg4VEVqREhHK0NvcUt0emw1ZVZmMTYrelk4ZU9PNDg4OHNpUDQrTGlUaGd6WnN6R21wcWFYYkd4c1JtU3RHZlBua2NyS3l1M1NsSkpTY2tIUnh4eHhNeWtwS1JyN0haN0g1dk5GdCs5ZS9kVG05cHZWVlhWbXNEcklVT0dmRlZUVTVQLzNYZmZqVHVZeHdvQUFJRE9pNUZZQUFCMEFZRUozaTNMc3UvZHUvZVp4dXZMeXNyK3RXSERoaE5LU2tvK3ROdnRSOFRFeEl5dnJLejhkdHUyYlZkdjI3YnR4a0M5elpzM1gxTmNYUHltTWNiYnZYdjMwMzArWDNGZVh0NmRUZTJ6b3FKaWRWNWUzb0thbXBvOWtaR1J2ZTEyZS96Qk8wSUFBQUIwZG96RUFnQ2dDL0I0UEJ1azJqbXY5dXpaODBKVGRVcExTLzlkV2xyYTVLaXFlblp2M0xqeHpNYUZPM2Z1ZktpcHlubDVlZmZtNWVYZDIrcUFBUUFBZ0VZWWlRVUFRT2RuNjlXcjF3MlNWRGZKKzk0UXh3TUFBQUMwR2lPeEFBRG94TWFNR2JQSkdHT2lvcUxTZkQ1ZjBhNWR1NXE4OVE4QUFBQUlkNHpFQWdDZ0U3UFpiUEVPaDJOZ1JVWEZGK3ZYcnorNXFxcHFTNmhqUXZnenhqUlkvdWlqai9UNjY2ODNLTnU0Y2FPMmJQbmY2VlJaV2FsUFAvMVVmcjgvV0ZaYVd0cmlmZTdldlZzN2R1eG9ZOFFBQUtBcllDUVdBQUNkMk5kZmY5MHIxREVnOUQ3ODhFUDk5Ny8vbGMvblUwMU5qYXFycTFWVFV5T1B4eU92MTZ1cXFpcFZWbGFxb3FKQzVlWGxLaTh2MTV0dnZxbStmZnRLa3Y3d2h6OG9OemRYMDZkUGx5VGw1ZVZwN3R5NTZ0dTNyNTUvL25uRnhzWnErZkxsV3JwMHFlYk1tYU1iYnJoQjVlWGx1dVNTUzVTYW1xcTc3NzViaXhZdDJpZXVLVk9tNkVjLytwRWs2WW9ycnRDV0xWdVVtWmtaWEorUmtkSGlZN1RaYkZxOWVuVjczaVlBQUJEbVNHSUJBQUIwY2pVMU5mdU1wR3FLM1c1WFRFeU1ldmJzcWN6TVRFMmRPclhKZW4zNzl0WHBwNSt1MTE1N1RlKy8vNzRtVDU2c1o1OTlWZ2tKQ1pvM2I1NGtxYkN3VUJVVkZmcmtrMDlVVkZRa2w4dTFUenVKaVlsYXYzNjlsaXhab3RUVTFDYjNaYlBaOU4vLy9yZlp1Q2RObW5UQVl3c1hHUmtaZlgwKzMwbFpXVmxOUG1BQkFBRHNIMGtzQUFDQVR1N1lZNC9WSFhmY29lTGlZbzBmUDE0T2gwTmZmUEdGbGk5ZnJydnV1a3NUSjA1VWRIUzBhbXBxdEhEaFFzMmJOMDlEaHc3VlgvLzZWNzM5OXR2YXRXdVhKR24yN05rNjlkUlQ5ZFpiYjhucjlTb3lNbExQUGZlY25uamlDWGs4SGtWRVJPalNTeS9WWFhmZHBYSGp4bW5ac21XYVAzKytMcnZzTWwxNTVaVzY1SkpMZE5WVlYwbHErU2dydjkrdjAwNDc3YUM5TjRkQ1JrYkdRR1BNanlWZFpJdzV6bWF6U1JKSkxBQUFXb2trRmdBQVFDZG5qTkdUVHo2cDZ1cHFMVjI2VkVjZWVhUktTa3BVVVZHaHh4OS9YQysrK0tMc2RydHV1dWttclZxMVNoNlBSdzg5OUpCMjc5NnQ3Ny8vUHRqTzk5OS9yd2tUSmpTWUM2dis2OEN0aUpXVmxaSWtqOGVqNTU5L1huVkpHMG0xeWF1RkN4ZTJLdjZDZ29LMkhucklPSjNPa1g2L2Y2cGxXZWNaWXlhRU9oNEFBRG9Ea2xnQUFBQ2RYRUpDZ2k2ODhFTDkvdmUvMS9YWFg2OVhYbmxGVTZaTTBja25ueXlwZGdMMlYxNTVSYXRXcmRMbzBhTjE5OTEzUzVMbXpwMnI4ZVBINithYmI1WWtQZi84OCtyZnY3OXV2ZlZXU1ZKUlVaRisvT01mTnprZjFVY2ZmYVRiYjc5ZGwxNTZxUzYvL1BKV3hldjFlbFZSVWFHUFAvNjRWZHNWRlJVcE1UR3hWZHQwSktmVE9VN1NHWkxtU0JwWlAza0hBQURhanlRV09xMk1qSXl4eGhpcmZ0bUJscHNyaTR5TWJMWmVVOXUxWTU5TnRtVzMyOXUwYlhQN2pJaUlhRlVNTFltL3FUamJHbXZqT052VFZsdTNhOFh4dFBwOXROdnRMWTdqUUcwRjJHeTJ0djR1Ty9KNDJuTk9IZWg0OXZmL3JkWHgxL3VDMldIdlJRdmpiZE14N2ErZmFWeTM3cmlDeTgyMTNUamVBOFhSYUgyVDJ3Yk9nd01kZDNOdDdhOXU0OTlaQzM4diszMHY2aDkvQzlwcVVmeU4zLyttMmpiR3lMS2ErM1YydkxsejU2cWdvRUFubkhDQ29xS2lWRnBhcW84KytraVM5TUFERCtqQ0N5K1V4K1BSaFJkZXFKaVlHRWxTY25LeTFxMWJGMnpqbm52dTBkMTMzNjM1OCtlcnBLUWsrQ1JDdjkrdnM4OCtPMWp2MVZkZmxXVlppb2lJMEpJbFN4UWRIZDJxV045ODgwM2RkOTk5YlRyTytoUERId3BPcHpQREdEUE5zcXc1a29hMGRMdjA5UFI5WjdvSEFJU3ppYUVPQUNTeDBEa1pTWll4NXV2R0t4cC9ZV2pORjRqR2p4cy9VTnR0MlVkYmRGVDdMVzJuUGZ0cnliYjdxM09nOTcrbGJYWGs3eU1VN2JlblhsdTJPOWkvNzdidTQxQ2NyMjF0cXkzbmFrdmJQeGkvNjliRzIxeGJnWFV0YmJNMXg5TlJmV3hMNHUrSXRnNVV0NjNuU1Z1ZGVlYVp3ZGVCMFUzMVk2aS9QcERZY2pnY1dyNTh1VjUrK2VYZ3VuWHIxbW5Sb2tYYXVuV3Jpb3VMRyt5ai9tMkZrdlRqSC85WTNicDEwK09QUDY2Zi8vem5ldXl4eDRMN1BOQjdOMlBHREUyYk5rM0hISE5NYXc3emtDZXdKTW5uOHlYWWJMWit4cGpvVnA0VE54N0VzQUFBQjRreHBqTFVNWFJsSkxIUUdmMUYwdVRBUXQwSDVzYmZGdmI1OW1CWjF2NitVVFFvTjAxLzh6aGcrMDJWTjdIUERvdWhwY2NUV0c3VVpGdmozNmRPQzkrdmxyYmQxTGI3YmF2ZXJwdHNxNFh2Ly84YWFmNDlhdlY3MDB6N0xUb3ZXaEovRSs5L205L1gxaDdUSVRxZUZ1L2pRTzBIUnBTMElJNE9PWi9xYnhQWTk0SHF0U1NPeHVVSE9nY2F0ZDJpdXZYaTNXLzk1dW9lNEhoYWZPeCt2LzlBNzN1citseS8zOTljaksxcXE5N3g3eS8reFUyVUh6UzV1Ym10WHU5d09QVFVVMCtwcUtoSWRydGRQcDlQMTE5L3ZVYU1HS0dqampwS1V2TzNFMHJTVVVjZHBhZWVlaW80bWpZd1YxYmowYlhOU1UxTjFVc3Z2UlJjbmpScGt1TGo0L1hKSjU4RXk4NDg4MHpsNWVXMXVNMk9sSjJkL1U5Si81UmtwYWVuMzJsWjFnQmp6Q21XWlExcWJqdGpERWtzQURqTUdHTktzckt5M2c1MUhGMFpTU3gwT2k2WHEzVVRid0FBY0lnNW5jNURtc1NxUDBLcG9LQkFWMTExbGRhdlg5K2d6dVRKazdWNDhlTGdyWVNTZE8yMTErcklJNDlVWldXbGNuTnpOWGZ1M0ZidE56czdXN2ZkZHBzdXUrd3lTUW9tbXJwMzc5N2lObkp6Y3pWMTZ0UUdaZVhsNVEzSzh2UHpXeFhYUVdMY2J2ZmRnWVgwOVBTakxNdWFZNHo1bVdWWnd4cFhkcnZkRHgvYThBQUFPUHd4MnlRQUFFQVhzVzdkT3MyYk4wL3IxNi9YdWVlZUd5eWZOV3VXdnZqaUM4MmJOMCtiTjI4T2xvOFlNVUl6Wjg1czBNWTk5OXlqakl3TVpXUms2TWMvL3JHazJsRnhnYkxBanlSOTg4MDN5cy9QVjJGaG9jNDU1NXpnU0t5VWxCVE5temN2V0s4NVBwOVB1M2Z2RHY1SXRTTTk2NWMxTVpveDVOeHU5MWN1bCt0NnQ5czkzTEtzY2NhWUI0d3hPYUdPQ3dDQXd4a2pzUUFBQURxNWlvb0tMVnUyVE04Kys2eXFxNnMxYTlZc1hYSEZGVnF4WW9VazZjWWJiMVJsWmFYZWVPTU5uWGZlZVRydnZQTjA0WVVYYXNxVUtSbzVjcVNXTDE4ZWJDc3BLVW1wcWFtU2FwTlgyN1p0azZSZ1dYMXV0MXVTbEpHUm9YSGp4bW5XckZtS2o0L1hiYmZkcGpsejV1ai8vdS8vdEhQblRvMGNPVklWRlJVTnRyWFpiUHIwMDAvM2FmUEVFMDlVWEZ5YzNubm5uUTU1Ync2RnpNek1ieVRkSnVtMjhlUEhEN1BaYkhOQ0hSTUFBSWVqUS90WUhBQUFBTWpwZEJycDBFeEV2bjM3ZHAxLy92a3FMaTZXM1c3WDFWZGZyUXN1dUVDbHBhVTY4Y1FUVlQrT1pjdVc2WWtubnBEUDUxTnNiS3hXckZpaGZ2MzY2Y3d6ejFSdWJ1NCs4VFkzSjViZjc5ZEpKNTBrcjllcnp6NzdUSXNYTDliTEw3K3M4ODgvWCsrOTk1NEtDd3UxY09GQ0hYLzg4WktrYWRPbWFjK2VQY0Y5WEh2dHRWcTVjbVdyanZWUVR1d2VHRVhtY3JuNFBBMEF3Q0hDN1lRQUFBQ2RXUC8rL1hYS0thZG8wS0JCV3JwMHFTNjQ0SUw5MXAwM2I1NmVlZVlaalJvMVNyTm56MWEvZnYzYXZOODFhOWFvckt4TVk4ZU8xZE5QUDYyWFgzNVpxYW1wdXVxcXEvVGdndy9LR0tONzc3MVhyNzMybW80NTVoanQyYk5Ic2JHeGttcVRhYTFOWUVtMWlTV3YxOXZtbUFFQVFIampka0lBQUlCTzdvWWJicEJsV1hJNEhNRXltODJtSGoxNjdGTjM5T2pSV3I1OGVlTW5zclphYVdtcFVsSlNsSkdSb1RQT09FUHZ2dnV1RmkxYUpJZkRvZkhqeCt1dXUrN1NoQWtUWkxQWjlNZ2pqeWdtSmlhWVlKczllN2FtVDUvZXB2M1dQMFlBQU5DNU1Qd1pBQURnRUR1VXR4T0dtdGZybGNQaENQN2JXWEE3SVFBQWh4NjNFd0lBQU9DZ0NTU3VPbE1DQ3dBQWhBWkpMQUFBQUFBQUFJUTlrbGdBQUFBQUFBQUlleVN4QUFBQUFBQUFFUFpJWWdFQUFBQUFBQ0Rza2NRQ0FBQUFBQUJBMkNPSkJRQUFBQUFBZ0xCSEVnc0FBQUFBQUFCaGp5UVdBQUFBQUFBQXdoNUpMQUFBQUFBQUFJUTlrbGdBQUFBQUFBQUlleEdoRGdBQUFLQ3J5c2pJQ0hVSUFBQUFodzFHWWdFQUFCeGl4cGd2UXgwRE9zU2FVQWN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ZS9lc2NBQUFBWVNVUkJWQUFBQUFBQUFBQUFBQUFBQUFBQUFBRFFBZjRmUjVOVEo3bi9DcGNBQUFBQVNVVk9SSzVDWUlJPSIsCgkiVGhlbWUiIDogIiIsCgkiVHlwZSIgOiAiZmxvdyIsCgkiVmVyc2lvbiIgOiAi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未来.</cp:lastModifiedBy>
  <cp:revision>6</cp:revision>
  <dcterms:created xsi:type="dcterms:W3CDTF">2023-08-06T14:40:00Z</dcterms:created>
  <dcterms:modified xsi:type="dcterms:W3CDTF">2023-08-13T13:18:26Z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5519ADF838AC4C9A8948F1E837335706_12</vt:lpwstr>
  </property>
  <property fmtid="{D5CDD505-2E9C-101B-9397-08002B2CF9AE}" pid="3" name="KSOProductBuildVer">
    <vt:lpwstr>2052-11.1.0.14309</vt:lpwstr>
  </property>
</Properties>
</file>