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3807-28CC-4609-9ED7-2ED51C77173A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63971-A080-4207-8647-48464012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1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63971-A080-4207-8647-4846401264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4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6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0" y="1635125"/>
            <a:ext cx="33528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 smtClean="0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62992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2397125"/>
            <a:ext cx="62992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260351"/>
            <a:ext cx="307128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163763"/>
            <a:ext cx="987425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1" y="6284913"/>
            <a:ext cx="17250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7351" y="6202363"/>
            <a:ext cx="6817783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D36D6-1BC0-4057-AED3-22E350F4AED6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4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C49B6-90C5-47B0-8C2B-A1445652DBF8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18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76C7-2CF9-4602-A624-13F97422D3EC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6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3152" y="1484313"/>
            <a:ext cx="5327649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2C359-8B2C-430B-BEFD-B7A92B02787A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8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4520D-34BB-4423-B10F-A1862A7FF349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62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0E29B-59BA-4AF8-994C-322BB1332DB2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8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599D2-F310-49D6-A1B0-6E8F54F7CE9B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62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8BE13-A454-4A29-AD0C-9C8AC03D3300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1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85E4-AA9B-4044-A266-E0EB45F9CDC6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52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E6EF7-D7FB-47C7-A8DE-C2FA1C69255A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65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7234" y="404813"/>
            <a:ext cx="2713567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404813"/>
            <a:ext cx="7939616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4B01E-D740-4BBD-91FE-966E15F0F3EB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0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0651" y="404813"/>
            <a:ext cx="7488767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3152" y="1484313"/>
            <a:ext cx="5327649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AA77-4F2F-49D4-AC43-4283CE633C3F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75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0651" y="404813"/>
            <a:ext cx="7488767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53152" y="1484313"/>
            <a:ext cx="5327649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53152" y="3756025"/>
            <a:ext cx="5327649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AE8C8-53EE-420A-A396-4B3A97E9A84C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5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0651" y="404813"/>
            <a:ext cx="7488767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418" y="1484313"/>
            <a:ext cx="10856383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BEF48-B33B-44E1-B47F-6F59A30A9342}" type="slidenum">
              <a:rPr lang="zh-CN" alt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2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3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6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4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2018/12/27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9C7A-5A3B-4A07-BE36-FE76988FD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404813"/>
            <a:ext cx="74887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917" y="6284913"/>
            <a:ext cx="17250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202363"/>
            <a:ext cx="70104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0" y="6284913"/>
            <a:ext cx="124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76924-5882-48CE-B70C-D1846AF871E8}" type="slidenum">
              <a:rPr lang="zh-CN" alt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61939"/>
            <a:ext cx="88688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楷体" pitchFamily="49" charset="-122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楷体" pitchFamily="49" charset="-122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楷体" pitchFamily="49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楷体" pitchFamily="49" charset="-122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>
          <a:xfrm>
            <a:off x="8076912" y="4096472"/>
            <a:ext cx="5184775" cy="245546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171840523 </a:t>
            </a:r>
            <a:r>
              <a:rPr lang="zh-CN" altLang="en-US" dirty="0" smtClean="0"/>
              <a:t>王树茂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171840680 </a:t>
            </a:r>
            <a:r>
              <a:rPr lang="zh-CN" altLang="en-US" dirty="0" smtClean="0"/>
              <a:t>段耀祖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171840587 </a:t>
            </a:r>
            <a:r>
              <a:rPr lang="zh-CN" altLang="en-US" dirty="0" smtClean="0"/>
              <a:t>胡政</a:t>
            </a:r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158749" y="2138979"/>
            <a:ext cx="9874251" cy="16002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数据库课程设计：</a:t>
            </a:r>
            <a:r>
              <a:rPr lang="zh-CN" altLang="en-US" sz="4000" b="1" dirty="0" smtClean="0"/>
              <a:t>电影</a:t>
            </a:r>
            <a:r>
              <a:rPr lang="zh-CN" altLang="en-US" sz="4000" b="1" smtClean="0"/>
              <a:t>之家数据库</a:t>
            </a:r>
            <a:endParaRPr lang="zh-CN" altLang="en-US" b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D36D6-1BC0-4057-AED3-22E350F4AED6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473" y="1226619"/>
            <a:ext cx="10856383" cy="4392612"/>
          </a:xfrm>
        </p:spPr>
        <p:txBody>
          <a:bodyPr/>
          <a:lstStyle/>
          <a:p>
            <a:r>
              <a:rPr lang="zh-CN" altLang="en-US" dirty="0" smtClean="0"/>
              <a:t>系统功能介绍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3473" y="1687484"/>
            <a:ext cx="9351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人物获奖信息查询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  </a:t>
            </a:r>
            <a:r>
              <a:rPr lang="zh-CN" altLang="en-US" dirty="0" smtClean="0"/>
              <a:t>电影获奖信息查询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  </a:t>
            </a:r>
            <a:r>
              <a:rPr lang="zh-CN" altLang="en-US" dirty="0" smtClean="0"/>
              <a:t>输入名称搜索电影网址链接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  </a:t>
            </a:r>
            <a:r>
              <a:rPr lang="zh-CN" altLang="en-US" dirty="0"/>
              <a:t>输入</a:t>
            </a:r>
            <a:r>
              <a:rPr lang="zh-CN" altLang="en-US" dirty="0" smtClean="0"/>
              <a:t>主演名字查询其主演电影信息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   输入电影类别查询主要或者详细信息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  </a:t>
            </a:r>
            <a:r>
              <a:rPr lang="zh-CN" altLang="en-US" dirty="0" smtClean="0"/>
              <a:t> 输入国家查询电影信息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</a:t>
            </a:r>
            <a:r>
              <a:rPr lang="zh-CN" altLang="en-US" dirty="0" smtClean="0"/>
              <a:t>   输入导演名称查询其执导电影信息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8.   </a:t>
            </a:r>
            <a:r>
              <a:rPr lang="zh-CN" altLang="en-US" dirty="0" smtClean="0"/>
              <a:t>输入任意关键词 查询相关电影信息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 startAt="9"/>
            </a:pPr>
            <a:r>
              <a:rPr lang="zh-CN" altLang="en-US" dirty="0" smtClean="0"/>
              <a:t>某奖项历年获奖历史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10. </a:t>
            </a:r>
            <a:r>
              <a:rPr lang="zh-CN" altLang="en-US" dirty="0" smtClean="0"/>
              <a:t>查询某一演员参演情况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756160"/>
            <a:ext cx="10856383" cy="4392612"/>
          </a:xfrm>
        </p:spPr>
        <p:txBody>
          <a:bodyPr/>
          <a:lstStyle/>
          <a:p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三、功能测试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0116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1.   </a:t>
            </a:r>
            <a:r>
              <a:rPr lang="zh-CN" altLang="en-US" dirty="0" smtClean="0"/>
              <a:t>人物获奖信息查询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8" y="1856152"/>
            <a:ext cx="10816211" cy="679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4" y="3967214"/>
            <a:ext cx="4864479" cy="144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2" y="2774195"/>
            <a:ext cx="3537621" cy="90003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292929"/>
                </a:solidFill>
              </a:rPr>
              <a:t>三、</a:t>
            </a:r>
            <a:r>
              <a:rPr lang="zh-CN" altLang="en-US" dirty="0">
                <a:solidFill>
                  <a:srgbClr val="292929"/>
                </a:solidFill>
              </a:rPr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01680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2.   </a:t>
            </a:r>
            <a:r>
              <a:rPr lang="zh-CN" altLang="en-US" dirty="0" smtClean="0"/>
              <a:t>电影获奖信息查询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" y="1742462"/>
            <a:ext cx="5643054" cy="620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" y="1952038"/>
            <a:ext cx="5643055" cy="3724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26" y="3782995"/>
            <a:ext cx="4953245" cy="621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6" y="2654645"/>
            <a:ext cx="5074214" cy="1320428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09993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3.   </a:t>
            </a:r>
            <a:r>
              <a:rPr lang="zh-CN" altLang="en-US" dirty="0" smtClean="0"/>
              <a:t>输入名称搜索电影网址链接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324"/>
            <a:ext cx="8545484" cy="541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2" y="2662487"/>
            <a:ext cx="9598283" cy="1186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2" y="4060696"/>
            <a:ext cx="8182423" cy="1636483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35178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4.   </a:t>
            </a:r>
            <a:r>
              <a:rPr lang="zh-CN" altLang="en-US" dirty="0" smtClean="0"/>
              <a:t>输入主演名字查询其主演电影信息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" y="1598280"/>
            <a:ext cx="10071231" cy="662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451"/>
            <a:ext cx="9883833" cy="1353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" y="3687627"/>
            <a:ext cx="6324925" cy="8318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61" y="3773145"/>
            <a:ext cx="4706939" cy="8345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" y="4853829"/>
            <a:ext cx="10131377" cy="1008270"/>
          </a:xfrm>
          <a:prstGeom prst="rect">
            <a:avLst/>
          </a:prstGeom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3851" y="1151804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   输入电影类别查询主要或者详细信息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1138"/>
            <a:ext cx="8291401" cy="468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439970"/>
            <a:ext cx="11978642" cy="1907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574699"/>
            <a:ext cx="5378337" cy="1154589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4931"/>
            <a:ext cx="10856383" cy="4392612"/>
          </a:xfrm>
        </p:spPr>
        <p:txBody>
          <a:bodyPr/>
          <a:lstStyle/>
          <a:p>
            <a:r>
              <a:rPr lang="zh-CN" altLang="en-US" dirty="0" smtClean="0"/>
              <a:t>输入国家查询电影信息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048"/>
            <a:ext cx="8345978" cy="520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124"/>
            <a:ext cx="9098767" cy="3291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98" y="5317097"/>
            <a:ext cx="3912915" cy="1595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34" y="1766705"/>
            <a:ext cx="3250257" cy="469419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43738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   输入导演名称查询其执导电影信息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756"/>
            <a:ext cx="11742971" cy="6344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938"/>
            <a:ext cx="10058400" cy="1451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" y="3650299"/>
            <a:ext cx="8052582" cy="762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5503"/>
            <a:ext cx="4915648" cy="1034872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01927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8.   </a:t>
            </a:r>
            <a:r>
              <a:rPr lang="zh-CN" altLang="en-US" dirty="0" smtClean="0"/>
              <a:t>输入任意关键词 查询相关电影信息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63"/>
            <a:ext cx="10458036" cy="1371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8012"/>
            <a:ext cx="9917084" cy="3890497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一、需求分析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二、系统设计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三、功能测试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8429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8.   </a:t>
            </a:r>
            <a:r>
              <a:rPr lang="zh-CN" altLang="en-US" dirty="0" smtClean="0"/>
              <a:t>输入任意关键词 查询相关电影信息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552"/>
            <a:ext cx="9068266" cy="2959252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8429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8.   </a:t>
            </a:r>
            <a:r>
              <a:rPr lang="zh-CN" altLang="en-US" dirty="0" smtClean="0"/>
              <a:t>输入任意关键词 查询相关电影信息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7092"/>
            <a:ext cx="11842206" cy="1833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" y="3984473"/>
            <a:ext cx="7993377" cy="1558149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3368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8.   </a:t>
            </a:r>
            <a:r>
              <a:rPr lang="zh-CN" altLang="en-US" dirty="0" smtClean="0"/>
              <a:t>输入任意关键词 查询相关电影信息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8879"/>
            <a:ext cx="9983995" cy="21947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46594"/>
            <a:ext cx="9426633" cy="1006613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3491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zh-CN" dirty="0"/>
              <a:t>.</a:t>
            </a:r>
            <a:r>
              <a:rPr lang="zh-CN" altLang="en-US" dirty="0" smtClean="0"/>
              <a:t>某奖项历年获奖历史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437"/>
            <a:ext cx="8570422" cy="774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" y="2856301"/>
            <a:ext cx="4225076" cy="295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06" y="2959075"/>
            <a:ext cx="3992347" cy="2221305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三、功能测试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26618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查询某一演员参演情况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9" y="1724184"/>
            <a:ext cx="8757948" cy="834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1" y="2871561"/>
            <a:ext cx="5410349" cy="1692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" y="4973178"/>
            <a:ext cx="4330456" cy="1173823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0651" y="2984269"/>
            <a:ext cx="7996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kern="2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19" y="1581679"/>
            <a:ext cx="7444314" cy="296492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一、需求分析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4" y="1250950"/>
            <a:ext cx="6309782" cy="4391554"/>
          </a:xfrm>
        </p:spPr>
        <p:txBody>
          <a:bodyPr/>
          <a:lstStyle/>
          <a:p>
            <a:r>
              <a:rPr lang="zh-CN" altLang="en-US" dirty="0" smtClean="0"/>
              <a:t>同学们每天面对繁多的学习任务，被压的喘不过气。但，劳逸结合才是王道，许多同学课余时间选择呆在温暖的寝室看上几部电影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近些年</a:t>
            </a:r>
            <a:r>
              <a:rPr lang="zh-CN" altLang="zh-CN" dirty="0"/>
              <a:t>来电影产业发展迅速，电影奖项也多种多样，如何更快，更好，更全面的查询电影信息、演员信息是无数影迷希望解决的问题。我们在此设计了一个电影相关信息查询系统</a:t>
            </a:r>
            <a:r>
              <a:rPr lang="zh-CN" altLang="zh-CN" dirty="0" smtClean="0"/>
              <a:t>，</a:t>
            </a:r>
            <a:r>
              <a:rPr lang="zh-CN" altLang="en-US" dirty="0"/>
              <a:t>解决大家的</a:t>
            </a:r>
            <a:r>
              <a:rPr lang="zh-CN" altLang="en-US" dirty="0" smtClean="0"/>
              <a:t>“片荒”，</a:t>
            </a:r>
            <a:r>
              <a:rPr lang="zh-CN" altLang="zh-CN" dirty="0" smtClean="0"/>
              <a:t>希望</a:t>
            </a:r>
            <a:r>
              <a:rPr lang="zh-CN" altLang="zh-CN" dirty="0"/>
              <a:t>能更好的为大家提供服务。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67" y="1187981"/>
            <a:ext cx="5274733" cy="4891086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465388"/>
            <a:ext cx="10856383" cy="4392612"/>
          </a:xfrm>
        </p:spPr>
        <p:txBody>
          <a:bodyPr/>
          <a:lstStyle/>
          <a:p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二、系统设计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651" y="3758962"/>
            <a:ext cx="497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总计有效行数（除去数据插入）：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700+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65" y="1293120"/>
            <a:ext cx="10856383" cy="4392612"/>
          </a:xfrm>
        </p:spPr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7" y="1716777"/>
            <a:ext cx="9472270" cy="428099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43244"/>
            <a:ext cx="10856383" cy="4392612"/>
          </a:xfrm>
        </p:spPr>
        <p:txBody>
          <a:bodyPr/>
          <a:lstStyle/>
          <a:p>
            <a:r>
              <a:rPr lang="zh-CN" altLang="en-US" dirty="0" smtClean="0"/>
              <a:t>表及其约束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31" y="1243244"/>
            <a:ext cx="3404372" cy="25321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3" y="1243244"/>
            <a:ext cx="3035456" cy="22543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087" y="2043375"/>
            <a:ext cx="5111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八张表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聚集索引，非聚集索引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·default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约束，外键约束（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·update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31" y="4361791"/>
            <a:ext cx="3060857" cy="9080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44" y="4078758"/>
            <a:ext cx="3079908" cy="1466925"/>
          </a:xfrm>
          <a:prstGeom prst="rect">
            <a:avLst/>
          </a:prstGeom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表及其约束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2086495"/>
            <a:ext cx="3997458" cy="1667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34" y="2086495"/>
            <a:ext cx="3509550" cy="1799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49" y="4488255"/>
            <a:ext cx="4242458" cy="1545835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表及其约束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62" y="5104398"/>
            <a:ext cx="4009471" cy="9638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2327948"/>
            <a:ext cx="4287036" cy="1096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3429319"/>
            <a:ext cx="2661320" cy="9476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27" y="2327948"/>
            <a:ext cx="3965518" cy="10054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21" y="3333404"/>
            <a:ext cx="3273424" cy="656705"/>
          </a:xfrm>
          <a:prstGeom prst="rect">
            <a:avLst/>
          </a:prstGeom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292929"/>
                </a:solidFill>
              </a:rPr>
              <a:t>2018/12/27</a:t>
            </a: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C49B6-90C5-47B0-8C2B-A1445652DBF8}" type="slidenum">
              <a:rPr lang="zh-CN" altLang="en-US" smtClean="0">
                <a:solidFill>
                  <a:srgbClr val="292929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494</Words>
  <Application>Microsoft Office PowerPoint</Application>
  <PresentationFormat>宽屏</PresentationFormat>
  <Paragraphs>127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楷体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nju</vt:lpstr>
      <vt:lpstr>数据库课程设计：电影之家数据库</vt:lpstr>
      <vt:lpstr>目录</vt:lpstr>
      <vt:lpstr>PowerPoint 演示文稿</vt:lpstr>
      <vt:lpstr>一、需求分析</vt:lpstr>
      <vt:lpstr>PowerPoint 演示文稿</vt:lpstr>
      <vt:lpstr>二、系统设计</vt:lpstr>
      <vt:lpstr>二、系统设计</vt:lpstr>
      <vt:lpstr>二、系统设计</vt:lpstr>
      <vt:lpstr>二、系统设计</vt:lpstr>
      <vt:lpstr>二、系统设计</vt:lpstr>
      <vt:lpstr>PowerPoint 演示文稿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三、功能测试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数据库课程设计： 电影相关信息查询系统</dc:title>
  <dc:creator>821154827@qq.com</dc:creator>
  <cp:lastModifiedBy>821154827@qq.com</cp:lastModifiedBy>
  <cp:revision>15</cp:revision>
  <dcterms:created xsi:type="dcterms:W3CDTF">2018-12-25T05:55:15Z</dcterms:created>
  <dcterms:modified xsi:type="dcterms:W3CDTF">2018-12-25T15:18:04Z</dcterms:modified>
</cp:coreProperties>
</file>