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86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76" r:id="rId13"/>
    <p:sldId id="266" r:id="rId14"/>
    <p:sldId id="267" r:id="rId15"/>
    <p:sldId id="274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04800" y="1635125"/>
            <a:ext cx="33528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62992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5283200" y="2397125"/>
            <a:ext cx="62992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260351"/>
            <a:ext cx="307128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2163763"/>
            <a:ext cx="987425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914401" y="6284913"/>
            <a:ext cx="17250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7D5E0-CD66-4F9B-86B3-262CDB42B81F}" type="datetime1">
              <a:rPr lang="zh-CN" altLang="en-US"/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7351" y="6202363"/>
            <a:ext cx="6817783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41E447-45E0-4714-AEEC-C8F0FB8C9F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B7C4F-CD88-41CC-A1E1-5A3A6D4ECBF0}" type="datetime1">
              <a:rPr lang="zh-CN" altLang="en-US"/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D61A-433B-416C-A1EB-E25780A469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7234" y="404813"/>
            <a:ext cx="2713567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404813"/>
            <a:ext cx="7939616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14BD-06D1-40D6-BBA4-99D46E7D105C}" type="datetime1">
              <a:rPr lang="zh-CN" altLang="en-US"/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3FA95-7457-443D-B749-BBED66D108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75AD-8154-471F-ABBB-68B8FFFFBC6B}" type="datetime1">
              <a:rPr lang="zh-CN" altLang="en-US"/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18E4E-AF7E-45EE-B1BA-ED8CEBF5C1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56541-6EBE-4F18-8FBA-6E080DD50A6A}" type="datetime1">
              <a:rPr lang="zh-CN" altLang="en-US"/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1EB6-00EE-4844-A5BC-7108C4407B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484313"/>
            <a:ext cx="532553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3152" y="1484313"/>
            <a:ext cx="5327649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58068-9BA4-4322-9683-544F2681C06E}" type="datetime1">
              <a:rPr lang="zh-CN" altLang="en-US"/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5F038-8F51-4487-B824-3FB5938E8C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47EED-A69D-4D54-B900-0C6546EBEF37}" type="datetime1">
              <a:rPr lang="zh-CN" altLang="en-US"/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A19F6-FCC9-4AFD-9C64-3B62924D3A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E0A80-C28C-4A39-A4E8-5D56AB9FF32D}" type="datetime1">
              <a:rPr lang="zh-CN" altLang="en-US"/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D49FA-A92A-4315-96DE-8AC400CAD6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A74C4-7C46-4B4D-9D87-48DB08EFF17E}" type="datetime1">
              <a:rPr lang="zh-CN" altLang="en-US"/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26CD6-8E20-4A09-9591-5D2016A5F7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00B1B-94FE-4A62-8E51-6243077A449B}" type="datetime1">
              <a:rPr lang="zh-CN" altLang="en-US"/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7A77-929A-4B8F-96A4-E407E34AD9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9F48F-8127-4FAE-95B6-7F6961EF3E65}" type="datetime1">
              <a:rPr lang="zh-CN" altLang="en-US"/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0B108-2401-4119-BD3C-BFA5DC58D2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404813"/>
            <a:ext cx="74887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917" y="6284913"/>
            <a:ext cx="172508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F65B03B9-8E76-470E-9492-B16D05BE9185}" type="datetime1">
              <a:rPr lang="zh-CN" altLang="en-US"/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4733" y="6202363"/>
            <a:ext cx="70104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33000" y="6284913"/>
            <a:ext cx="1244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6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7ED0673-2D7E-4346-B44F-6F953425AD1D}" type="slidenum">
              <a:rPr lang="en-US" altLang="zh-CN"/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7" y="261939"/>
            <a:ext cx="88688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4425" y="1402080"/>
            <a:ext cx="7083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足球联赛模拟数据库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77849" y="3455633"/>
            <a:ext cx="3320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小组成员：</a:t>
            </a:r>
            <a:endParaRPr lang="en-US" altLang="zh-CN" sz="3600" dirty="0"/>
          </a:p>
          <a:p>
            <a:r>
              <a:rPr lang="zh-CN" altLang="en-US" sz="3600" dirty="0"/>
              <a:t>王一鸣</a:t>
            </a:r>
            <a:endParaRPr lang="en-US" altLang="zh-CN" sz="3600" dirty="0"/>
          </a:p>
          <a:p>
            <a:r>
              <a:rPr lang="zh-CN" altLang="en-US" sz="3600" dirty="0"/>
              <a:t>王佳鹏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29" y="3675485"/>
            <a:ext cx="4790267" cy="2347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76" y="3429000"/>
            <a:ext cx="4790266" cy="24607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09" y="769566"/>
            <a:ext cx="5027546" cy="22890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845" y="1993981"/>
            <a:ext cx="3178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按照不同的关键字查询比赛的信息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2292985"/>
            <a:ext cx="4082415" cy="3815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4315" y="1257071"/>
            <a:ext cx="460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查询球员进球数排名</a:t>
            </a:r>
            <a:endParaRPr lang="zh-CN" altLang="en-US" sz="2800" dirty="0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049135" y="1257300"/>
            <a:ext cx="3379470" cy="5110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771" y="1986981"/>
            <a:ext cx="7856901" cy="346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1443697"/>
            <a:ext cx="645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观察触发器执行的效果</a:t>
            </a:r>
            <a:endParaRPr lang="en-US" altLang="zh-CN" sz="2000" dirty="0"/>
          </a:p>
          <a:p>
            <a:r>
              <a:rPr lang="zh-CN" altLang="en-US" sz="2000" dirty="0"/>
              <a:t>主要包括球队积分的更新、球员出场次数和得分的更新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4940" y="2903604"/>
            <a:ext cx="2352381" cy="83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86" y="2986312"/>
            <a:ext cx="2361905" cy="7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2" y="4350479"/>
            <a:ext cx="6352381" cy="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38" y="4982057"/>
            <a:ext cx="6333333" cy="5523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83907" y="2299317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更新前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35301" y="2166151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393" y="1979840"/>
            <a:ext cx="7045064" cy="45246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03393" y="1242871"/>
            <a:ext cx="8043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插入一条错误比赛数据（球员张三并不在相应的队伍中），观察是否自动回滚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619" y="2354314"/>
            <a:ext cx="8704762" cy="32857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61787" y="1667237"/>
            <a:ext cx="537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插入一支新球队并测试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438" y="2168573"/>
            <a:ext cx="8701026" cy="36150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180" y="1458913"/>
            <a:ext cx="4740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插入球员数据并测试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9856" y="2767280"/>
            <a:ext cx="6596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谢谢！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8515" y="1321435"/>
            <a:ext cx="3940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系统概述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15465" y="2090420"/>
            <a:ext cx="88690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足球联赛是足球比赛中规模非常宏大的一部分，甚至可以说是足球发展的根基。下面是其一些简单的规则</a:t>
            </a:r>
            <a:endParaRPr lang="zh-CN" altLang="en-US" sz="2400"/>
          </a:p>
          <a:p>
            <a:r>
              <a:rPr lang="en-US" altLang="zh-CN" sz="2400"/>
              <a:t>        </a:t>
            </a:r>
            <a:r>
              <a:rPr lang="zh-CN" altLang="en-US" sz="2400"/>
              <a:t>一个足球联赛中，球队数量依实际情况而定。每一年的联赛中两支不同球队共交手两次，其中主客场各一次。在每次比赛后各队按结果进行积分排名，赢一场得3分，平一场得1分，输一场不得分。每一轮每一支球队需进行一场比赛。赛程结束后，球队按照积分高低决定冠亚军和升降级。</a:t>
            </a:r>
            <a:endParaRPr lang="zh-CN" altLang="en-US" sz="2400"/>
          </a:p>
          <a:p>
            <a:r>
              <a:rPr lang="en-US" altLang="zh-CN" sz="2400"/>
              <a:t>       </a:t>
            </a:r>
            <a:r>
              <a:rPr lang="zh-CN" altLang="en-US" sz="2400"/>
              <a:t>以下演示时我们组以西甲联赛为例，并且在每场比赛中，每支球队只上场四名球员（前场、中场、后场、门将各一人）</a:t>
            </a:r>
            <a:endParaRPr lang="zh-CN" altLang="en-US" sz="240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63195" y="4392930"/>
            <a:ext cx="1652270" cy="1380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1642369"/>
            <a:ext cx="276983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功能简介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944209" y="2671141"/>
            <a:ext cx="8460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、按照不同关键字查询比赛的信息（包括球队、球员、日期）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、查询当前联赛排名情况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、按照队伍的名字查询某个队伍的基本情况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、按照队伍的名字查询该队伍的现役球员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、查询某个球员的信息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、查询球员进球数排名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746" y="2930918"/>
            <a:ext cx="5066667" cy="1276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6948" y="1411550"/>
            <a:ext cx="309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表的设计</a:t>
            </a:r>
            <a:endParaRPr lang="en-US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778710" y="2281561"/>
            <a:ext cx="19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22563" y="228156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player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6746" y="4634144"/>
            <a:ext cx="4793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就实际经验而言，各大联赛的队伍名称是不会重复的，可以直接做主键，故这里并没有设计</a:t>
            </a:r>
            <a:r>
              <a:rPr lang="en-US" altLang="zh-CN" sz="2000" dirty="0" err="1"/>
              <a:t>teamnumber</a:t>
            </a:r>
            <a:r>
              <a:rPr lang="zh-CN" altLang="en-US" sz="2000" dirty="0"/>
              <a:t>一类的字段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89" y="2840576"/>
            <a:ext cx="5228571" cy="29523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488" y="2398560"/>
            <a:ext cx="4876190" cy="25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9458" y="1346062"/>
            <a:ext cx="453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match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1" y="2398560"/>
            <a:ext cx="5095238" cy="2733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0012" y="1207364"/>
            <a:ext cx="3568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数据完整性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83076" y="2139519"/>
            <a:ext cx="9925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1</a:t>
            </a:r>
            <a:r>
              <a:rPr lang="zh-CN" altLang="en-US" sz="2000" dirty="0"/>
              <a:t>、约束</a:t>
            </a:r>
            <a:endParaRPr lang="en-US" altLang="zh-CN" sz="2000" dirty="0"/>
          </a:p>
          <a:p>
            <a:pPr algn="just"/>
            <a:r>
              <a:rPr lang="en-US" altLang="zh-CN" sz="2000" dirty="0"/>
              <a:t>     </a:t>
            </a:r>
            <a:r>
              <a:rPr lang="zh-CN" altLang="en-US" sz="2000" dirty="0"/>
              <a:t> 对球员的惯用脚添加约束，只能为“左”或“右”</a:t>
            </a:r>
            <a:endParaRPr lang="en-US" altLang="zh-CN" sz="2000" dirty="0"/>
          </a:p>
          <a:p>
            <a:pPr algn="just"/>
            <a:r>
              <a:rPr lang="en-US" altLang="zh-CN" sz="2000" dirty="0"/>
              <a:t>      </a:t>
            </a:r>
            <a:r>
              <a:rPr lang="zh-CN" altLang="en-US" sz="2000" dirty="0"/>
              <a:t>对球员在队伍中的角色添加约束，只能为“队长”或“普通球员”</a:t>
            </a:r>
            <a:endParaRPr lang="en-US" altLang="zh-CN" sz="2000" dirty="0"/>
          </a:p>
          <a:p>
            <a:pPr algn="just"/>
            <a:r>
              <a:rPr lang="en-US" altLang="zh-CN" sz="2000" dirty="0"/>
              <a:t>      </a:t>
            </a:r>
            <a:r>
              <a:rPr lang="zh-CN" altLang="en-US" sz="2000" dirty="0"/>
              <a:t>对球员当前的身体状况添加约束，只能为“健康”或“伤病”</a:t>
            </a:r>
            <a:endParaRPr lang="en-US" altLang="zh-CN" sz="2000" dirty="0"/>
          </a:p>
          <a:p>
            <a:pPr algn="just"/>
            <a:r>
              <a:rPr lang="en-US" altLang="zh-CN" sz="2000" dirty="0"/>
              <a:t>      </a:t>
            </a:r>
            <a:r>
              <a:rPr lang="zh-CN" altLang="en-US" sz="2000" dirty="0"/>
              <a:t>对球员在赛场上主打的位置添加约束，为“前场，中场，后场，门将”四者之一</a:t>
            </a:r>
            <a:endParaRPr lang="en-US" altLang="zh-CN" sz="2000" dirty="0"/>
          </a:p>
          <a:p>
            <a:pPr algn="just"/>
            <a:r>
              <a:rPr lang="en-US" altLang="zh-CN" sz="2000" dirty="0"/>
              <a:t>2</a:t>
            </a:r>
            <a:r>
              <a:rPr lang="zh-CN" altLang="en-US" sz="2000" dirty="0"/>
              <a:t>、默认值</a:t>
            </a:r>
            <a:endParaRPr lang="en-US" altLang="zh-CN" sz="2000" dirty="0"/>
          </a:p>
          <a:p>
            <a:pPr algn="just"/>
            <a:r>
              <a:rPr lang="zh-CN" altLang="en-US" sz="2000" dirty="0"/>
              <a:t>      由于插入比赛信息时有可能比赛还没有进行，故此时参赛球员的得分都默认为</a:t>
            </a:r>
            <a:r>
              <a:rPr lang="en-US" altLang="zh-CN" sz="2000" dirty="0"/>
              <a:t>0</a:t>
            </a:r>
            <a:r>
              <a:rPr lang="zh-CN" altLang="en-US" sz="2000" dirty="0"/>
              <a:t>，而把两个队伍的得分设置为</a:t>
            </a:r>
            <a:r>
              <a:rPr lang="en-US" altLang="zh-CN" sz="2000" dirty="0"/>
              <a:t>null</a:t>
            </a:r>
            <a:endParaRPr lang="en-US" altLang="zh-CN" sz="2000" dirty="0"/>
          </a:p>
          <a:p>
            <a:pPr algn="just"/>
            <a:r>
              <a:rPr lang="en-US" altLang="zh-CN" sz="2000" dirty="0"/>
              <a:t>      </a:t>
            </a:r>
            <a:r>
              <a:rPr lang="zh-CN" altLang="en-US" sz="2000" dirty="0"/>
              <a:t>另外每个球队积分的默认值、球员的进球数和出场次数也默认为</a:t>
            </a:r>
            <a:r>
              <a:rPr lang="en-US" altLang="zh-CN" sz="2000" dirty="0"/>
              <a:t>0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4917" y="1589104"/>
            <a:ext cx="679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触发器设计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4008" y="3145238"/>
            <a:ext cx="8442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主要包括两个触发器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、检查新插入的比赛信息的触发器。在新插入的比赛数据中出现球员与现有球员表信息相悖的情况时，自动回滚事务，并提示。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、插入正确的比赛信息时，进行相应数据的更新。主要包括球队的积分和球员的进球数、出场次数。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7982" y="1599641"/>
            <a:ext cx="343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查询当前联赛排名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0287" y="1599641"/>
            <a:ext cx="387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查询队伍信息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2351" y="2582168"/>
            <a:ext cx="4771429" cy="24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50" y="2268741"/>
            <a:ext cx="3047619" cy="423809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9808210" y="4491990"/>
            <a:ext cx="1699895" cy="1657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696" y="2381751"/>
            <a:ext cx="4677273" cy="28693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4299" y="1606858"/>
            <a:ext cx="4376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查询某一队伍的球员信息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28" y="2905830"/>
            <a:ext cx="4849037" cy="19884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6316" y="1982255"/>
            <a:ext cx="419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查询某一球员的信息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演示</Application>
  <PresentationFormat>宽屏</PresentationFormat>
  <Paragraphs>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Axis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王一鸣</dc:creator>
  <cp:lastModifiedBy>。。。</cp:lastModifiedBy>
  <cp:revision>12</cp:revision>
  <dcterms:created xsi:type="dcterms:W3CDTF">2021-12-20T13:07:00Z</dcterms:created>
  <dcterms:modified xsi:type="dcterms:W3CDTF">2021-12-23T14:19:04Z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DACE33F189634AEAB039F78F5F5BB7C5</vt:lpwstr>
  </property>
  <property fmtid="{D5CDD505-2E9C-101B-9397-08002B2CF9AE}" pid="3" name="KSOProductBuildVer">
    <vt:lpwstr>2052-11.1.0.11115</vt:lpwstr>
  </property>
</Properties>
</file>