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61" r:id="rId4"/>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a:ea typeface="Times"/>
                <a:cs typeface="Times"/>
                <a:sym typeface="Times"/>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a:ea typeface="Times"/>
                <a:cs typeface="Times"/>
                <a:sym typeface="Times"/>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a:ea typeface="Times"/>
                <a:cs typeface="Times"/>
                <a:sym typeface="Times"/>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a:ea typeface="Times"/>
                <a:cs typeface="Times"/>
                <a:sym typeface="Times"/>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a:ea typeface="Times"/>
                <a:cs typeface="Times"/>
                <a:sym typeface="Times"/>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a:ea typeface="Times"/>
                <a:cs typeface="Times"/>
                <a:sym typeface="Times"/>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a:ea typeface="Times"/>
                <a:cs typeface="Times"/>
                <a:sym typeface="Times"/>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a:ea typeface="Times"/>
                <a:cs typeface="Times"/>
                <a:sym typeface="Times"/>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a:ea typeface="Times"/>
                <a:cs typeface="Times"/>
                <a:sym typeface="Times"/>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a:ea typeface="Times"/>
                <a:cs typeface="Times"/>
                <a:sym typeface="Times"/>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a:ea typeface="Times"/>
                <a:cs typeface="Times"/>
                <a:sym typeface="Times"/>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a:ea typeface="Times"/>
                <a:cs typeface="Times"/>
                <a:sym typeface="Times"/>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a:ea typeface="Times"/>
                <a:cs typeface="Times"/>
                <a:sym typeface="Times"/>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a:ea typeface="Times"/>
                <a:cs typeface="Times"/>
                <a:sym typeface="Times"/>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a:ea typeface="Times"/>
                <a:cs typeface="Times"/>
                <a:sym typeface="Times"/>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a:ea typeface="Times"/>
                <a:cs typeface="Times"/>
                <a:sym typeface="Times"/>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a:ea typeface="Times"/>
                <a:cs typeface="Times"/>
                <a:sym typeface="Times"/>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a:ea typeface="Times"/>
                <a:cs typeface="Times"/>
                <a:sym typeface="Times"/>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a:ea typeface="Times"/>
                <a:cs typeface="Times"/>
                <a:sym typeface="Times"/>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a:ea typeface="Times"/>
                <a:cs typeface="Times"/>
                <a:sym typeface="Times"/>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a:ea typeface="Times"/>
                <a:cs typeface="Times"/>
                <a:sym typeface="Times"/>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a:ea typeface="Times"/>
                <a:cs typeface="Times"/>
                <a:sym typeface="Times"/>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a:ea typeface="Times"/>
                <a:cs typeface="Times"/>
                <a:sym typeface="Times"/>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a:ea typeface="Times"/>
                <a:cs typeface="Times"/>
                <a:sym typeface="Times"/>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a:ea typeface="Times"/>
                <a:cs typeface="Times"/>
                <a:sym typeface="Times"/>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a:ea typeface="Times"/>
                <a:cs typeface="Times"/>
                <a:sym typeface="Times"/>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a:ea typeface="Times"/>
                <a:cs typeface="Times"/>
                <a:sym typeface="Times"/>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a:buNone/>
            </a:pPr>
            <a:fld id="{00000000-1234-1234-1234-123412341234}" type="slidenum">
              <a:rPr b="0" i="0" lang="en-US" sz="1200" u="none" cap="none" strike="noStrike">
                <a:solidFill>
                  <a:srgbClr val="000000"/>
                </a:solidFill>
                <a:latin typeface="Times"/>
                <a:ea typeface="Times"/>
                <a:cs typeface="Times"/>
                <a:sym typeface="Times"/>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
        <p:nvSpPr>
          <p:cNvPr id="94" name="Google Shape;94;p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3f7f336705_0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
        <p:nvSpPr>
          <p:cNvPr id="197" name="Google Shape;197;g3f7f336705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n-US" sz="1800" u="none" cap="none" strike="noStrike">
                <a:solidFill>
                  <a:srgbClr val="000000"/>
                </a:solidFill>
                <a:latin typeface="Arial"/>
                <a:ea typeface="Arial"/>
                <a:cs typeface="Arial"/>
                <a:sym typeface="Arial"/>
              </a:rPr>
              <a:t>We divided our tasks into five parts, such as application development and parameter tuning, and since we will be mainly focusing on the performance of the algorithm, all of us will all work on the algorithm adjustment part.</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
        <p:nvSpPr>
          <p:cNvPr id="223" name="Google Shape;22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
        <p:nvSpPr>
          <p:cNvPr id="232" name="Google Shape;23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
        <p:nvSpPr>
          <p:cNvPr id="240" name="Google Shape;240;p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46" name="Google Shape;246;p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
        <p:nvSpPr>
          <p:cNvPr id="247" name="Google Shape;247;p13: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n-US" sz="1800" u="none" cap="none" strike="noStrike">
                <a:solidFill>
                  <a:srgbClr val="000000"/>
                </a:solidFill>
                <a:latin typeface="Arial"/>
                <a:ea typeface="Arial"/>
                <a:cs typeface="Arial"/>
                <a:sym typeface="Arial"/>
              </a:rPr>
              <a:t>Provide services for Organizations that need the movement of ships.</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
        <p:nvSpPr>
          <p:cNvPr id="105" name="Google Shape;105;p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
        <p:nvSpPr>
          <p:cNvPr id="111" name="Google Shape;111;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n-US" sz="1800" u="none" cap="none" strike="noStrike">
                <a:solidFill>
                  <a:srgbClr val="000000"/>
                </a:solidFill>
                <a:latin typeface="Arial"/>
                <a:ea typeface="Arial"/>
                <a:cs typeface="Arial"/>
                <a:sym typeface="Arial"/>
              </a:rPr>
              <a:t>Here’s our user stories, we would like to provide fast access to the location of ships for officers and help scientists get the ship movement data easier.</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
        <p:nvSpPr>
          <p:cNvPr id="121" name="Google Shape;121;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n-US" sz="1800" u="none" cap="none" strike="noStrike">
                <a:solidFill>
                  <a:srgbClr val="000000"/>
                </a:solidFill>
                <a:latin typeface="Arial"/>
                <a:ea typeface="Arial"/>
                <a:cs typeface="Arial"/>
                <a:sym typeface="Arial"/>
              </a:rPr>
              <a:t>So the above three points are the most important things that we will be doing.</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
        <p:nvSpPr>
          <p:cNvPr id="134" name="Google Shape;134;p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n-US" sz="1800" u="none" cap="none" strike="noStrike">
                <a:solidFill>
                  <a:srgbClr val="000000"/>
                </a:solidFill>
                <a:latin typeface="Arial"/>
                <a:ea typeface="Arial"/>
                <a:cs typeface="Arial"/>
                <a:sym typeface="Arial"/>
              </a:rPr>
              <a:t>Now I will be introducing the background research we did on our project. The framework we are planning to us is yolo v3 and it’s programed with python, also we will be using c# or JAVA to develop our application. The main challenges we will be facing is the blurs which can effect our detecting and the large amount of images our users may input. We will need to deal with these problems to get a better outcome.</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
        <p:nvSpPr>
          <p:cNvPr id="140" name="Google Shape;140;p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48" name="Google Shape;148;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n-US" sz="1800" u="none" cap="none" strike="noStrike">
                <a:solidFill>
                  <a:srgbClr val="000000"/>
                </a:solidFill>
                <a:latin typeface="Arial"/>
                <a:ea typeface="Arial"/>
                <a:cs typeface="Arial"/>
                <a:sym typeface="Arial"/>
              </a:rPr>
              <a:t>We will be using object detection with deep learning in our project and object detection can find out what is in an image and where it is. There are mainly two approaches to do this: one is the single stage method such as Yolo and ssd, the other one is two stage method , examples are RCNN and fast rcnn,</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
        <p:nvSpPr>
          <p:cNvPr id="149" name="Google Shape;149;p7: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55" name="Google Shape;155;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n-US" sz="1800" u="none" cap="none" strike="noStrike">
                <a:solidFill>
                  <a:srgbClr val="000000"/>
                </a:solidFill>
                <a:latin typeface="Arial"/>
                <a:ea typeface="Arial"/>
                <a:cs typeface="Arial"/>
                <a:sym typeface="Arial"/>
              </a:rPr>
              <a:t>So why do we use Yolo v3, first of all, it's fast compared to other object detection methods, also evolving from version one to version three, many great features has been add and the accuracy of yolo v3 is as good or even better than other models. In addition to that yolo v3 improved the performance of detection when it comes to small objects, which is suitable for our project.</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
        <p:nvSpPr>
          <p:cNvPr id="156" name="Google Shape;156;p8: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n-US" sz="1800" u="none" cap="none" strike="noStrike">
                <a:solidFill>
                  <a:srgbClr val="000000"/>
                </a:solidFill>
                <a:latin typeface="Arial"/>
                <a:ea typeface="Arial"/>
                <a:cs typeface="Arial"/>
                <a:sym typeface="Arial"/>
              </a:rPr>
              <a:t>Here is the diagram of our system, it has two parts, on the left is our deep learning process and on the right is the appcation we will build. we use the dataset from Kaggle to train the model and by tuning the parameters we can a model that is the most suitable for our project. Then we will use this model in our application to deal with the images, we might need to do some preprocessing depending on the outcome of the model. If time permits we will also do some fine-tuning on the images, such as drawing out the contours of the ships.</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
        <p:nvSpPr>
          <p:cNvPr id="163" name="Google Shape;16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bg>
      <p:bgPr>
        <a:blipFill>
          <a:blip r:embed="rId2">
            <a:alphaModFix/>
          </a:blip>
          <a:stretch>
            <a:fillRect/>
          </a:stretch>
        </a:blipFill>
      </p:bgPr>
    </p:bg>
    <p:spTree>
      <p:nvGrpSpPr>
        <p:cNvPr id="10" name="Shape 10"/>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5" name="Shape 65"/>
        <p:cNvGrpSpPr/>
        <p:nvPr/>
      </p:nvGrpSpPr>
      <p:grpSpPr>
        <a:xfrm>
          <a:off x="0" y="0"/>
          <a:ext cx="0" cy="0"/>
          <a:chOff x="0" y="0"/>
          <a:chExt cx="0" cy="0"/>
        </a:xfrm>
      </p:grpSpPr>
      <p:sp>
        <p:nvSpPr>
          <p:cNvPr id="66" name="Google Shape;66;p12"/>
          <p:cNvSpPr txBox="1"/>
          <p:nvPr>
            <p:ph type="title"/>
          </p:nvPr>
        </p:nvSpPr>
        <p:spPr>
          <a:xfrm>
            <a:off x="609600" y="762000"/>
            <a:ext cx="7924800" cy="6858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9pPr>
          </a:lstStyle>
          <a:p/>
        </p:txBody>
      </p:sp>
      <p:sp>
        <p:nvSpPr>
          <p:cNvPr id="67" name="Google Shape;67;p12"/>
          <p:cNvSpPr txBox="1"/>
          <p:nvPr>
            <p:ph idx="11" type="ftr"/>
          </p:nvPr>
        </p:nvSpPr>
        <p:spPr>
          <a:xfrm>
            <a:off x="609600" y="0"/>
            <a:ext cx="5105400" cy="3048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9pPr>
          </a:lstStyle>
          <a:p/>
        </p:txBody>
      </p:sp>
      <p:sp>
        <p:nvSpPr>
          <p:cNvPr id="68" name="Google Shape;68;p12"/>
          <p:cNvSpPr txBox="1"/>
          <p:nvPr>
            <p:ph idx="12" type="sldNum"/>
          </p:nvPr>
        </p:nvSpPr>
        <p:spPr>
          <a:xfrm>
            <a:off x="7086600" y="5903912"/>
            <a:ext cx="1447800" cy="685800"/>
          </a:xfrm>
          <a:prstGeom prst="rect">
            <a:avLst/>
          </a:prstGeom>
          <a:noFill/>
          <a:ln>
            <a:noFill/>
          </a:ln>
        </p:spPr>
        <p:txBody>
          <a:bodyPr anchorCtr="0" anchor="t" bIns="0" lIns="91425" spcFirstLastPara="1" rIns="91425" wrap="square" tIns="0">
            <a:noAutofit/>
          </a:bodyPr>
          <a:lstStyle>
            <a:lvl1pPr indent="0" lvl="0"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1pPr>
            <a:lvl2pPr indent="0" lvl="1"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2pPr>
            <a:lvl3pPr indent="0" lvl="2"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3pPr>
            <a:lvl4pPr indent="0" lvl="3"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4pPr>
            <a:lvl5pPr indent="0" lvl="4"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5pPr>
            <a:lvl6pPr indent="0" lvl="5"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6pPr>
            <a:lvl7pPr indent="0" lvl="6"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7pPr>
            <a:lvl8pPr indent="0" lvl="7"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8pPr>
            <a:lvl9pPr indent="0" lvl="8"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69" name="Google Shape;69;p12"/>
          <p:cNvSpPr txBox="1"/>
          <p:nvPr>
            <p:ph idx="10" type="dt"/>
          </p:nvPr>
        </p:nvSpPr>
        <p:spPr>
          <a:xfrm>
            <a:off x="6629400" y="0"/>
            <a:ext cx="1905000" cy="304800"/>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80808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70" name="Shape 70"/>
        <p:cNvGrpSpPr/>
        <p:nvPr/>
      </p:nvGrpSpPr>
      <p:grpSpPr>
        <a:xfrm>
          <a:off x="0" y="0"/>
          <a:ext cx="0" cy="0"/>
          <a:chOff x="0" y="0"/>
          <a:chExt cx="0" cy="0"/>
        </a:xfrm>
      </p:grpSpPr>
      <p:sp>
        <p:nvSpPr>
          <p:cNvPr id="71" name="Google Shape;71;p13"/>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9pPr>
          </a:lstStyle>
          <a:p/>
        </p:txBody>
      </p:sp>
      <p:sp>
        <p:nvSpPr>
          <p:cNvPr id="72" name="Google Shape;72;p13"/>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lstStyle>
            <a:lvl1pPr indent="-228600" lvl="0" marL="457200" marR="0" rtl="0" algn="l">
              <a:lnSpc>
                <a:spcPct val="100000"/>
              </a:lnSpc>
              <a:spcBef>
                <a:spcPts val="480"/>
              </a:spcBef>
              <a:spcAft>
                <a:spcPts val="0"/>
              </a:spcAft>
              <a:buClr>
                <a:srgbClr val="2675B4"/>
              </a:buClr>
              <a:buSzPts val="2400"/>
              <a:buFont typeface="Noto Sans Symbols"/>
              <a:buNone/>
              <a:defRPr b="1" i="0" sz="2400" u="none" cap="none" strike="noStrike">
                <a:solidFill>
                  <a:schemeClr val="dk1"/>
                </a:solidFill>
                <a:latin typeface="Arial"/>
                <a:ea typeface="Arial"/>
                <a:cs typeface="Arial"/>
                <a:sym typeface="Arial"/>
              </a:defRPr>
            </a:lvl1pPr>
            <a:lvl2pPr indent="-228600" lvl="1" marL="914400" marR="0" rtl="0" algn="l">
              <a:lnSpc>
                <a:spcPct val="100000"/>
              </a:lnSpc>
              <a:spcBef>
                <a:spcPts val="400"/>
              </a:spcBef>
              <a:spcAft>
                <a:spcPts val="0"/>
              </a:spcAft>
              <a:buClr>
                <a:srgbClr val="2675B4"/>
              </a:buClr>
              <a:buSzPts val="2000"/>
              <a:buFont typeface="Noto Sans Symbols"/>
              <a:buNone/>
              <a:defRPr b="1" i="0" sz="2000" u="none" cap="none" strike="noStrike">
                <a:solidFill>
                  <a:schemeClr val="dk1"/>
                </a:solidFill>
                <a:latin typeface="Arial"/>
                <a:ea typeface="Arial"/>
                <a:cs typeface="Arial"/>
                <a:sym typeface="Arial"/>
              </a:defRPr>
            </a:lvl2pPr>
            <a:lvl3pPr indent="-228600" lvl="2" marL="1371600" marR="0" rtl="0" algn="l">
              <a:lnSpc>
                <a:spcPct val="100000"/>
              </a:lnSpc>
              <a:spcBef>
                <a:spcPts val="360"/>
              </a:spcBef>
              <a:spcAft>
                <a:spcPts val="0"/>
              </a:spcAft>
              <a:buClr>
                <a:srgbClr val="2675B4"/>
              </a:buClr>
              <a:buSzPts val="1800"/>
              <a:buFont typeface="Noto Sans Symbols"/>
              <a:buNone/>
              <a:defRPr b="1" i="0" sz="1800" u="none" cap="none" strike="noStrike">
                <a:solidFill>
                  <a:schemeClr val="dk1"/>
                </a:solidFill>
                <a:latin typeface="Arial"/>
                <a:ea typeface="Arial"/>
                <a:cs typeface="Arial"/>
                <a:sym typeface="Arial"/>
              </a:defRPr>
            </a:lvl3pPr>
            <a:lvl4pPr indent="-228600" lvl="3" marL="1828800" marR="0" rtl="0" algn="l">
              <a:lnSpc>
                <a:spcPct val="100000"/>
              </a:lnSpc>
              <a:spcBef>
                <a:spcPts val="320"/>
              </a:spcBef>
              <a:spcAft>
                <a:spcPts val="0"/>
              </a:spcAft>
              <a:buClr>
                <a:srgbClr val="2675B4"/>
              </a:buClr>
              <a:buSzPts val="1600"/>
              <a:buFont typeface="Noto Sans Symbols"/>
              <a:buNone/>
              <a:defRPr b="1" i="0" sz="1600" u="none" cap="none" strike="noStrike">
                <a:solidFill>
                  <a:schemeClr val="dk1"/>
                </a:solidFill>
                <a:latin typeface="Arial"/>
                <a:ea typeface="Arial"/>
                <a:cs typeface="Arial"/>
                <a:sym typeface="Arial"/>
              </a:defRPr>
            </a:lvl4pPr>
            <a:lvl5pPr indent="-228600" lvl="4" marL="2286000" marR="0" rtl="0" algn="l">
              <a:lnSpc>
                <a:spcPct val="100000"/>
              </a:lnSpc>
              <a:spcBef>
                <a:spcPts val="320"/>
              </a:spcBef>
              <a:spcAft>
                <a:spcPts val="0"/>
              </a:spcAft>
              <a:buClr>
                <a:srgbClr val="2675B4"/>
              </a:buClr>
              <a:buSzPts val="1600"/>
              <a:buFont typeface="Noto Sans Symbols"/>
              <a:buNone/>
              <a:defRPr b="1" i="0" sz="1600" u="none" cap="none" strike="noStrike">
                <a:solidFill>
                  <a:schemeClr val="dk1"/>
                </a:solidFill>
                <a:latin typeface="Arial"/>
                <a:ea typeface="Arial"/>
                <a:cs typeface="Arial"/>
                <a:sym typeface="Arial"/>
              </a:defRPr>
            </a:lvl5pPr>
            <a:lvl6pPr indent="-228600" lvl="5" marL="2743200" marR="0" rtl="0" algn="l">
              <a:lnSpc>
                <a:spcPct val="100000"/>
              </a:lnSpc>
              <a:spcBef>
                <a:spcPts val="320"/>
              </a:spcBef>
              <a:spcAft>
                <a:spcPts val="0"/>
              </a:spcAft>
              <a:buClr>
                <a:srgbClr val="2675B4"/>
              </a:buClr>
              <a:buSzPts val="1600"/>
              <a:buFont typeface="Noto Sans Symbols"/>
              <a:buNone/>
              <a:defRPr b="1" i="0" sz="1600" u="none" cap="none" strike="noStrike">
                <a:solidFill>
                  <a:schemeClr val="dk1"/>
                </a:solidFill>
                <a:latin typeface="Arial"/>
                <a:ea typeface="Arial"/>
                <a:cs typeface="Arial"/>
                <a:sym typeface="Arial"/>
              </a:defRPr>
            </a:lvl6pPr>
            <a:lvl7pPr indent="-228600" lvl="6" marL="3200400" marR="0" rtl="0" algn="l">
              <a:lnSpc>
                <a:spcPct val="100000"/>
              </a:lnSpc>
              <a:spcBef>
                <a:spcPts val="320"/>
              </a:spcBef>
              <a:spcAft>
                <a:spcPts val="0"/>
              </a:spcAft>
              <a:buClr>
                <a:srgbClr val="2675B4"/>
              </a:buClr>
              <a:buSzPts val="1600"/>
              <a:buFont typeface="Noto Sans Symbols"/>
              <a:buNone/>
              <a:defRPr b="1" i="0" sz="1600" u="none" cap="none" strike="noStrike">
                <a:solidFill>
                  <a:schemeClr val="dk1"/>
                </a:solidFill>
                <a:latin typeface="Arial"/>
                <a:ea typeface="Arial"/>
                <a:cs typeface="Arial"/>
                <a:sym typeface="Arial"/>
              </a:defRPr>
            </a:lvl7pPr>
            <a:lvl8pPr indent="-228600" lvl="7" marL="3657600" marR="0" rtl="0" algn="l">
              <a:lnSpc>
                <a:spcPct val="100000"/>
              </a:lnSpc>
              <a:spcBef>
                <a:spcPts val="320"/>
              </a:spcBef>
              <a:spcAft>
                <a:spcPts val="0"/>
              </a:spcAft>
              <a:buClr>
                <a:srgbClr val="2675B4"/>
              </a:buClr>
              <a:buSzPts val="1600"/>
              <a:buFont typeface="Noto Sans Symbols"/>
              <a:buNone/>
              <a:defRPr b="1" i="0" sz="1600" u="none" cap="none" strike="noStrike">
                <a:solidFill>
                  <a:schemeClr val="dk1"/>
                </a:solidFill>
                <a:latin typeface="Arial"/>
                <a:ea typeface="Arial"/>
                <a:cs typeface="Arial"/>
                <a:sym typeface="Arial"/>
              </a:defRPr>
            </a:lvl8pPr>
            <a:lvl9pPr indent="-228600" lvl="8" marL="4114800" marR="0" rtl="0" algn="l">
              <a:lnSpc>
                <a:spcPct val="100000"/>
              </a:lnSpc>
              <a:spcBef>
                <a:spcPts val="320"/>
              </a:spcBef>
              <a:spcAft>
                <a:spcPts val="0"/>
              </a:spcAft>
              <a:buClr>
                <a:srgbClr val="2675B4"/>
              </a:buClr>
              <a:buSzPts val="1600"/>
              <a:buFont typeface="Noto Sans Symbols"/>
              <a:buNone/>
              <a:defRPr b="1" i="0" sz="1600" u="none" cap="none" strike="noStrike">
                <a:solidFill>
                  <a:schemeClr val="dk1"/>
                </a:solidFill>
                <a:latin typeface="Arial"/>
                <a:ea typeface="Arial"/>
                <a:cs typeface="Arial"/>
                <a:sym typeface="Arial"/>
              </a:defRPr>
            </a:lvl9pPr>
          </a:lstStyle>
          <a:p/>
        </p:txBody>
      </p:sp>
      <p:sp>
        <p:nvSpPr>
          <p:cNvPr id="73" name="Google Shape;73;p13"/>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lstStyle>
            <a:lvl1pPr indent="-381000" lvl="0" marL="457200" marR="0" rtl="0" algn="l">
              <a:lnSpc>
                <a:spcPct val="100000"/>
              </a:lnSpc>
              <a:spcBef>
                <a:spcPts val="480"/>
              </a:spcBef>
              <a:spcAft>
                <a:spcPts val="0"/>
              </a:spcAft>
              <a:buClr>
                <a:srgbClr val="2675B4"/>
              </a:buClr>
              <a:buSzPts val="2400"/>
              <a:buFont typeface="Noto Sans Symbols"/>
              <a:buChar char="▪"/>
              <a:defRPr b="0" i="0" sz="2400" u="none" cap="none" strike="noStrike">
                <a:solidFill>
                  <a:schemeClr val="dk1"/>
                </a:solidFill>
                <a:latin typeface="Arial"/>
                <a:ea typeface="Arial"/>
                <a:cs typeface="Arial"/>
                <a:sym typeface="Arial"/>
              </a:defRPr>
            </a:lvl1pPr>
            <a:lvl2pPr indent="-355600" lvl="1" marL="914400" marR="0" rtl="0" algn="l">
              <a:lnSpc>
                <a:spcPct val="100000"/>
              </a:lnSpc>
              <a:spcBef>
                <a:spcPts val="400"/>
              </a:spcBef>
              <a:spcAft>
                <a:spcPts val="0"/>
              </a:spcAft>
              <a:buClr>
                <a:srgbClr val="2675B4"/>
              </a:buClr>
              <a:buSzPts val="2000"/>
              <a:buFont typeface="Noto Sans Symbols"/>
              <a:buChar char="▪"/>
              <a:defRPr b="0" i="0" sz="2000" u="none" cap="none" strike="noStrike">
                <a:solidFill>
                  <a:schemeClr val="dk1"/>
                </a:solidFill>
                <a:latin typeface="Arial"/>
                <a:ea typeface="Arial"/>
                <a:cs typeface="Arial"/>
                <a:sym typeface="Arial"/>
              </a:defRPr>
            </a:lvl2pPr>
            <a:lvl3pPr indent="-342900" lvl="2" marL="13716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rgbClr val="2675B4"/>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rgbClr val="2675B4"/>
              </a:buClr>
              <a:buSzPts val="1600"/>
              <a:buFont typeface="Noto Sans Symbols"/>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rgbClr val="2675B4"/>
              </a:buClr>
              <a:buSzPts val="1600"/>
              <a:buFont typeface="Noto Sans Symbols"/>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rgbClr val="2675B4"/>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rgbClr val="2675B4"/>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rgbClr val="2675B4"/>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74" name="Google Shape;74;p13"/>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lstStyle>
            <a:lvl1pPr indent="-228600" lvl="0" marL="457200" marR="0" rtl="0" algn="l">
              <a:lnSpc>
                <a:spcPct val="100000"/>
              </a:lnSpc>
              <a:spcBef>
                <a:spcPts val="480"/>
              </a:spcBef>
              <a:spcAft>
                <a:spcPts val="0"/>
              </a:spcAft>
              <a:buClr>
                <a:srgbClr val="2675B4"/>
              </a:buClr>
              <a:buSzPts val="2400"/>
              <a:buFont typeface="Noto Sans Symbols"/>
              <a:buNone/>
              <a:defRPr b="1" i="0" sz="2400" u="none" cap="none" strike="noStrike">
                <a:solidFill>
                  <a:schemeClr val="dk1"/>
                </a:solidFill>
                <a:latin typeface="Arial"/>
                <a:ea typeface="Arial"/>
                <a:cs typeface="Arial"/>
                <a:sym typeface="Arial"/>
              </a:defRPr>
            </a:lvl1pPr>
            <a:lvl2pPr indent="-228600" lvl="1" marL="914400" marR="0" rtl="0" algn="l">
              <a:lnSpc>
                <a:spcPct val="100000"/>
              </a:lnSpc>
              <a:spcBef>
                <a:spcPts val="400"/>
              </a:spcBef>
              <a:spcAft>
                <a:spcPts val="0"/>
              </a:spcAft>
              <a:buClr>
                <a:srgbClr val="2675B4"/>
              </a:buClr>
              <a:buSzPts val="2000"/>
              <a:buFont typeface="Noto Sans Symbols"/>
              <a:buNone/>
              <a:defRPr b="1" i="0" sz="2000" u="none" cap="none" strike="noStrike">
                <a:solidFill>
                  <a:schemeClr val="dk1"/>
                </a:solidFill>
                <a:latin typeface="Arial"/>
                <a:ea typeface="Arial"/>
                <a:cs typeface="Arial"/>
                <a:sym typeface="Arial"/>
              </a:defRPr>
            </a:lvl2pPr>
            <a:lvl3pPr indent="-228600" lvl="2" marL="1371600" marR="0" rtl="0" algn="l">
              <a:lnSpc>
                <a:spcPct val="100000"/>
              </a:lnSpc>
              <a:spcBef>
                <a:spcPts val="360"/>
              </a:spcBef>
              <a:spcAft>
                <a:spcPts val="0"/>
              </a:spcAft>
              <a:buClr>
                <a:srgbClr val="2675B4"/>
              </a:buClr>
              <a:buSzPts val="1800"/>
              <a:buFont typeface="Noto Sans Symbols"/>
              <a:buNone/>
              <a:defRPr b="1" i="0" sz="1800" u="none" cap="none" strike="noStrike">
                <a:solidFill>
                  <a:schemeClr val="dk1"/>
                </a:solidFill>
                <a:latin typeface="Arial"/>
                <a:ea typeface="Arial"/>
                <a:cs typeface="Arial"/>
                <a:sym typeface="Arial"/>
              </a:defRPr>
            </a:lvl3pPr>
            <a:lvl4pPr indent="-228600" lvl="3" marL="1828800" marR="0" rtl="0" algn="l">
              <a:lnSpc>
                <a:spcPct val="100000"/>
              </a:lnSpc>
              <a:spcBef>
                <a:spcPts val="320"/>
              </a:spcBef>
              <a:spcAft>
                <a:spcPts val="0"/>
              </a:spcAft>
              <a:buClr>
                <a:srgbClr val="2675B4"/>
              </a:buClr>
              <a:buSzPts val="1600"/>
              <a:buFont typeface="Noto Sans Symbols"/>
              <a:buNone/>
              <a:defRPr b="1" i="0" sz="1600" u="none" cap="none" strike="noStrike">
                <a:solidFill>
                  <a:schemeClr val="dk1"/>
                </a:solidFill>
                <a:latin typeface="Arial"/>
                <a:ea typeface="Arial"/>
                <a:cs typeface="Arial"/>
                <a:sym typeface="Arial"/>
              </a:defRPr>
            </a:lvl4pPr>
            <a:lvl5pPr indent="-228600" lvl="4" marL="2286000" marR="0" rtl="0" algn="l">
              <a:lnSpc>
                <a:spcPct val="100000"/>
              </a:lnSpc>
              <a:spcBef>
                <a:spcPts val="320"/>
              </a:spcBef>
              <a:spcAft>
                <a:spcPts val="0"/>
              </a:spcAft>
              <a:buClr>
                <a:srgbClr val="2675B4"/>
              </a:buClr>
              <a:buSzPts val="1600"/>
              <a:buFont typeface="Noto Sans Symbols"/>
              <a:buNone/>
              <a:defRPr b="1" i="0" sz="1600" u="none" cap="none" strike="noStrike">
                <a:solidFill>
                  <a:schemeClr val="dk1"/>
                </a:solidFill>
                <a:latin typeface="Arial"/>
                <a:ea typeface="Arial"/>
                <a:cs typeface="Arial"/>
                <a:sym typeface="Arial"/>
              </a:defRPr>
            </a:lvl5pPr>
            <a:lvl6pPr indent="-228600" lvl="5" marL="2743200" marR="0" rtl="0" algn="l">
              <a:lnSpc>
                <a:spcPct val="100000"/>
              </a:lnSpc>
              <a:spcBef>
                <a:spcPts val="320"/>
              </a:spcBef>
              <a:spcAft>
                <a:spcPts val="0"/>
              </a:spcAft>
              <a:buClr>
                <a:srgbClr val="2675B4"/>
              </a:buClr>
              <a:buSzPts val="1600"/>
              <a:buFont typeface="Noto Sans Symbols"/>
              <a:buNone/>
              <a:defRPr b="1" i="0" sz="1600" u="none" cap="none" strike="noStrike">
                <a:solidFill>
                  <a:schemeClr val="dk1"/>
                </a:solidFill>
                <a:latin typeface="Arial"/>
                <a:ea typeface="Arial"/>
                <a:cs typeface="Arial"/>
                <a:sym typeface="Arial"/>
              </a:defRPr>
            </a:lvl6pPr>
            <a:lvl7pPr indent="-228600" lvl="6" marL="3200400" marR="0" rtl="0" algn="l">
              <a:lnSpc>
                <a:spcPct val="100000"/>
              </a:lnSpc>
              <a:spcBef>
                <a:spcPts val="320"/>
              </a:spcBef>
              <a:spcAft>
                <a:spcPts val="0"/>
              </a:spcAft>
              <a:buClr>
                <a:srgbClr val="2675B4"/>
              </a:buClr>
              <a:buSzPts val="1600"/>
              <a:buFont typeface="Noto Sans Symbols"/>
              <a:buNone/>
              <a:defRPr b="1" i="0" sz="1600" u="none" cap="none" strike="noStrike">
                <a:solidFill>
                  <a:schemeClr val="dk1"/>
                </a:solidFill>
                <a:latin typeface="Arial"/>
                <a:ea typeface="Arial"/>
                <a:cs typeface="Arial"/>
                <a:sym typeface="Arial"/>
              </a:defRPr>
            </a:lvl7pPr>
            <a:lvl8pPr indent="-228600" lvl="7" marL="3657600" marR="0" rtl="0" algn="l">
              <a:lnSpc>
                <a:spcPct val="100000"/>
              </a:lnSpc>
              <a:spcBef>
                <a:spcPts val="320"/>
              </a:spcBef>
              <a:spcAft>
                <a:spcPts val="0"/>
              </a:spcAft>
              <a:buClr>
                <a:srgbClr val="2675B4"/>
              </a:buClr>
              <a:buSzPts val="1600"/>
              <a:buFont typeface="Noto Sans Symbols"/>
              <a:buNone/>
              <a:defRPr b="1" i="0" sz="1600" u="none" cap="none" strike="noStrike">
                <a:solidFill>
                  <a:schemeClr val="dk1"/>
                </a:solidFill>
                <a:latin typeface="Arial"/>
                <a:ea typeface="Arial"/>
                <a:cs typeface="Arial"/>
                <a:sym typeface="Arial"/>
              </a:defRPr>
            </a:lvl8pPr>
            <a:lvl9pPr indent="-228600" lvl="8" marL="4114800" marR="0" rtl="0" algn="l">
              <a:lnSpc>
                <a:spcPct val="100000"/>
              </a:lnSpc>
              <a:spcBef>
                <a:spcPts val="320"/>
              </a:spcBef>
              <a:spcAft>
                <a:spcPts val="0"/>
              </a:spcAft>
              <a:buClr>
                <a:srgbClr val="2675B4"/>
              </a:buClr>
              <a:buSzPts val="1600"/>
              <a:buFont typeface="Noto Sans Symbols"/>
              <a:buNone/>
              <a:defRPr b="1" i="0" sz="1600" u="none" cap="none" strike="noStrike">
                <a:solidFill>
                  <a:schemeClr val="dk1"/>
                </a:solidFill>
                <a:latin typeface="Arial"/>
                <a:ea typeface="Arial"/>
                <a:cs typeface="Arial"/>
                <a:sym typeface="Arial"/>
              </a:defRPr>
            </a:lvl9pPr>
          </a:lstStyle>
          <a:p/>
        </p:txBody>
      </p:sp>
      <p:sp>
        <p:nvSpPr>
          <p:cNvPr id="75" name="Google Shape;75;p13"/>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lstStyle>
            <a:lvl1pPr indent="-381000" lvl="0" marL="457200" marR="0" rtl="0" algn="l">
              <a:lnSpc>
                <a:spcPct val="100000"/>
              </a:lnSpc>
              <a:spcBef>
                <a:spcPts val="480"/>
              </a:spcBef>
              <a:spcAft>
                <a:spcPts val="0"/>
              </a:spcAft>
              <a:buClr>
                <a:srgbClr val="2675B4"/>
              </a:buClr>
              <a:buSzPts val="2400"/>
              <a:buFont typeface="Noto Sans Symbols"/>
              <a:buChar char="▪"/>
              <a:defRPr b="0" i="0" sz="2400" u="none" cap="none" strike="noStrike">
                <a:solidFill>
                  <a:schemeClr val="dk1"/>
                </a:solidFill>
                <a:latin typeface="Arial"/>
                <a:ea typeface="Arial"/>
                <a:cs typeface="Arial"/>
                <a:sym typeface="Arial"/>
              </a:defRPr>
            </a:lvl1pPr>
            <a:lvl2pPr indent="-355600" lvl="1" marL="914400" marR="0" rtl="0" algn="l">
              <a:lnSpc>
                <a:spcPct val="100000"/>
              </a:lnSpc>
              <a:spcBef>
                <a:spcPts val="400"/>
              </a:spcBef>
              <a:spcAft>
                <a:spcPts val="0"/>
              </a:spcAft>
              <a:buClr>
                <a:srgbClr val="2675B4"/>
              </a:buClr>
              <a:buSzPts val="2000"/>
              <a:buFont typeface="Noto Sans Symbols"/>
              <a:buChar char="▪"/>
              <a:defRPr b="0" i="0" sz="2000" u="none" cap="none" strike="noStrike">
                <a:solidFill>
                  <a:schemeClr val="dk1"/>
                </a:solidFill>
                <a:latin typeface="Arial"/>
                <a:ea typeface="Arial"/>
                <a:cs typeface="Arial"/>
                <a:sym typeface="Arial"/>
              </a:defRPr>
            </a:lvl2pPr>
            <a:lvl3pPr indent="-342900" lvl="2" marL="13716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rgbClr val="2675B4"/>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rgbClr val="2675B4"/>
              </a:buClr>
              <a:buSzPts val="1600"/>
              <a:buFont typeface="Noto Sans Symbols"/>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rgbClr val="2675B4"/>
              </a:buClr>
              <a:buSzPts val="1600"/>
              <a:buFont typeface="Noto Sans Symbols"/>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rgbClr val="2675B4"/>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rgbClr val="2675B4"/>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rgbClr val="2675B4"/>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76" name="Google Shape;76;p13"/>
          <p:cNvSpPr txBox="1"/>
          <p:nvPr>
            <p:ph idx="11" type="ftr"/>
          </p:nvPr>
        </p:nvSpPr>
        <p:spPr>
          <a:xfrm>
            <a:off x="609600" y="0"/>
            <a:ext cx="5105400" cy="3048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9pPr>
          </a:lstStyle>
          <a:p/>
        </p:txBody>
      </p:sp>
      <p:sp>
        <p:nvSpPr>
          <p:cNvPr id="77" name="Google Shape;77;p13"/>
          <p:cNvSpPr txBox="1"/>
          <p:nvPr>
            <p:ph idx="12" type="sldNum"/>
          </p:nvPr>
        </p:nvSpPr>
        <p:spPr>
          <a:xfrm>
            <a:off x="7086600" y="5903912"/>
            <a:ext cx="1447800" cy="685800"/>
          </a:xfrm>
          <a:prstGeom prst="rect">
            <a:avLst/>
          </a:prstGeom>
          <a:noFill/>
          <a:ln>
            <a:noFill/>
          </a:ln>
        </p:spPr>
        <p:txBody>
          <a:bodyPr anchorCtr="0" anchor="t" bIns="0" lIns="91425" spcFirstLastPara="1" rIns="91425" wrap="square" tIns="0">
            <a:noAutofit/>
          </a:bodyPr>
          <a:lstStyle>
            <a:lvl1pPr indent="0" lvl="0"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1pPr>
            <a:lvl2pPr indent="0" lvl="1"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2pPr>
            <a:lvl3pPr indent="0" lvl="2"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3pPr>
            <a:lvl4pPr indent="0" lvl="3"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4pPr>
            <a:lvl5pPr indent="0" lvl="4"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5pPr>
            <a:lvl6pPr indent="0" lvl="5"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6pPr>
            <a:lvl7pPr indent="0" lvl="6"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7pPr>
            <a:lvl8pPr indent="0" lvl="7"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8pPr>
            <a:lvl9pPr indent="0" lvl="8"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78" name="Google Shape;78;p13"/>
          <p:cNvSpPr txBox="1"/>
          <p:nvPr>
            <p:ph idx="10" type="dt"/>
          </p:nvPr>
        </p:nvSpPr>
        <p:spPr>
          <a:xfrm>
            <a:off x="6629400" y="0"/>
            <a:ext cx="1905000" cy="304800"/>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80808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79" name="Shape 79"/>
        <p:cNvGrpSpPr/>
        <p:nvPr/>
      </p:nvGrpSpPr>
      <p:grpSpPr>
        <a:xfrm>
          <a:off x="0" y="0"/>
          <a:ext cx="0" cy="0"/>
          <a:chOff x="0" y="0"/>
          <a:chExt cx="0" cy="0"/>
        </a:xfrm>
      </p:grpSpPr>
      <p:sp>
        <p:nvSpPr>
          <p:cNvPr id="80" name="Google Shape;80;p14"/>
          <p:cNvSpPr txBox="1"/>
          <p:nvPr>
            <p:ph type="title"/>
          </p:nvPr>
        </p:nvSpPr>
        <p:spPr>
          <a:xfrm>
            <a:off x="609600" y="762000"/>
            <a:ext cx="7924800" cy="6858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9pPr>
          </a:lstStyle>
          <a:p/>
        </p:txBody>
      </p:sp>
      <p:sp>
        <p:nvSpPr>
          <p:cNvPr id="81" name="Google Shape;81;p14"/>
          <p:cNvSpPr txBox="1"/>
          <p:nvPr>
            <p:ph idx="1" type="body"/>
          </p:nvPr>
        </p:nvSpPr>
        <p:spPr>
          <a:xfrm>
            <a:off x="609600" y="1828800"/>
            <a:ext cx="3886200" cy="3886200"/>
          </a:xfrm>
          <a:prstGeom prst="rect">
            <a:avLst/>
          </a:prstGeom>
          <a:noFill/>
          <a:ln>
            <a:noFill/>
          </a:ln>
        </p:spPr>
        <p:txBody>
          <a:bodyPr anchorCtr="0" anchor="t" bIns="45700" lIns="91425" spcFirstLastPara="1" rIns="91425" wrap="square" tIns="45700"/>
          <a:lstStyle>
            <a:lvl1pPr indent="-406400" lvl="0" marL="457200" marR="0" rtl="0" algn="l">
              <a:lnSpc>
                <a:spcPct val="100000"/>
              </a:lnSpc>
              <a:spcBef>
                <a:spcPts val="560"/>
              </a:spcBef>
              <a:spcAft>
                <a:spcPts val="0"/>
              </a:spcAft>
              <a:buClr>
                <a:srgbClr val="2675B4"/>
              </a:buClr>
              <a:buSzPts val="2800"/>
              <a:buFont typeface="Noto Sans Symbols"/>
              <a:buChar char="▪"/>
              <a:defRPr b="0" i="0" sz="2800" u="none" cap="none" strike="noStrike">
                <a:solidFill>
                  <a:schemeClr val="dk1"/>
                </a:solidFill>
                <a:latin typeface="Arial"/>
                <a:ea typeface="Arial"/>
                <a:cs typeface="Arial"/>
                <a:sym typeface="Arial"/>
              </a:defRPr>
            </a:lvl1pPr>
            <a:lvl2pPr indent="-381000" lvl="1" marL="914400" marR="0" rtl="0" algn="l">
              <a:lnSpc>
                <a:spcPct val="100000"/>
              </a:lnSpc>
              <a:spcBef>
                <a:spcPts val="480"/>
              </a:spcBef>
              <a:spcAft>
                <a:spcPts val="0"/>
              </a:spcAft>
              <a:buClr>
                <a:srgbClr val="2675B4"/>
              </a:buClr>
              <a:buSzPts val="2400"/>
              <a:buFont typeface="Noto Sans Symbols"/>
              <a:buChar char="▪"/>
              <a:defRPr b="0" i="0" sz="2400" u="none" cap="none" strike="noStrike">
                <a:solidFill>
                  <a:schemeClr val="dk1"/>
                </a:solidFill>
                <a:latin typeface="Arial"/>
                <a:ea typeface="Arial"/>
                <a:cs typeface="Arial"/>
                <a:sym typeface="Arial"/>
              </a:defRPr>
            </a:lvl2pPr>
            <a:lvl3pPr indent="-355600" lvl="2" marL="1371600" marR="0" rtl="0" algn="l">
              <a:lnSpc>
                <a:spcPct val="100000"/>
              </a:lnSpc>
              <a:spcBef>
                <a:spcPts val="400"/>
              </a:spcBef>
              <a:spcAft>
                <a:spcPts val="0"/>
              </a:spcAft>
              <a:buClr>
                <a:srgbClr val="2675B4"/>
              </a:buClr>
              <a:buSzPts val="2000"/>
              <a:buFont typeface="Noto Sans Symbols"/>
              <a:buChar char="▪"/>
              <a:defRPr b="0" i="0" sz="2000" u="none" cap="none" strike="noStrike">
                <a:solidFill>
                  <a:schemeClr val="dk1"/>
                </a:solidFill>
                <a:latin typeface="Arial"/>
                <a:ea typeface="Arial"/>
                <a:cs typeface="Arial"/>
                <a:sym typeface="Arial"/>
              </a:defRPr>
            </a:lvl3pPr>
            <a:lvl4pPr indent="-342900" lvl="3" marL="18288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5pPr>
            <a:lvl6pPr indent="-342900" lvl="5" marL="27432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6pPr>
            <a:lvl7pPr indent="-342900" lvl="6" marL="32004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7pPr>
            <a:lvl8pPr indent="-342900" lvl="7" marL="36576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8pPr>
            <a:lvl9pPr indent="-342900" lvl="8" marL="41148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sp>
        <p:nvSpPr>
          <p:cNvPr id="82" name="Google Shape;82;p14"/>
          <p:cNvSpPr txBox="1"/>
          <p:nvPr>
            <p:ph idx="2" type="body"/>
          </p:nvPr>
        </p:nvSpPr>
        <p:spPr>
          <a:xfrm>
            <a:off x="4648200" y="1828800"/>
            <a:ext cx="3886200" cy="3886200"/>
          </a:xfrm>
          <a:prstGeom prst="rect">
            <a:avLst/>
          </a:prstGeom>
          <a:noFill/>
          <a:ln>
            <a:noFill/>
          </a:ln>
        </p:spPr>
        <p:txBody>
          <a:bodyPr anchorCtr="0" anchor="t" bIns="45700" lIns="91425" spcFirstLastPara="1" rIns="91425" wrap="square" tIns="45700"/>
          <a:lstStyle>
            <a:lvl1pPr indent="-406400" lvl="0" marL="457200" marR="0" rtl="0" algn="l">
              <a:lnSpc>
                <a:spcPct val="100000"/>
              </a:lnSpc>
              <a:spcBef>
                <a:spcPts val="560"/>
              </a:spcBef>
              <a:spcAft>
                <a:spcPts val="0"/>
              </a:spcAft>
              <a:buClr>
                <a:srgbClr val="2675B4"/>
              </a:buClr>
              <a:buSzPts val="2800"/>
              <a:buFont typeface="Noto Sans Symbols"/>
              <a:buChar char="▪"/>
              <a:defRPr b="0" i="0" sz="2800" u="none" cap="none" strike="noStrike">
                <a:solidFill>
                  <a:schemeClr val="dk1"/>
                </a:solidFill>
                <a:latin typeface="Arial"/>
                <a:ea typeface="Arial"/>
                <a:cs typeface="Arial"/>
                <a:sym typeface="Arial"/>
              </a:defRPr>
            </a:lvl1pPr>
            <a:lvl2pPr indent="-381000" lvl="1" marL="914400" marR="0" rtl="0" algn="l">
              <a:lnSpc>
                <a:spcPct val="100000"/>
              </a:lnSpc>
              <a:spcBef>
                <a:spcPts val="480"/>
              </a:spcBef>
              <a:spcAft>
                <a:spcPts val="0"/>
              </a:spcAft>
              <a:buClr>
                <a:srgbClr val="2675B4"/>
              </a:buClr>
              <a:buSzPts val="2400"/>
              <a:buFont typeface="Noto Sans Symbols"/>
              <a:buChar char="▪"/>
              <a:defRPr b="0" i="0" sz="2400" u="none" cap="none" strike="noStrike">
                <a:solidFill>
                  <a:schemeClr val="dk1"/>
                </a:solidFill>
                <a:latin typeface="Arial"/>
                <a:ea typeface="Arial"/>
                <a:cs typeface="Arial"/>
                <a:sym typeface="Arial"/>
              </a:defRPr>
            </a:lvl2pPr>
            <a:lvl3pPr indent="-355600" lvl="2" marL="1371600" marR="0" rtl="0" algn="l">
              <a:lnSpc>
                <a:spcPct val="100000"/>
              </a:lnSpc>
              <a:spcBef>
                <a:spcPts val="400"/>
              </a:spcBef>
              <a:spcAft>
                <a:spcPts val="0"/>
              </a:spcAft>
              <a:buClr>
                <a:srgbClr val="2675B4"/>
              </a:buClr>
              <a:buSzPts val="2000"/>
              <a:buFont typeface="Noto Sans Symbols"/>
              <a:buChar char="▪"/>
              <a:defRPr b="0" i="0" sz="2000" u="none" cap="none" strike="noStrike">
                <a:solidFill>
                  <a:schemeClr val="dk1"/>
                </a:solidFill>
                <a:latin typeface="Arial"/>
                <a:ea typeface="Arial"/>
                <a:cs typeface="Arial"/>
                <a:sym typeface="Arial"/>
              </a:defRPr>
            </a:lvl3pPr>
            <a:lvl4pPr indent="-342900" lvl="3" marL="18288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5pPr>
            <a:lvl6pPr indent="-342900" lvl="5" marL="27432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6pPr>
            <a:lvl7pPr indent="-342900" lvl="6" marL="32004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7pPr>
            <a:lvl8pPr indent="-342900" lvl="7" marL="36576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8pPr>
            <a:lvl9pPr indent="-342900" lvl="8" marL="41148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sp>
        <p:nvSpPr>
          <p:cNvPr id="83" name="Google Shape;83;p14"/>
          <p:cNvSpPr txBox="1"/>
          <p:nvPr>
            <p:ph idx="11" type="ftr"/>
          </p:nvPr>
        </p:nvSpPr>
        <p:spPr>
          <a:xfrm>
            <a:off x="609600" y="0"/>
            <a:ext cx="5105400" cy="3048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9pPr>
          </a:lstStyle>
          <a:p/>
        </p:txBody>
      </p:sp>
      <p:sp>
        <p:nvSpPr>
          <p:cNvPr id="84" name="Google Shape;84;p14"/>
          <p:cNvSpPr txBox="1"/>
          <p:nvPr>
            <p:ph idx="12" type="sldNum"/>
          </p:nvPr>
        </p:nvSpPr>
        <p:spPr>
          <a:xfrm>
            <a:off x="7086600" y="5903912"/>
            <a:ext cx="1447800" cy="685800"/>
          </a:xfrm>
          <a:prstGeom prst="rect">
            <a:avLst/>
          </a:prstGeom>
          <a:noFill/>
          <a:ln>
            <a:noFill/>
          </a:ln>
        </p:spPr>
        <p:txBody>
          <a:bodyPr anchorCtr="0" anchor="t" bIns="0" lIns="91425" spcFirstLastPara="1" rIns="91425" wrap="square" tIns="0">
            <a:noAutofit/>
          </a:bodyPr>
          <a:lstStyle>
            <a:lvl1pPr indent="0" lvl="0"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1pPr>
            <a:lvl2pPr indent="0" lvl="1"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2pPr>
            <a:lvl3pPr indent="0" lvl="2"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3pPr>
            <a:lvl4pPr indent="0" lvl="3"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4pPr>
            <a:lvl5pPr indent="0" lvl="4"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5pPr>
            <a:lvl6pPr indent="0" lvl="5"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6pPr>
            <a:lvl7pPr indent="0" lvl="6"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7pPr>
            <a:lvl8pPr indent="0" lvl="7"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8pPr>
            <a:lvl9pPr indent="0" lvl="8"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85" name="Google Shape;85;p14"/>
          <p:cNvSpPr txBox="1"/>
          <p:nvPr>
            <p:ph idx="10" type="dt"/>
          </p:nvPr>
        </p:nvSpPr>
        <p:spPr>
          <a:xfrm>
            <a:off x="6629400" y="0"/>
            <a:ext cx="1905000" cy="304800"/>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80808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86" name="Shape 86"/>
        <p:cNvGrpSpPr/>
        <p:nvPr/>
      </p:nvGrpSpPr>
      <p:grpSpPr>
        <a:xfrm>
          <a:off x="0" y="0"/>
          <a:ext cx="0" cy="0"/>
          <a:chOff x="0" y="0"/>
          <a:chExt cx="0" cy="0"/>
        </a:xfrm>
      </p:grpSpPr>
      <p:sp>
        <p:nvSpPr>
          <p:cNvPr id="87" name="Google Shape;87;p15"/>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1" i="0" sz="4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9pPr>
          </a:lstStyle>
          <a:p/>
        </p:txBody>
      </p:sp>
      <p:sp>
        <p:nvSpPr>
          <p:cNvPr id="88" name="Google Shape;88;p15"/>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lstStyle>
            <a:lvl1pPr indent="-228600" lvl="0" marL="457200" marR="0" rtl="0" algn="l">
              <a:lnSpc>
                <a:spcPct val="100000"/>
              </a:lnSpc>
              <a:spcBef>
                <a:spcPts val="400"/>
              </a:spcBef>
              <a:spcAft>
                <a:spcPts val="0"/>
              </a:spcAft>
              <a:buClr>
                <a:srgbClr val="2675B4"/>
              </a:buClr>
              <a:buSzPts val="2000"/>
              <a:buFont typeface="Noto Sans Symbols"/>
              <a:buNone/>
              <a:defRPr b="0" i="0" sz="2000" u="none" cap="none" strike="noStrike">
                <a:solidFill>
                  <a:schemeClr val="dk1"/>
                </a:solidFill>
                <a:latin typeface="Arial"/>
                <a:ea typeface="Arial"/>
                <a:cs typeface="Arial"/>
                <a:sym typeface="Arial"/>
              </a:defRPr>
            </a:lvl1pPr>
            <a:lvl2pPr indent="-228600" lvl="1" marL="914400" marR="0" rtl="0" algn="l">
              <a:lnSpc>
                <a:spcPct val="100000"/>
              </a:lnSpc>
              <a:spcBef>
                <a:spcPts val="360"/>
              </a:spcBef>
              <a:spcAft>
                <a:spcPts val="0"/>
              </a:spcAft>
              <a:buClr>
                <a:srgbClr val="2675B4"/>
              </a:buClr>
              <a:buSzPts val="1800"/>
              <a:buFont typeface="Noto Sans Symbols"/>
              <a:buNone/>
              <a:defRPr b="0" i="0" sz="1800" u="none" cap="none" strike="noStrike">
                <a:solidFill>
                  <a:schemeClr val="dk1"/>
                </a:solidFill>
                <a:latin typeface="Arial"/>
                <a:ea typeface="Arial"/>
                <a:cs typeface="Arial"/>
                <a:sym typeface="Arial"/>
              </a:defRPr>
            </a:lvl2pPr>
            <a:lvl3pPr indent="-228600" lvl="2" marL="1371600" marR="0" rtl="0" algn="l">
              <a:lnSpc>
                <a:spcPct val="100000"/>
              </a:lnSpc>
              <a:spcBef>
                <a:spcPts val="320"/>
              </a:spcBef>
              <a:spcAft>
                <a:spcPts val="0"/>
              </a:spcAft>
              <a:buClr>
                <a:srgbClr val="2675B4"/>
              </a:buClr>
              <a:buSzPts val="1600"/>
              <a:buFont typeface="Noto Sans Symbols"/>
              <a:buNone/>
              <a:defRPr b="0" i="0" sz="1600" u="none" cap="none" strike="noStrike">
                <a:solidFill>
                  <a:schemeClr val="dk1"/>
                </a:solidFill>
                <a:latin typeface="Arial"/>
                <a:ea typeface="Arial"/>
                <a:cs typeface="Arial"/>
                <a:sym typeface="Arial"/>
              </a:defRPr>
            </a:lvl3pPr>
            <a:lvl4pPr indent="-228600" lvl="3" marL="1828800" marR="0" rtl="0" algn="l">
              <a:lnSpc>
                <a:spcPct val="100000"/>
              </a:lnSpc>
              <a:spcBef>
                <a:spcPts val="280"/>
              </a:spcBef>
              <a:spcAft>
                <a:spcPts val="0"/>
              </a:spcAft>
              <a:buClr>
                <a:srgbClr val="2675B4"/>
              </a:buClr>
              <a:buSzPts val="1400"/>
              <a:buFont typeface="Noto Sans Symbols"/>
              <a:buNone/>
              <a:defRPr b="0" i="0" sz="1400" u="none" cap="none" strike="noStrike">
                <a:solidFill>
                  <a:schemeClr val="dk1"/>
                </a:solidFill>
                <a:latin typeface="Arial"/>
                <a:ea typeface="Arial"/>
                <a:cs typeface="Arial"/>
                <a:sym typeface="Arial"/>
              </a:defRPr>
            </a:lvl4pPr>
            <a:lvl5pPr indent="-228600" lvl="4" marL="2286000" marR="0" rtl="0" algn="l">
              <a:lnSpc>
                <a:spcPct val="100000"/>
              </a:lnSpc>
              <a:spcBef>
                <a:spcPts val="280"/>
              </a:spcBef>
              <a:spcAft>
                <a:spcPts val="0"/>
              </a:spcAft>
              <a:buClr>
                <a:srgbClr val="2675B4"/>
              </a:buClr>
              <a:buSzPts val="1400"/>
              <a:buFont typeface="Noto Sans Symbols"/>
              <a:buNone/>
              <a:defRPr b="0" i="0" sz="1400" u="none" cap="none" strike="noStrike">
                <a:solidFill>
                  <a:schemeClr val="dk1"/>
                </a:solidFill>
                <a:latin typeface="Arial"/>
                <a:ea typeface="Arial"/>
                <a:cs typeface="Arial"/>
                <a:sym typeface="Arial"/>
              </a:defRPr>
            </a:lvl5pPr>
            <a:lvl6pPr indent="-228600" lvl="5" marL="2743200" marR="0" rtl="0" algn="l">
              <a:lnSpc>
                <a:spcPct val="100000"/>
              </a:lnSpc>
              <a:spcBef>
                <a:spcPts val="280"/>
              </a:spcBef>
              <a:spcAft>
                <a:spcPts val="0"/>
              </a:spcAft>
              <a:buClr>
                <a:srgbClr val="2675B4"/>
              </a:buClr>
              <a:buSzPts val="1400"/>
              <a:buFont typeface="Noto Sans Symbols"/>
              <a:buNone/>
              <a:defRPr b="0" i="0" sz="1400" u="none" cap="none" strike="noStrike">
                <a:solidFill>
                  <a:schemeClr val="dk1"/>
                </a:solidFill>
                <a:latin typeface="Arial"/>
                <a:ea typeface="Arial"/>
                <a:cs typeface="Arial"/>
                <a:sym typeface="Arial"/>
              </a:defRPr>
            </a:lvl6pPr>
            <a:lvl7pPr indent="-228600" lvl="6" marL="3200400" marR="0" rtl="0" algn="l">
              <a:lnSpc>
                <a:spcPct val="100000"/>
              </a:lnSpc>
              <a:spcBef>
                <a:spcPts val="280"/>
              </a:spcBef>
              <a:spcAft>
                <a:spcPts val="0"/>
              </a:spcAft>
              <a:buClr>
                <a:srgbClr val="2675B4"/>
              </a:buClr>
              <a:buSzPts val="1400"/>
              <a:buFont typeface="Noto Sans Symbols"/>
              <a:buNone/>
              <a:defRPr b="0" i="0" sz="1400" u="none" cap="none" strike="noStrike">
                <a:solidFill>
                  <a:schemeClr val="dk1"/>
                </a:solidFill>
                <a:latin typeface="Arial"/>
                <a:ea typeface="Arial"/>
                <a:cs typeface="Arial"/>
                <a:sym typeface="Arial"/>
              </a:defRPr>
            </a:lvl7pPr>
            <a:lvl8pPr indent="-228600" lvl="7" marL="3657600" marR="0" rtl="0" algn="l">
              <a:lnSpc>
                <a:spcPct val="100000"/>
              </a:lnSpc>
              <a:spcBef>
                <a:spcPts val="280"/>
              </a:spcBef>
              <a:spcAft>
                <a:spcPts val="0"/>
              </a:spcAft>
              <a:buClr>
                <a:srgbClr val="2675B4"/>
              </a:buClr>
              <a:buSzPts val="1400"/>
              <a:buFont typeface="Noto Sans Symbols"/>
              <a:buNone/>
              <a:defRPr b="0" i="0" sz="1400" u="none" cap="none" strike="noStrike">
                <a:solidFill>
                  <a:schemeClr val="dk1"/>
                </a:solidFill>
                <a:latin typeface="Arial"/>
                <a:ea typeface="Arial"/>
                <a:cs typeface="Arial"/>
                <a:sym typeface="Arial"/>
              </a:defRPr>
            </a:lvl8pPr>
            <a:lvl9pPr indent="-228600" lvl="8" marL="4114800" marR="0" rtl="0" algn="l">
              <a:lnSpc>
                <a:spcPct val="100000"/>
              </a:lnSpc>
              <a:spcBef>
                <a:spcPts val="280"/>
              </a:spcBef>
              <a:spcAft>
                <a:spcPts val="0"/>
              </a:spcAft>
              <a:buClr>
                <a:srgbClr val="2675B4"/>
              </a:buClr>
              <a:buSzPts val="1400"/>
              <a:buFont typeface="Noto Sans Symbols"/>
              <a:buNone/>
              <a:defRPr b="0" i="0" sz="1400" u="none" cap="none" strike="noStrike">
                <a:solidFill>
                  <a:schemeClr val="dk1"/>
                </a:solidFill>
                <a:latin typeface="Arial"/>
                <a:ea typeface="Arial"/>
                <a:cs typeface="Arial"/>
                <a:sym typeface="Arial"/>
              </a:defRPr>
            </a:lvl9pPr>
          </a:lstStyle>
          <a:p/>
        </p:txBody>
      </p:sp>
      <p:sp>
        <p:nvSpPr>
          <p:cNvPr id="89" name="Google Shape;89;p15"/>
          <p:cNvSpPr txBox="1"/>
          <p:nvPr>
            <p:ph idx="11" type="ftr"/>
          </p:nvPr>
        </p:nvSpPr>
        <p:spPr>
          <a:xfrm>
            <a:off x="609600" y="0"/>
            <a:ext cx="5105400" cy="3048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9pPr>
          </a:lstStyle>
          <a:p/>
        </p:txBody>
      </p:sp>
      <p:sp>
        <p:nvSpPr>
          <p:cNvPr id="90" name="Google Shape;90;p15"/>
          <p:cNvSpPr txBox="1"/>
          <p:nvPr>
            <p:ph idx="12" type="sldNum"/>
          </p:nvPr>
        </p:nvSpPr>
        <p:spPr>
          <a:xfrm>
            <a:off x="7086600" y="5903912"/>
            <a:ext cx="1447800" cy="685800"/>
          </a:xfrm>
          <a:prstGeom prst="rect">
            <a:avLst/>
          </a:prstGeom>
          <a:noFill/>
          <a:ln>
            <a:noFill/>
          </a:ln>
        </p:spPr>
        <p:txBody>
          <a:bodyPr anchorCtr="0" anchor="t" bIns="0" lIns="91425" spcFirstLastPara="1" rIns="91425" wrap="square" tIns="0">
            <a:noAutofit/>
          </a:bodyPr>
          <a:lstStyle>
            <a:lvl1pPr indent="0" lvl="0"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1pPr>
            <a:lvl2pPr indent="0" lvl="1"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2pPr>
            <a:lvl3pPr indent="0" lvl="2"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3pPr>
            <a:lvl4pPr indent="0" lvl="3"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4pPr>
            <a:lvl5pPr indent="0" lvl="4"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5pPr>
            <a:lvl6pPr indent="0" lvl="5"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6pPr>
            <a:lvl7pPr indent="0" lvl="6"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7pPr>
            <a:lvl8pPr indent="0" lvl="7"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8pPr>
            <a:lvl9pPr indent="0" lvl="8"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91" name="Google Shape;91;p15"/>
          <p:cNvSpPr txBox="1"/>
          <p:nvPr>
            <p:ph idx="10" type="dt"/>
          </p:nvPr>
        </p:nvSpPr>
        <p:spPr>
          <a:xfrm>
            <a:off x="6629400" y="0"/>
            <a:ext cx="1905000" cy="304800"/>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80808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3"/>
          <p:cNvSpPr txBox="1"/>
          <p:nvPr>
            <p:ph type="title"/>
          </p:nvPr>
        </p:nvSpPr>
        <p:spPr>
          <a:xfrm>
            <a:off x="0" y="16778"/>
            <a:ext cx="9144000" cy="1069500"/>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3F3F3F"/>
              </a:buClr>
              <a:buSzPts val="4000"/>
              <a:buFont typeface="Arial"/>
              <a:buNone/>
              <a:defRPr b="1" i="0" sz="4000" u="none" cap="none" strike="noStrike">
                <a:solidFill>
                  <a:srgbClr val="3F3F3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3"/>
          <p:cNvSpPr txBox="1"/>
          <p:nvPr>
            <p:ph idx="1" type="body"/>
          </p:nvPr>
        </p:nvSpPr>
        <p:spPr>
          <a:xfrm>
            <a:off x="457200" y="1600201"/>
            <a:ext cx="8229600" cy="460500"/>
          </a:xfrm>
          <a:prstGeom prst="rect">
            <a:avLst/>
          </a:prstGeom>
          <a:noFill/>
          <a:ln>
            <a:noFill/>
          </a:ln>
        </p:spPr>
        <p:txBody>
          <a:bodyPr anchorCtr="0" anchor="ctr" bIns="45700" lIns="91425" spcFirstLastPara="1" rIns="91425" wrap="square" tIns="45700"/>
          <a:lstStyle>
            <a:lvl1pPr indent="-228600" lvl="0" marL="457200" marR="0" rtl="0" algn="l">
              <a:lnSpc>
                <a:spcPct val="100000"/>
              </a:lnSpc>
              <a:spcBef>
                <a:spcPts val="400"/>
              </a:spcBef>
              <a:spcAft>
                <a:spcPts val="0"/>
              </a:spcAft>
              <a:buClr>
                <a:srgbClr val="3F3F3F"/>
              </a:buClr>
              <a:buSzPts val="2000"/>
              <a:buFont typeface="Arial"/>
              <a:buNone/>
              <a:defRPr b="0" i="0" sz="20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4" name="Google Shape;14;p3"/>
          <p:cNvSpPr txBox="1"/>
          <p:nvPr>
            <p:ph idx="2" type="body"/>
          </p:nvPr>
        </p:nvSpPr>
        <p:spPr>
          <a:xfrm>
            <a:off x="467544" y="2276872"/>
            <a:ext cx="8229600" cy="3600300"/>
          </a:xfrm>
          <a:prstGeom prst="rect">
            <a:avLst/>
          </a:prstGeom>
          <a:noFill/>
          <a:ln>
            <a:noFill/>
          </a:ln>
        </p:spPr>
        <p:txBody>
          <a:bodyPr anchorCtr="0" anchor="t" bIns="45700" lIns="396000" spcFirstLastPara="1" rIns="91425" wrap="square" tIns="45700"/>
          <a:lstStyle>
            <a:lvl1pPr indent="-228600" lvl="0" marL="457200" marR="0" rtl="0" algn="l">
              <a:lnSpc>
                <a:spcPct val="100000"/>
              </a:lnSpc>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5" name="Google Shape;15;p3"/>
          <p:cNvSpPr/>
          <p:nvPr/>
        </p:nvSpPr>
        <p:spPr>
          <a:xfrm>
            <a:off x="0" y="0"/>
            <a:ext cx="9144000" cy="1124700"/>
          </a:xfrm>
          <a:prstGeom prst="rect">
            <a:avLst/>
          </a:prstGeom>
          <a:solidFill>
            <a:schemeClr val="accent1">
              <a:alpha val="15686"/>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and Content">
  <p:cSld name="1_Title and Content">
    <p:bg>
      <p:bgPr>
        <a:blipFill>
          <a:blip r:embed="rId2">
            <a:alphaModFix/>
          </a:blip>
          <a:stretch>
            <a:fillRect/>
          </a:stretch>
        </a:blipFill>
      </p:bgPr>
    </p:bg>
    <p:spTree>
      <p:nvGrpSpPr>
        <p:cNvPr id="16" name="Shape 16"/>
        <p:cNvGrpSpPr/>
        <p:nvPr/>
      </p:nvGrpSpPr>
      <p:grpSpPr>
        <a:xfrm>
          <a:off x="0" y="0"/>
          <a:ext cx="0" cy="0"/>
          <a:chOff x="0" y="0"/>
          <a:chExt cx="0" cy="0"/>
        </a:xfrm>
      </p:grpSpPr>
      <p:sp>
        <p:nvSpPr>
          <p:cNvPr id="17" name="Google Shape;17;p4"/>
          <p:cNvSpPr txBox="1"/>
          <p:nvPr>
            <p:ph type="title"/>
          </p:nvPr>
        </p:nvSpPr>
        <p:spPr>
          <a:xfrm>
            <a:off x="1619672" y="0"/>
            <a:ext cx="7524300" cy="1069500"/>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3F3F3F"/>
              </a:buClr>
              <a:buSzPts val="4000"/>
              <a:buFont typeface="Arial"/>
              <a:buNone/>
              <a:defRPr b="1" i="0" sz="4000" u="none" cap="none" strike="noStrike">
                <a:solidFill>
                  <a:srgbClr val="3F3F3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8" name="Google Shape;18;p4"/>
          <p:cNvSpPr txBox="1"/>
          <p:nvPr>
            <p:ph idx="1" type="body"/>
          </p:nvPr>
        </p:nvSpPr>
        <p:spPr>
          <a:xfrm>
            <a:off x="2123728" y="1268760"/>
            <a:ext cx="6563100" cy="460500"/>
          </a:xfrm>
          <a:prstGeom prst="rect">
            <a:avLst/>
          </a:prstGeom>
          <a:noFill/>
          <a:ln>
            <a:noFill/>
          </a:ln>
        </p:spPr>
        <p:txBody>
          <a:bodyPr anchorCtr="0" anchor="ctr" bIns="45700" lIns="91425" spcFirstLastPara="1" rIns="91425" wrap="square" tIns="45700"/>
          <a:lstStyle>
            <a:lvl1pPr indent="-228600" lvl="0" marL="457200" marR="0" rtl="0" algn="l">
              <a:lnSpc>
                <a:spcPct val="100000"/>
              </a:lnSpc>
              <a:spcBef>
                <a:spcPts val="400"/>
              </a:spcBef>
              <a:spcAft>
                <a:spcPts val="0"/>
              </a:spcAft>
              <a:buClr>
                <a:srgbClr val="3F3F3F"/>
              </a:buClr>
              <a:buSzPts val="2000"/>
              <a:buFont typeface="Arial"/>
              <a:buNone/>
              <a:defRPr b="0" i="0" sz="20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9" name="Google Shape;19;p4"/>
          <p:cNvSpPr txBox="1"/>
          <p:nvPr>
            <p:ph idx="2" type="body"/>
          </p:nvPr>
        </p:nvSpPr>
        <p:spPr>
          <a:xfrm>
            <a:off x="2134072" y="1844824"/>
            <a:ext cx="6563100" cy="4147800"/>
          </a:xfrm>
          <a:prstGeom prst="rect">
            <a:avLst/>
          </a:prstGeom>
          <a:noFill/>
          <a:ln>
            <a:noFill/>
          </a:ln>
        </p:spPr>
        <p:txBody>
          <a:bodyPr anchorCtr="0" anchor="t" bIns="45700" lIns="396000" spcFirstLastPara="1" rIns="91425" wrap="square" tIns="45700"/>
          <a:lstStyle>
            <a:lvl1pPr indent="-228600" lvl="0" marL="457200" marR="0" rtl="0" algn="l">
              <a:lnSpc>
                <a:spcPct val="100000"/>
              </a:lnSpc>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9" name="Shape 29"/>
        <p:cNvGrpSpPr/>
        <p:nvPr/>
      </p:nvGrpSpPr>
      <p:grpSpPr>
        <a:xfrm>
          <a:off x="0" y="0"/>
          <a:ext cx="0" cy="0"/>
          <a:chOff x="0" y="0"/>
          <a:chExt cx="0" cy="0"/>
        </a:xfrm>
      </p:grpSpPr>
      <p:sp>
        <p:nvSpPr>
          <p:cNvPr id="30" name="Google Shape;30;p6"/>
          <p:cNvSpPr txBox="1"/>
          <p:nvPr>
            <p:ph type="title"/>
          </p:nvPr>
        </p:nvSpPr>
        <p:spPr>
          <a:xfrm>
            <a:off x="609600" y="762000"/>
            <a:ext cx="7924800" cy="6858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9pPr>
          </a:lstStyle>
          <a:p/>
        </p:txBody>
      </p:sp>
      <p:sp>
        <p:nvSpPr>
          <p:cNvPr id="31" name="Google Shape;31;p6"/>
          <p:cNvSpPr txBox="1"/>
          <p:nvPr>
            <p:ph idx="1" type="body"/>
          </p:nvPr>
        </p:nvSpPr>
        <p:spPr>
          <a:xfrm>
            <a:off x="609600" y="1828800"/>
            <a:ext cx="7924800" cy="3886200"/>
          </a:xfrm>
          <a:prstGeom prst="rect">
            <a:avLst/>
          </a:prstGeom>
          <a:noFill/>
          <a:ln>
            <a:noFill/>
          </a:ln>
        </p:spPr>
        <p:txBody>
          <a:bodyPr anchorCtr="0" anchor="t" bIns="45700" lIns="91425" spcFirstLastPara="1" rIns="91425" wrap="square" tIns="45700"/>
          <a:lstStyle>
            <a:lvl1pPr indent="-381000" lvl="0" marL="457200" marR="0" rtl="0" algn="l">
              <a:lnSpc>
                <a:spcPct val="100000"/>
              </a:lnSpc>
              <a:spcBef>
                <a:spcPts val="480"/>
              </a:spcBef>
              <a:spcAft>
                <a:spcPts val="0"/>
              </a:spcAft>
              <a:buClr>
                <a:srgbClr val="2675B4"/>
              </a:buClr>
              <a:buSzPts val="2400"/>
              <a:buFont typeface="Noto Sans Symbols"/>
              <a:buChar char="▪"/>
              <a:defRPr b="0" i="0" sz="2400" u="none" cap="none" strike="noStrike">
                <a:solidFill>
                  <a:schemeClr val="dk1"/>
                </a:solidFill>
                <a:latin typeface="Arial"/>
                <a:ea typeface="Arial"/>
                <a:cs typeface="Arial"/>
                <a:sym typeface="Arial"/>
              </a:defRPr>
            </a:lvl1pPr>
            <a:lvl2pPr indent="-342900" lvl="1" marL="9144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2pPr>
            <a:lvl3pPr indent="-342900" lvl="2" marL="13716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3pPr>
            <a:lvl4pPr indent="-342900" lvl="3" marL="18288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5pPr>
            <a:lvl6pPr indent="-342900" lvl="5" marL="27432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6pPr>
            <a:lvl7pPr indent="-342900" lvl="6" marL="32004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7pPr>
            <a:lvl8pPr indent="-342900" lvl="7" marL="36576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8pPr>
            <a:lvl9pPr indent="-342900" lvl="8" marL="41148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sp>
        <p:nvSpPr>
          <p:cNvPr id="32" name="Google Shape;32;p6"/>
          <p:cNvSpPr txBox="1"/>
          <p:nvPr>
            <p:ph idx="11" type="ftr"/>
          </p:nvPr>
        </p:nvSpPr>
        <p:spPr>
          <a:xfrm>
            <a:off x="609600" y="0"/>
            <a:ext cx="5105400" cy="3048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9pPr>
          </a:lstStyle>
          <a:p/>
        </p:txBody>
      </p:sp>
      <p:sp>
        <p:nvSpPr>
          <p:cNvPr id="33" name="Google Shape;33;p6"/>
          <p:cNvSpPr txBox="1"/>
          <p:nvPr>
            <p:ph idx="12" type="sldNum"/>
          </p:nvPr>
        </p:nvSpPr>
        <p:spPr>
          <a:xfrm>
            <a:off x="7086600" y="5903912"/>
            <a:ext cx="1447800" cy="685800"/>
          </a:xfrm>
          <a:prstGeom prst="rect">
            <a:avLst/>
          </a:prstGeom>
          <a:noFill/>
          <a:ln>
            <a:noFill/>
          </a:ln>
        </p:spPr>
        <p:txBody>
          <a:bodyPr anchorCtr="0" anchor="t" bIns="0" lIns="91425" spcFirstLastPara="1" rIns="91425" wrap="square" tIns="0">
            <a:noAutofit/>
          </a:bodyPr>
          <a:lstStyle>
            <a:lvl1pPr indent="0" lvl="0"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1pPr>
            <a:lvl2pPr indent="0" lvl="1"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2pPr>
            <a:lvl3pPr indent="0" lvl="2"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3pPr>
            <a:lvl4pPr indent="0" lvl="3"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4pPr>
            <a:lvl5pPr indent="0" lvl="4"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5pPr>
            <a:lvl6pPr indent="0" lvl="5"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6pPr>
            <a:lvl7pPr indent="0" lvl="6"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7pPr>
            <a:lvl8pPr indent="0" lvl="7"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8pPr>
            <a:lvl9pPr indent="0" lvl="8"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4" name="Google Shape;34;p6"/>
          <p:cNvSpPr txBox="1"/>
          <p:nvPr>
            <p:ph idx="10" type="dt"/>
          </p:nvPr>
        </p:nvSpPr>
        <p:spPr>
          <a:xfrm>
            <a:off x="6629400" y="0"/>
            <a:ext cx="1905000" cy="304800"/>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80808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35" name="Shape 35"/>
        <p:cNvGrpSpPr/>
        <p:nvPr/>
      </p:nvGrpSpPr>
      <p:grpSpPr>
        <a:xfrm>
          <a:off x="0" y="0"/>
          <a:ext cx="0" cy="0"/>
          <a:chOff x="0" y="0"/>
          <a:chExt cx="0" cy="0"/>
        </a:xfrm>
      </p:grpSpPr>
      <p:sp>
        <p:nvSpPr>
          <p:cNvPr id="36" name="Google Shape;36;p7"/>
          <p:cNvSpPr txBox="1"/>
          <p:nvPr>
            <p:ph type="title"/>
          </p:nvPr>
        </p:nvSpPr>
        <p:spPr>
          <a:xfrm rot="5400000">
            <a:off x="5067300" y="2247900"/>
            <a:ext cx="4953000" cy="19812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9pPr>
          </a:lstStyle>
          <a:p/>
        </p:txBody>
      </p:sp>
      <p:sp>
        <p:nvSpPr>
          <p:cNvPr id="37" name="Google Shape;37;p7"/>
          <p:cNvSpPr txBox="1"/>
          <p:nvPr>
            <p:ph idx="1" type="body"/>
          </p:nvPr>
        </p:nvSpPr>
        <p:spPr>
          <a:xfrm rot="5400000">
            <a:off x="1028700" y="342900"/>
            <a:ext cx="4953000" cy="5791200"/>
          </a:xfrm>
          <a:prstGeom prst="rect">
            <a:avLst/>
          </a:prstGeom>
          <a:noFill/>
          <a:ln>
            <a:noFill/>
          </a:ln>
        </p:spPr>
        <p:txBody>
          <a:bodyPr anchorCtr="0" anchor="t" bIns="45700" lIns="91425" spcFirstLastPara="1" rIns="91425" wrap="square" tIns="45700"/>
          <a:lstStyle>
            <a:lvl1pPr indent="-381000" lvl="0" marL="457200" marR="0" rtl="0" algn="l">
              <a:lnSpc>
                <a:spcPct val="100000"/>
              </a:lnSpc>
              <a:spcBef>
                <a:spcPts val="480"/>
              </a:spcBef>
              <a:spcAft>
                <a:spcPts val="0"/>
              </a:spcAft>
              <a:buClr>
                <a:srgbClr val="2675B4"/>
              </a:buClr>
              <a:buSzPts val="2400"/>
              <a:buFont typeface="Noto Sans Symbols"/>
              <a:buChar char="▪"/>
              <a:defRPr b="0" i="0" sz="2400" u="none" cap="none" strike="noStrike">
                <a:solidFill>
                  <a:schemeClr val="dk1"/>
                </a:solidFill>
                <a:latin typeface="Arial"/>
                <a:ea typeface="Arial"/>
                <a:cs typeface="Arial"/>
                <a:sym typeface="Arial"/>
              </a:defRPr>
            </a:lvl1pPr>
            <a:lvl2pPr indent="-342900" lvl="1" marL="9144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2pPr>
            <a:lvl3pPr indent="-342900" lvl="2" marL="13716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3pPr>
            <a:lvl4pPr indent="-342900" lvl="3" marL="18288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5pPr>
            <a:lvl6pPr indent="-342900" lvl="5" marL="27432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6pPr>
            <a:lvl7pPr indent="-342900" lvl="6" marL="32004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7pPr>
            <a:lvl8pPr indent="-342900" lvl="7" marL="36576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8pPr>
            <a:lvl9pPr indent="-342900" lvl="8" marL="41148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sp>
        <p:nvSpPr>
          <p:cNvPr id="38" name="Google Shape;38;p7"/>
          <p:cNvSpPr txBox="1"/>
          <p:nvPr>
            <p:ph idx="11" type="ftr"/>
          </p:nvPr>
        </p:nvSpPr>
        <p:spPr>
          <a:xfrm>
            <a:off x="609600" y="0"/>
            <a:ext cx="5105400" cy="3048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9pPr>
          </a:lstStyle>
          <a:p/>
        </p:txBody>
      </p:sp>
      <p:sp>
        <p:nvSpPr>
          <p:cNvPr id="39" name="Google Shape;39;p7"/>
          <p:cNvSpPr txBox="1"/>
          <p:nvPr>
            <p:ph idx="12" type="sldNum"/>
          </p:nvPr>
        </p:nvSpPr>
        <p:spPr>
          <a:xfrm>
            <a:off x="7086600" y="5903912"/>
            <a:ext cx="1447800" cy="685800"/>
          </a:xfrm>
          <a:prstGeom prst="rect">
            <a:avLst/>
          </a:prstGeom>
          <a:noFill/>
          <a:ln>
            <a:noFill/>
          </a:ln>
        </p:spPr>
        <p:txBody>
          <a:bodyPr anchorCtr="0" anchor="t" bIns="0" lIns="91425" spcFirstLastPara="1" rIns="91425" wrap="square" tIns="0">
            <a:noAutofit/>
          </a:bodyPr>
          <a:lstStyle>
            <a:lvl1pPr indent="0" lvl="0"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1pPr>
            <a:lvl2pPr indent="0" lvl="1"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2pPr>
            <a:lvl3pPr indent="0" lvl="2"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3pPr>
            <a:lvl4pPr indent="0" lvl="3"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4pPr>
            <a:lvl5pPr indent="0" lvl="4"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5pPr>
            <a:lvl6pPr indent="0" lvl="5"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6pPr>
            <a:lvl7pPr indent="0" lvl="6"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7pPr>
            <a:lvl8pPr indent="0" lvl="7"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8pPr>
            <a:lvl9pPr indent="0" lvl="8"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40" name="Google Shape;40;p7"/>
          <p:cNvSpPr txBox="1"/>
          <p:nvPr>
            <p:ph idx="10" type="dt"/>
          </p:nvPr>
        </p:nvSpPr>
        <p:spPr>
          <a:xfrm>
            <a:off x="6629400" y="0"/>
            <a:ext cx="1905000" cy="304800"/>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80808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41" name="Shape 41"/>
        <p:cNvGrpSpPr/>
        <p:nvPr/>
      </p:nvGrpSpPr>
      <p:grpSpPr>
        <a:xfrm>
          <a:off x="0" y="0"/>
          <a:ext cx="0" cy="0"/>
          <a:chOff x="0" y="0"/>
          <a:chExt cx="0" cy="0"/>
        </a:xfrm>
      </p:grpSpPr>
      <p:sp>
        <p:nvSpPr>
          <p:cNvPr id="42" name="Google Shape;42;p8"/>
          <p:cNvSpPr txBox="1"/>
          <p:nvPr>
            <p:ph type="title"/>
          </p:nvPr>
        </p:nvSpPr>
        <p:spPr>
          <a:xfrm>
            <a:off x="609600" y="762000"/>
            <a:ext cx="7924800" cy="6858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9pPr>
          </a:lstStyle>
          <a:p/>
        </p:txBody>
      </p:sp>
      <p:sp>
        <p:nvSpPr>
          <p:cNvPr id="43" name="Google Shape;43;p8"/>
          <p:cNvSpPr txBox="1"/>
          <p:nvPr>
            <p:ph idx="1" type="body"/>
          </p:nvPr>
        </p:nvSpPr>
        <p:spPr>
          <a:xfrm rot="5400000">
            <a:off x="2628900" y="-190500"/>
            <a:ext cx="3886200" cy="7924800"/>
          </a:xfrm>
          <a:prstGeom prst="rect">
            <a:avLst/>
          </a:prstGeom>
          <a:noFill/>
          <a:ln>
            <a:noFill/>
          </a:ln>
        </p:spPr>
        <p:txBody>
          <a:bodyPr anchorCtr="0" anchor="t" bIns="45700" lIns="91425" spcFirstLastPara="1" rIns="91425" wrap="square" tIns="45700"/>
          <a:lstStyle>
            <a:lvl1pPr indent="-381000" lvl="0" marL="457200" marR="0" rtl="0" algn="l">
              <a:lnSpc>
                <a:spcPct val="100000"/>
              </a:lnSpc>
              <a:spcBef>
                <a:spcPts val="480"/>
              </a:spcBef>
              <a:spcAft>
                <a:spcPts val="0"/>
              </a:spcAft>
              <a:buClr>
                <a:srgbClr val="2675B4"/>
              </a:buClr>
              <a:buSzPts val="2400"/>
              <a:buFont typeface="Noto Sans Symbols"/>
              <a:buChar char="▪"/>
              <a:defRPr b="0" i="0" sz="2400" u="none" cap="none" strike="noStrike">
                <a:solidFill>
                  <a:schemeClr val="dk1"/>
                </a:solidFill>
                <a:latin typeface="Arial"/>
                <a:ea typeface="Arial"/>
                <a:cs typeface="Arial"/>
                <a:sym typeface="Arial"/>
              </a:defRPr>
            </a:lvl1pPr>
            <a:lvl2pPr indent="-342900" lvl="1" marL="9144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2pPr>
            <a:lvl3pPr indent="-342900" lvl="2" marL="13716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3pPr>
            <a:lvl4pPr indent="-342900" lvl="3" marL="18288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5pPr>
            <a:lvl6pPr indent="-342900" lvl="5" marL="27432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6pPr>
            <a:lvl7pPr indent="-342900" lvl="6" marL="32004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7pPr>
            <a:lvl8pPr indent="-342900" lvl="7" marL="36576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8pPr>
            <a:lvl9pPr indent="-342900" lvl="8" marL="41148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sp>
        <p:nvSpPr>
          <p:cNvPr id="44" name="Google Shape;44;p8"/>
          <p:cNvSpPr txBox="1"/>
          <p:nvPr>
            <p:ph idx="11" type="ftr"/>
          </p:nvPr>
        </p:nvSpPr>
        <p:spPr>
          <a:xfrm>
            <a:off x="609600" y="0"/>
            <a:ext cx="5105400" cy="3048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9pPr>
          </a:lstStyle>
          <a:p/>
        </p:txBody>
      </p:sp>
      <p:sp>
        <p:nvSpPr>
          <p:cNvPr id="45" name="Google Shape;45;p8"/>
          <p:cNvSpPr txBox="1"/>
          <p:nvPr>
            <p:ph idx="12" type="sldNum"/>
          </p:nvPr>
        </p:nvSpPr>
        <p:spPr>
          <a:xfrm>
            <a:off x="7086600" y="5903912"/>
            <a:ext cx="1447800" cy="685800"/>
          </a:xfrm>
          <a:prstGeom prst="rect">
            <a:avLst/>
          </a:prstGeom>
          <a:noFill/>
          <a:ln>
            <a:noFill/>
          </a:ln>
        </p:spPr>
        <p:txBody>
          <a:bodyPr anchorCtr="0" anchor="t" bIns="0" lIns="91425" spcFirstLastPara="1" rIns="91425" wrap="square" tIns="0">
            <a:noAutofit/>
          </a:bodyPr>
          <a:lstStyle>
            <a:lvl1pPr indent="0" lvl="0"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1pPr>
            <a:lvl2pPr indent="0" lvl="1"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2pPr>
            <a:lvl3pPr indent="0" lvl="2"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3pPr>
            <a:lvl4pPr indent="0" lvl="3"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4pPr>
            <a:lvl5pPr indent="0" lvl="4"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5pPr>
            <a:lvl6pPr indent="0" lvl="5"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6pPr>
            <a:lvl7pPr indent="0" lvl="6"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7pPr>
            <a:lvl8pPr indent="0" lvl="7"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8pPr>
            <a:lvl9pPr indent="0" lvl="8"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46" name="Google Shape;46;p8"/>
          <p:cNvSpPr txBox="1"/>
          <p:nvPr>
            <p:ph idx="10" type="dt"/>
          </p:nvPr>
        </p:nvSpPr>
        <p:spPr>
          <a:xfrm>
            <a:off x="6629400" y="0"/>
            <a:ext cx="1905000" cy="304800"/>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80808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47" name="Shape 47"/>
        <p:cNvGrpSpPr/>
        <p:nvPr/>
      </p:nvGrpSpPr>
      <p:grpSpPr>
        <a:xfrm>
          <a:off x="0" y="0"/>
          <a:ext cx="0" cy="0"/>
          <a:chOff x="0" y="0"/>
          <a:chExt cx="0" cy="0"/>
        </a:xfrm>
      </p:grpSpPr>
      <p:sp>
        <p:nvSpPr>
          <p:cNvPr id="48" name="Google Shape;48;p9"/>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1" i="0" sz="2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9pPr>
          </a:lstStyle>
          <a:p/>
        </p:txBody>
      </p:sp>
      <p:sp>
        <p:nvSpPr>
          <p:cNvPr id="49" name="Google Shape;49;p9"/>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lstStyle>
            <a:lvl1pPr lvl="0" marR="0" rtl="0" algn="l">
              <a:lnSpc>
                <a:spcPct val="100000"/>
              </a:lnSpc>
              <a:spcBef>
                <a:spcPts val="640"/>
              </a:spcBef>
              <a:spcAft>
                <a:spcPts val="0"/>
              </a:spcAft>
              <a:buClr>
                <a:srgbClr val="2675B4"/>
              </a:buClr>
              <a:buSzPts val="3200"/>
              <a:buFont typeface="Noto Sans Symbols"/>
              <a:buNone/>
              <a:defRPr b="0" i="0" sz="3200" u="none" cap="none" strike="noStrike">
                <a:solidFill>
                  <a:schemeClr val="dk1"/>
                </a:solidFill>
                <a:latin typeface="Arial"/>
                <a:ea typeface="Arial"/>
                <a:cs typeface="Arial"/>
                <a:sym typeface="Arial"/>
              </a:defRPr>
            </a:lvl1pPr>
            <a:lvl2pPr lvl="1" marR="0" rtl="0" algn="l">
              <a:lnSpc>
                <a:spcPct val="100000"/>
              </a:lnSpc>
              <a:spcBef>
                <a:spcPts val="560"/>
              </a:spcBef>
              <a:spcAft>
                <a:spcPts val="0"/>
              </a:spcAft>
              <a:buClr>
                <a:srgbClr val="2675B4"/>
              </a:buClr>
              <a:buSzPts val="2800"/>
              <a:buFont typeface="Noto Sans Symbols"/>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rgbClr val="2675B4"/>
              </a:buClr>
              <a:buSzPts val="2400"/>
              <a:buFont typeface="Noto Sans Symbols"/>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rgbClr val="2675B4"/>
              </a:buClr>
              <a:buSzPts val="2000"/>
              <a:buFont typeface="Noto Sans Symbols"/>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rgbClr val="2675B4"/>
              </a:buClr>
              <a:buSzPts val="2000"/>
              <a:buFont typeface="Noto Sans Symbols"/>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rgbClr val="2675B4"/>
              </a:buClr>
              <a:buSzPts val="2000"/>
              <a:buFont typeface="Noto Sans Symbols"/>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rgbClr val="2675B4"/>
              </a:buClr>
              <a:buSzPts val="2000"/>
              <a:buFont typeface="Noto Sans Symbols"/>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rgbClr val="2675B4"/>
              </a:buClr>
              <a:buSzPts val="2000"/>
              <a:buFont typeface="Noto Sans Symbols"/>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rgbClr val="2675B4"/>
              </a:buClr>
              <a:buSzPts val="2000"/>
              <a:buFont typeface="Noto Sans Symbols"/>
              <a:buNone/>
              <a:defRPr b="0" i="0" sz="2000" u="none" cap="none" strike="noStrike">
                <a:solidFill>
                  <a:schemeClr val="dk1"/>
                </a:solidFill>
                <a:latin typeface="Arial"/>
                <a:ea typeface="Arial"/>
                <a:cs typeface="Arial"/>
                <a:sym typeface="Arial"/>
              </a:defRPr>
            </a:lvl9pPr>
          </a:lstStyle>
          <a:p/>
        </p:txBody>
      </p:sp>
      <p:sp>
        <p:nvSpPr>
          <p:cNvPr id="50" name="Google Shape;50;p9"/>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280"/>
              </a:spcBef>
              <a:spcAft>
                <a:spcPts val="0"/>
              </a:spcAft>
              <a:buClr>
                <a:srgbClr val="2675B4"/>
              </a:buClr>
              <a:buSzPts val="1400"/>
              <a:buFont typeface="Noto Sans Symbols"/>
              <a:buNone/>
              <a:defRPr b="0" i="0" sz="1400" u="none" cap="none" strike="noStrike">
                <a:solidFill>
                  <a:schemeClr val="dk1"/>
                </a:solidFill>
                <a:latin typeface="Arial"/>
                <a:ea typeface="Arial"/>
                <a:cs typeface="Arial"/>
                <a:sym typeface="Arial"/>
              </a:defRPr>
            </a:lvl1pPr>
            <a:lvl2pPr indent="-228600" lvl="1" marL="914400" marR="0" rtl="0" algn="l">
              <a:lnSpc>
                <a:spcPct val="100000"/>
              </a:lnSpc>
              <a:spcBef>
                <a:spcPts val="240"/>
              </a:spcBef>
              <a:spcAft>
                <a:spcPts val="0"/>
              </a:spcAft>
              <a:buClr>
                <a:srgbClr val="2675B4"/>
              </a:buClr>
              <a:buSzPts val="1200"/>
              <a:buFont typeface="Noto Sans Symbols"/>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200"/>
              </a:spcBef>
              <a:spcAft>
                <a:spcPts val="0"/>
              </a:spcAft>
              <a:buClr>
                <a:srgbClr val="2675B4"/>
              </a:buClr>
              <a:buSzPts val="1000"/>
              <a:buFont typeface="Noto Sans Symbols"/>
              <a:buNone/>
              <a:defRPr b="0" i="0" sz="1000" u="none" cap="none" strike="noStrike">
                <a:solidFill>
                  <a:schemeClr val="dk1"/>
                </a:solidFill>
                <a:latin typeface="Arial"/>
                <a:ea typeface="Arial"/>
                <a:cs typeface="Arial"/>
                <a:sym typeface="Arial"/>
              </a:defRPr>
            </a:lvl3pPr>
            <a:lvl4pPr indent="-228600" lvl="3" marL="1828800" marR="0" rtl="0" algn="l">
              <a:lnSpc>
                <a:spcPct val="100000"/>
              </a:lnSpc>
              <a:spcBef>
                <a:spcPts val="180"/>
              </a:spcBef>
              <a:spcAft>
                <a:spcPts val="0"/>
              </a:spcAft>
              <a:buClr>
                <a:srgbClr val="2675B4"/>
              </a:buClr>
              <a:buSzPts val="900"/>
              <a:buFont typeface="Noto Sans Symbols"/>
              <a:buNone/>
              <a:defRPr b="0" i="0" sz="900" u="none" cap="none" strike="noStrike">
                <a:solidFill>
                  <a:schemeClr val="dk1"/>
                </a:solidFill>
                <a:latin typeface="Arial"/>
                <a:ea typeface="Arial"/>
                <a:cs typeface="Arial"/>
                <a:sym typeface="Arial"/>
              </a:defRPr>
            </a:lvl4pPr>
            <a:lvl5pPr indent="-228600" lvl="4" marL="2286000" marR="0" rtl="0" algn="l">
              <a:lnSpc>
                <a:spcPct val="100000"/>
              </a:lnSpc>
              <a:spcBef>
                <a:spcPts val="180"/>
              </a:spcBef>
              <a:spcAft>
                <a:spcPts val="0"/>
              </a:spcAft>
              <a:buClr>
                <a:srgbClr val="2675B4"/>
              </a:buClr>
              <a:buSzPts val="900"/>
              <a:buFont typeface="Noto Sans Symbols"/>
              <a:buNone/>
              <a:defRPr b="0" i="0" sz="900" u="none" cap="none" strike="noStrike">
                <a:solidFill>
                  <a:schemeClr val="dk1"/>
                </a:solidFill>
                <a:latin typeface="Arial"/>
                <a:ea typeface="Arial"/>
                <a:cs typeface="Arial"/>
                <a:sym typeface="Arial"/>
              </a:defRPr>
            </a:lvl5pPr>
            <a:lvl6pPr indent="-228600" lvl="5" marL="2743200" marR="0" rtl="0" algn="l">
              <a:lnSpc>
                <a:spcPct val="100000"/>
              </a:lnSpc>
              <a:spcBef>
                <a:spcPts val="180"/>
              </a:spcBef>
              <a:spcAft>
                <a:spcPts val="0"/>
              </a:spcAft>
              <a:buClr>
                <a:srgbClr val="2675B4"/>
              </a:buClr>
              <a:buSzPts val="900"/>
              <a:buFont typeface="Noto Sans Symbols"/>
              <a:buNone/>
              <a:defRPr b="0" i="0" sz="900" u="none" cap="none" strike="noStrike">
                <a:solidFill>
                  <a:schemeClr val="dk1"/>
                </a:solidFill>
                <a:latin typeface="Arial"/>
                <a:ea typeface="Arial"/>
                <a:cs typeface="Arial"/>
                <a:sym typeface="Arial"/>
              </a:defRPr>
            </a:lvl6pPr>
            <a:lvl7pPr indent="-228600" lvl="6" marL="3200400" marR="0" rtl="0" algn="l">
              <a:lnSpc>
                <a:spcPct val="100000"/>
              </a:lnSpc>
              <a:spcBef>
                <a:spcPts val="180"/>
              </a:spcBef>
              <a:spcAft>
                <a:spcPts val="0"/>
              </a:spcAft>
              <a:buClr>
                <a:srgbClr val="2675B4"/>
              </a:buClr>
              <a:buSzPts val="900"/>
              <a:buFont typeface="Noto Sans Symbols"/>
              <a:buNone/>
              <a:defRPr b="0" i="0" sz="900" u="none" cap="none" strike="noStrike">
                <a:solidFill>
                  <a:schemeClr val="dk1"/>
                </a:solidFill>
                <a:latin typeface="Arial"/>
                <a:ea typeface="Arial"/>
                <a:cs typeface="Arial"/>
                <a:sym typeface="Arial"/>
              </a:defRPr>
            </a:lvl7pPr>
            <a:lvl8pPr indent="-228600" lvl="7" marL="3657600" marR="0" rtl="0" algn="l">
              <a:lnSpc>
                <a:spcPct val="100000"/>
              </a:lnSpc>
              <a:spcBef>
                <a:spcPts val="180"/>
              </a:spcBef>
              <a:spcAft>
                <a:spcPts val="0"/>
              </a:spcAft>
              <a:buClr>
                <a:srgbClr val="2675B4"/>
              </a:buClr>
              <a:buSzPts val="900"/>
              <a:buFont typeface="Noto Sans Symbols"/>
              <a:buNone/>
              <a:defRPr b="0" i="0" sz="900" u="none" cap="none" strike="noStrike">
                <a:solidFill>
                  <a:schemeClr val="dk1"/>
                </a:solidFill>
                <a:latin typeface="Arial"/>
                <a:ea typeface="Arial"/>
                <a:cs typeface="Arial"/>
                <a:sym typeface="Arial"/>
              </a:defRPr>
            </a:lvl8pPr>
            <a:lvl9pPr indent="-228600" lvl="8" marL="4114800" marR="0" rtl="0" algn="l">
              <a:lnSpc>
                <a:spcPct val="100000"/>
              </a:lnSpc>
              <a:spcBef>
                <a:spcPts val="180"/>
              </a:spcBef>
              <a:spcAft>
                <a:spcPts val="0"/>
              </a:spcAft>
              <a:buClr>
                <a:srgbClr val="2675B4"/>
              </a:buClr>
              <a:buSzPts val="900"/>
              <a:buFont typeface="Noto Sans Symbols"/>
              <a:buNone/>
              <a:defRPr b="0" i="0" sz="900" u="none" cap="none" strike="noStrike">
                <a:solidFill>
                  <a:schemeClr val="dk1"/>
                </a:solidFill>
                <a:latin typeface="Arial"/>
                <a:ea typeface="Arial"/>
                <a:cs typeface="Arial"/>
                <a:sym typeface="Arial"/>
              </a:defRPr>
            </a:lvl9pPr>
          </a:lstStyle>
          <a:p/>
        </p:txBody>
      </p:sp>
      <p:sp>
        <p:nvSpPr>
          <p:cNvPr id="51" name="Google Shape;51;p9"/>
          <p:cNvSpPr txBox="1"/>
          <p:nvPr>
            <p:ph idx="11" type="ftr"/>
          </p:nvPr>
        </p:nvSpPr>
        <p:spPr>
          <a:xfrm>
            <a:off x="609600" y="0"/>
            <a:ext cx="5105400" cy="3048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9pPr>
          </a:lstStyle>
          <a:p/>
        </p:txBody>
      </p:sp>
      <p:sp>
        <p:nvSpPr>
          <p:cNvPr id="52" name="Google Shape;52;p9"/>
          <p:cNvSpPr txBox="1"/>
          <p:nvPr>
            <p:ph idx="12" type="sldNum"/>
          </p:nvPr>
        </p:nvSpPr>
        <p:spPr>
          <a:xfrm>
            <a:off x="7086600" y="5903912"/>
            <a:ext cx="1447800" cy="685800"/>
          </a:xfrm>
          <a:prstGeom prst="rect">
            <a:avLst/>
          </a:prstGeom>
          <a:noFill/>
          <a:ln>
            <a:noFill/>
          </a:ln>
        </p:spPr>
        <p:txBody>
          <a:bodyPr anchorCtr="0" anchor="t" bIns="0" lIns="91425" spcFirstLastPara="1" rIns="91425" wrap="square" tIns="0">
            <a:noAutofit/>
          </a:bodyPr>
          <a:lstStyle>
            <a:lvl1pPr indent="0" lvl="0"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1pPr>
            <a:lvl2pPr indent="0" lvl="1"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2pPr>
            <a:lvl3pPr indent="0" lvl="2"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3pPr>
            <a:lvl4pPr indent="0" lvl="3"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4pPr>
            <a:lvl5pPr indent="0" lvl="4"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5pPr>
            <a:lvl6pPr indent="0" lvl="5"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6pPr>
            <a:lvl7pPr indent="0" lvl="6"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7pPr>
            <a:lvl8pPr indent="0" lvl="7"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8pPr>
            <a:lvl9pPr indent="0" lvl="8"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53" name="Google Shape;53;p9"/>
          <p:cNvSpPr txBox="1"/>
          <p:nvPr>
            <p:ph idx="10" type="dt"/>
          </p:nvPr>
        </p:nvSpPr>
        <p:spPr>
          <a:xfrm>
            <a:off x="6629400" y="0"/>
            <a:ext cx="1905000" cy="304800"/>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80808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10"/>
          <p:cNvSpPr txBox="1"/>
          <p:nvPr>
            <p:ph type="title"/>
          </p:nvPr>
        </p:nvSpPr>
        <p:spPr>
          <a:xfrm>
            <a:off x="457200" y="273050"/>
            <a:ext cx="3008400" cy="1161900"/>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1" i="0" sz="2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9pPr>
          </a:lstStyle>
          <a:p/>
        </p:txBody>
      </p:sp>
      <p:sp>
        <p:nvSpPr>
          <p:cNvPr id="56" name="Google Shape;56;p10"/>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lstStyle>
            <a:lvl1pPr indent="-431800" lvl="0" marL="457200" marR="0" rtl="0" algn="l">
              <a:lnSpc>
                <a:spcPct val="100000"/>
              </a:lnSpc>
              <a:spcBef>
                <a:spcPts val="640"/>
              </a:spcBef>
              <a:spcAft>
                <a:spcPts val="0"/>
              </a:spcAft>
              <a:buClr>
                <a:srgbClr val="2675B4"/>
              </a:buClr>
              <a:buSzPts val="3200"/>
              <a:buFont typeface="Noto Sans Symbols"/>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rgbClr val="2675B4"/>
              </a:buClr>
              <a:buSzPts val="2800"/>
              <a:buFont typeface="Noto Sans Symbols"/>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rgbClr val="2675B4"/>
              </a:buClr>
              <a:buSzPts val="2400"/>
              <a:buFont typeface="Noto Sans Symbols"/>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rgbClr val="2675B4"/>
              </a:buClr>
              <a:buSzPts val="20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rgbClr val="2675B4"/>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rgbClr val="2675B4"/>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rgbClr val="2675B4"/>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rgbClr val="2675B4"/>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rgbClr val="2675B4"/>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57" name="Google Shape;57;p10"/>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280"/>
              </a:spcBef>
              <a:spcAft>
                <a:spcPts val="0"/>
              </a:spcAft>
              <a:buClr>
                <a:srgbClr val="2675B4"/>
              </a:buClr>
              <a:buSzPts val="1400"/>
              <a:buFont typeface="Noto Sans Symbols"/>
              <a:buNone/>
              <a:defRPr b="0" i="0" sz="1400" u="none" cap="none" strike="noStrike">
                <a:solidFill>
                  <a:schemeClr val="dk1"/>
                </a:solidFill>
                <a:latin typeface="Arial"/>
                <a:ea typeface="Arial"/>
                <a:cs typeface="Arial"/>
                <a:sym typeface="Arial"/>
              </a:defRPr>
            </a:lvl1pPr>
            <a:lvl2pPr indent="-228600" lvl="1" marL="914400" marR="0" rtl="0" algn="l">
              <a:lnSpc>
                <a:spcPct val="100000"/>
              </a:lnSpc>
              <a:spcBef>
                <a:spcPts val="240"/>
              </a:spcBef>
              <a:spcAft>
                <a:spcPts val="0"/>
              </a:spcAft>
              <a:buClr>
                <a:srgbClr val="2675B4"/>
              </a:buClr>
              <a:buSzPts val="1200"/>
              <a:buFont typeface="Noto Sans Symbols"/>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200"/>
              </a:spcBef>
              <a:spcAft>
                <a:spcPts val="0"/>
              </a:spcAft>
              <a:buClr>
                <a:srgbClr val="2675B4"/>
              </a:buClr>
              <a:buSzPts val="1000"/>
              <a:buFont typeface="Noto Sans Symbols"/>
              <a:buNone/>
              <a:defRPr b="0" i="0" sz="1000" u="none" cap="none" strike="noStrike">
                <a:solidFill>
                  <a:schemeClr val="dk1"/>
                </a:solidFill>
                <a:latin typeface="Arial"/>
                <a:ea typeface="Arial"/>
                <a:cs typeface="Arial"/>
                <a:sym typeface="Arial"/>
              </a:defRPr>
            </a:lvl3pPr>
            <a:lvl4pPr indent="-228600" lvl="3" marL="1828800" marR="0" rtl="0" algn="l">
              <a:lnSpc>
                <a:spcPct val="100000"/>
              </a:lnSpc>
              <a:spcBef>
                <a:spcPts val="180"/>
              </a:spcBef>
              <a:spcAft>
                <a:spcPts val="0"/>
              </a:spcAft>
              <a:buClr>
                <a:srgbClr val="2675B4"/>
              </a:buClr>
              <a:buSzPts val="900"/>
              <a:buFont typeface="Noto Sans Symbols"/>
              <a:buNone/>
              <a:defRPr b="0" i="0" sz="900" u="none" cap="none" strike="noStrike">
                <a:solidFill>
                  <a:schemeClr val="dk1"/>
                </a:solidFill>
                <a:latin typeface="Arial"/>
                <a:ea typeface="Arial"/>
                <a:cs typeface="Arial"/>
                <a:sym typeface="Arial"/>
              </a:defRPr>
            </a:lvl4pPr>
            <a:lvl5pPr indent="-228600" lvl="4" marL="2286000" marR="0" rtl="0" algn="l">
              <a:lnSpc>
                <a:spcPct val="100000"/>
              </a:lnSpc>
              <a:spcBef>
                <a:spcPts val="180"/>
              </a:spcBef>
              <a:spcAft>
                <a:spcPts val="0"/>
              </a:spcAft>
              <a:buClr>
                <a:srgbClr val="2675B4"/>
              </a:buClr>
              <a:buSzPts val="900"/>
              <a:buFont typeface="Noto Sans Symbols"/>
              <a:buNone/>
              <a:defRPr b="0" i="0" sz="900" u="none" cap="none" strike="noStrike">
                <a:solidFill>
                  <a:schemeClr val="dk1"/>
                </a:solidFill>
                <a:latin typeface="Arial"/>
                <a:ea typeface="Arial"/>
                <a:cs typeface="Arial"/>
                <a:sym typeface="Arial"/>
              </a:defRPr>
            </a:lvl5pPr>
            <a:lvl6pPr indent="-228600" lvl="5" marL="2743200" marR="0" rtl="0" algn="l">
              <a:lnSpc>
                <a:spcPct val="100000"/>
              </a:lnSpc>
              <a:spcBef>
                <a:spcPts val="180"/>
              </a:spcBef>
              <a:spcAft>
                <a:spcPts val="0"/>
              </a:spcAft>
              <a:buClr>
                <a:srgbClr val="2675B4"/>
              </a:buClr>
              <a:buSzPts val="900"/>
              <a:buFont typeface="Noto Sans Symbols"/>
              <a:buNone/>
              <a:defRPr b="0" i="0" sz="900" u="none" cap="none" strike="noStrike">
                <a:solidFill>
                  <a:schemeClr val="dk1"/>
                </a:solidFill>
                <a:latin typeface="Arial"/>
                <a:ea typeface="Arial"/>
                <a:cs typeface="Arial"/>
                <a:sym typeface="Arial"/>
              </a:defRPr>
            </a:lvl6pPr>
            <a:lvl7pPr indent="-228600" lvl="6" marL="3200400" marR="0" rtl="0" algn="l">
              <a:lnSpc>
                <a:spcPct val="100000"/>
              </a:lnSpc>
              <a:spcBef>
                <a:spcPts val="180"/>
              </a:spcBef>
              <a:spcAft>
                <a:spcPts val="0"/>
              </a:spcAft>
              <a:buClr>
                <a:srgbClr val="2675B4"/>
              </a:buClr>
              <a:buSzPts val="900"/>
              <a:buFont typeface="Noto Sans Symbols"/>
              <a:buNone/>
              <a:defRPr b="0" i="0" sz="900" u="none" cap="none" strike="noStrike">
                <a:solidFill>
                  <a:schemeClr val="dk1"/>
                </a:solidFill>
                <a:latin typeface="Arial"/>
                <a:ea typeface="Arial"/>
                <a:cs typeface="Arial"/>
                <a:sym typeface="Arial"/>
              </a:defRPr>
            </a:lvl7pPr>
            <a:lvl8pPr indent="-228600" lvl="7" marL="3657600" marR="0" rtl="0" algn="l">
              <a:lnSpc>
                <a:spcPct val="100000"/>
              </a:lnSpc>
              <a:spcBef>
                <a:spcPts val="180"/>
              </a:spcBef>
              <a:spcAft>
                <a:spcPts val="0"/>
              </a:spcAft>
              <a:buClr>
                <a:srgbClr val="2675B4"/>
              </a:buClr>
              <a:buSzPts val="900"/>
              <a:buFont typeface="Noto Sans Symbols"/>
              <a:buNone/>
              <a:defRPr b="0" i="0" sz="900" u="none" cap="none" strike="noStrike">
                <a:solidFill>
                  <a:schemeClr val="dk1"/>
                </a:solidFill>
                <a:latin typeface="Arial"/>
                <a:ea typeface="Arial"/>
                <a:cs typeface="Arial"/>
                <a:sym typeface="Arial"/>
              </a:defRPr>
            </a:lvl8pPr>
            <a:lvl9pPr indent="-228600" lvl="8" marL="4114800" marR="0" rtl="0" algn="l">
              <a:lnSpc>
                <a:spcPct val="100000"/>
              </a:lnSpc>
              <a:spcBef>
                <a:spcPts val="180"/>
              </a:spcBef>
              <a:spcAft>
                <a:spcPts val="0"/>
              </a:spcAft>
              <a:buClr>
                <a:srgbClr val="2675B4"/>
              </a:buClr>
              <a:buSzPts val="900"/>
              <a:buFont typeface="Noto Sans Symbols"/>
              <a:buNone/>
              <a:defRPr b="0" i="0" sz="900" u="none" cap="none" strike="noStrike">
                <a:solidFill>
                  <a:schemeClr val="dk1"/>
                </a:solidFill>
                <a:latin typeface="Arial"/>
                <a:ea typeface="Arial"/>
                <a:cs typeface="Arial"/>
                <a:sym typeface="Arial"/>
              </a:defRPr>
            </a:lvl9pPr>
          </a:lstStyle>
          <a:p/>
        </p:txBody>
      </p:sp>
      <p:sp>
        <p:nvSpPr>
          <p:cNvPr id="58" name="Google Shape;58;p10"/>
          <p:cNvSpPr txBox="1"/>
          <p:nvPr>
            <p:ph idx="11" type="ftr"/>
          </p:nvPr>
        </p:nvSpPr>
        <p:spPr>
          <a:xfrm>
            <a:off x="609600" y="0"/>
            <a:ext cx="5105400" cy="3048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9pPr>
          </a:lstStyle>
          <a:p/>
        </p:txBody>
      </p:sp>
      <p:sp>
        <p:nvSpPr>
          <p:cNvPr id="59" name="Google Shape;59;p10"/>
          <p:cNvSpPr txBox="1"/>
          <p:nvPr>
            <p:ph idx="12" type="sldNum"/>
          </p:nvPr>
        </p:nvSpPr>
        <p:spPr>
          <a:xfrm>
            <a:off x="7086600" y="5903912"/>
            <a:ext cx="1447800" cy="685800"/>
          </a:xfrm>
          <a:prstGeom prst="rect">
            <a:avLst/>
          </a:prstGeom>
          <a:noFill/>
          <a:ln>
            <a:noFill/>
          </a:ln>
        </p:spPr>
        <p:txBody>
          <a:bodyPr anchorCtr="0" anchor="t" bIns="0" lIns="91425" spcFirstLastPara="1" rIns="91425" wrap="square" tIns="0">
            <a:noAutofit/>
          </a:bodyPr>
          <a:lstStyle>
            <a:lvl1pPr indent="0" lvl="0"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1pPr>
            <a:lvl2pPr indent="0" lvl="1"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2pPr>
            <a:lvl3pPr indent="0" lvl="2"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3pPr>
            <a:lvl4pPr indent="0" lvl="3"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4pPr>
            <a:lvl5pPr indent="0" lvl="4"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5pPr>
            <a:lvl6pPr indent="0" lvl="5"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6pPr>
            <a:lvl7pPr indent="0" lvl="6"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7pPr>
            <a:lvl8pPr indent="0" lvl="7"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8pPr>
            <a:lvl9pPr indent="0" lvl="8"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60" name="Google Shape;60;p10"/>
          <p:cNvSpPr txBox="1"/>
          <p:nvPr>
            <p:ph idx="10" type="dt"/>
          </p:nvPr>
        </p:nvSpPr>
        <p:spPr>
          <a:xfrm>
            <a:off x="6629400" y="0"/>
            <a:ext cx="1905000" cy="304800"/>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80808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1" name="Shape 61"/>
        <p:cNvGrpSpPr/>
        <p:nvPr/>
      </p:nvGrpSpPr>
      <p:grpSpPr>
        <a:xfrm>
          <a:off x="0" y="0"/>
          <a:ext cx="0" cy="0"/>
          <a:chOff x="0" y="0"/>
          <a:chExt cx="0" cy="0"/>
        </a:xfrm>
      </p:grpSpPr>
      <p:sp>
        <p:nvSpPr>
          <p:cNvPr id="62" name="Google Shape;62;p11"/>
          <p:cNvSpPr txBox="1"/>
          <p:nvPr>
            <p:ph idx="11" type="ftr"/>
          </p:nvPr>
        </p:nvSpPr>
        <p:spPr>
          <a:xfrm>
            <a:off x="609600" y="0"/>
            <a:ext cx="5105400" cy="3048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9pPr>
          </a:lstStyle>
          <a:p/>
        </p:txBody>
      </p:sp>
      <p:sp>
        <p:nvSpPr>
          <p:cNvPr id="63" name="Google Shape;63;p11"/>
          <p:cNvSpPr txBox="1"/>
          <p:nvPr>
            <p:ph idx="12" type="sldNum"/>
          </p:nvPr>
        </p:nvSpPr>
        <p:spPr>
          <a:xfrm>
            <a:off x="7086600" y="5903912"/>
            <a:ext cx="1447800" cy="685800"/>
          </a:xfrm>
          <a:prstGeom prst="rect">
            <a:avLst/>
          </a:prstGeom>
          <a:noFill/>
          <a:ln>
            <a:noFill/>
          </a:ln>
        </p:spPr>
        <p:txBody>
          <a:bodyPr anchorCtr="0" anchor="t" bIns="0" lIns="91425" spcFirstLastPara="1" rIns="91425" wrap="square" tIns="0">
            <a:noAutofit/>
          </a:bodyPr>
          <a:lstStyle>
            <a:lvl1pPr indent="0" lvl="0"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1pPr>
            <a:lvl2pPr indent="0" lvl="1"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2pPr>
            <a:lvl3pPr indent="0" lvl="2"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3pPr>
            <a:lvl4pPr indent="0" lvl="3"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4pPr>
            <a:lvl5pPr indent="0" lvl="4"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5pPr>
            <a:lvl6pPr indent="0" lvl="5"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6pPr>
            <a:lvl7pPr indent="0" lvl="6"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7pPr>
            <a:lvl8pPr indent="0" lvl="7"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8pPr>
            <a:lvl9pPr indent="0" lvl="8"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64" name="Google Shape;64;p11"/>
          <p:cNvSpPr txBox="1"/>
          <p:nvPr>
            <p:ph idx="10" type="dt"/>
          </p:nvPr>
        </p:nvSpPr>
        <p:spPr>
          <a:xfrm>
            <a:off x="6629400" y="0"/>
            <a:ext cx="1905000" cy="304800"/>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80808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2" Type="http://schemas.openxmlformats.org/officeDocument/2006/relationships/theme" Target="../theme/theme3.xml"/><Relationship Id="rId9" Type="http://schemas.openxmlformats.org/officeDocument/2006/relationships/slideLayout" Target="../slideLayouts/slideLayout1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0" name="Shape 20"/>
        <p:cNvGrpSpPr/>
        <p:nvPr/>
      </p:nvGrpSpPr>
      <p:grpSpPr>
        <a:xfrm>
          <a:off x="0" y="0"/>
          <a:ext cx="0" cy="0"/>
          <a:chOff x="0" y="0"/>
          <a:chExt cx="0" cy="0"/>
        </a:xfrm>
      </p:grpSpPr>
      <p:sp>
        <p:nvSpPr>
          <p:cNvPr id="21" name="Google Shape;21;p5"/>
          <p:cNvSpPr txBox="1"/>
          <p:nvPr/>
        </p:nvSpPr>
        <p:spPr>
          <a:xfrm>
            <a:off x="0" y="-42862"/>
            <a:ext cx="9144000" cy="347700"/>
          </a:xfrm>
          <a:prstGeom prst="rect">
            <a:avLst/>
          </a:prstGeom>
          <a:gradFill>
            <a:gsLst>
              <a:gs pos="0">
                <a:srgbClr val="333333"/>
              </a:gs>
              <a:gs pos="100000">
                <a:schemeClr val="dk1"/>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a:ea typeface="Times"/>
              <a:cs typeface="Times"/>
              <a:sym typeface="Times"/>
            </a:endParaRPr>
          </a:p>
        </p:txBody>
      </p:sp>
      <p:sp>
        <p:nvSpPr>
          <p:cNvPr id="22" name="Google Shape;22;p5"/>
          <p:cNvSpPr txBox="1"/>
          <p:nvPr>
            <p:ph type="title"/>
          </p:nvPr>
        </p:nvSpPr>
        <p:spPr>
          <a:xfrm>
            <a:off x="609600" y="762000"/>
            <a:ext cx="7924800" cy="6858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9pPr>
          </a:lstStyle>
          <a:p/>
        </p:txBody>
      </p:sp>
      <p:sp>
        <p:nvSpPr>
          <p:cNvPr id="23" name="Google Shape;23;p5"/>
          <p:cNvSpPr txBox="1"/>
          <p:nvPr>
            <p:ph idx="1" type="body"/>
          </p:nvPr>
        </p:nvSpPr>
        <p:spPr>
          <a:xfrm>
            <a:off x="609600" y="1828800"/>
            <a:ext cx="7924800" cy="3886200"/>
          </a:xfrm>
          <a:prstGeom prst="rect">
            <a:avLst/>
          </a:prstGeom>
          <a:noFill/>
          <a:ln>
            <a:noFill/>
          </a:ln>
        </p:spPr>
        <p:txBody>
          <a:bodyPr anchorCtr="0" anchor="t" bIns="45700" lIns="91425" spcFirstLastPara="1" rIns="91425" wrap="square" tIns="45700"/>
          <a:lstStyle>
            <a:lvl1pPr indent="-381000" lvl="0" marL="457200" marR="0" rtl="0" algn="l">
              <a:lnSpc>
                <a:spcPct val="100000"/>
              </a:lnSpc>
              <a:spcBef>
                <a:spcPts val="480"/>
              </a:spcBef>
              <a:spcAft>
                <a:spcPts val="0"/>
              </a:spcAft>
              <a:buClr>
                <a:srgbClr val="2675B4"/>
              </a:buClr>
              <a:buSzPts val="2400"/>
              <a:buFont typeface="Noto Sans Symbols"/>
              <a:buChar char="▪"/>
              <a:defRPr b="0" i="0" sz="2400" u="none" cap="none" strike="noStrike">
                <a:solidFill>
                  <a:schemeClr val="dk1"/>
                </a:solidFill>
                <a:latin typeface="Arial"/>
                <a:ea typeface="Arial"/>
                <a:cs typeface="Arial"/>
                <a:sym typeface="Arial"/>
              </a:defRPr>
            </a:lvl1pPr>
            <a:lvl2pPr indent="-342900" lvl="1" marL="9144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2pPr>
            <a:lvl3pPr indent="-342900" lvl="2" marL="13716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3pPr>
            <a:lvl4pPr indent="-342900" lvl="3" marL="18288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5pPr>
            <a:lvl6pPr indent="-342900" lvl="5" marL="27432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6pPr>
            <a:lvl7pPr indent="-342900" lvl="6" marL="32004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7pPr>
            <a:lvl8pPr indent="-342900" lvl="7" marL="36576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8pPr>
            <a:lvl9pPr indent="-342900" lvl="8" marL="41148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sp>
        <p:nvSpPr>
          <p:cNvPr id="24" name="Google Shape;24;p5"/>
          <p:cNvSpPr txBox="1"/>
          <p:nvPr>
            <p:ph idx="11" type="ftr"/>
          </p:nvPr>
        </p:nvSpPr>
        <p:spPr>
          <a:xfrm>
            <a:off x="609600" y="0"/>
            <a:ext cx="5105400" cy="3048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9pPr>
          </a:lstStyle>
          <a:p/>
        </p:txBody>
      </p:sp>
      <p:sp>
        <p:nvSpPr>
          <p:cNvPr id="25" name="Google Shape;25;p5"/>
          <p:cNvSpPr txBox="1"/>
          <p:nvPr>
            <p:ph idx="12" type="sldNum"/>
          </p:nvPr>
        </p:nvSpPr>
        <p:spPr>
          <a:xfrm>
            <a:off x="7086600" y="5903912"/>
            <a:ext cx="1447800" cy="685800"/>
          </a:xfrm>
          <a:prstGeom prst="rect">
            <a:avLst/>
          </a:prstGeom>
          <a:noFill/>
          <a:ln>
            <a:noFill/>
          </a:ln>
        </p:spPr>
        <p:txBody>
          <a:bodyPr anchorCtr="0" anchor="t" bIns="0" lIns="91425" spcFirstLastPara="1" rIns="91425" wrap="square" tIns="0">
            <a:noAutofit/>
          </a:bodyPr>
          <a:lstStyle>
            <a:lvl1pPr indent="0" lvl="0"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1pPr>
            <a:lvl2pPr indent="0" lvl="1"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2pPr>
            <a:lvl3pPr indent="0" lvl="2"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3pPr>
            <a:lvl4pPr indent="0" lvl="3"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4pPr>
            <a:lvl5pPr indent="0" lvl="4"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5pPr>
            <a:lvl6pPr indent="0" lvl="5"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6pPr>
            <a:lvl7pPr indent="0" lvl="6"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7pPr>
            <a:lvl8pPr indent="0" lvl="7"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8pPr>
            <a:lvl9pPr indent="0" lvl="8" marL="0" marR="0" rtl="0" algn="r">
              <a:lnSpc>
                <a:spcPct val="100000"/>
              </a:lnSpc>
              <a:spcBef>
                <a:spcPts val="0"/>
              </a:spcBef>
              <a:spcAft>
                <a:spcPts val="0"/>
              </a:spcAft>
              <a:buClr>
                <a:srgbClr val="D9D9D9"/>
              </a:buClr>
              <a:buSzPts val="4400"/>
              <a:buFont typeface="Arial"/>
              <a:buNone/>
              <a:defRPr b="1" i="0" sz="4400" u="none" cap="none" strike="noStrike">
                <a:solidFill>
                  <a:srgbClr val="D9D9D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b="0" sz="1400">
              <a:solidFill>
                <a:srgbClr val="000000"/>
              </a:solidFill>
            </a:endParaRPr>
          </a:p>
        </p:txBody>
      </p:sp>
      <p:sp>
        <p:nvSpPr>
          <p:cNvPr id="26" name="Google Shape;26;p5"/>
          <p:cNvSpPr txBox="1"/>
          <p:nvPr/>
        </p:nvSpPr>
        <p:spPr>
          <a:xfrm>
            <a:off x="609600" y="1524000"/>
            <a:ext cx="7924800" cy="274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Arial"/>
              <a:buNone/>
            </a:pPr>
            <a:r>
              <a:rPr b="1" i="0" lang="en-US" sz="1200" u="none" cap="none" strike="noStrike">
                <a:solidFill>
                  <a:schemeClr val="lt1"/>
                </a:solidFill>
                <a:latin typeface="Arial"/>
                <a:ea typeface="Arial"/>
                <a:cs typeface="Arial"/>
                <a:sym typeface="Arial"/>
              </a:rPr>
              <a:t>Boston University</a:t>
            </a:r>
            <a:r>
              <a:rPr b="0" i="0" lang="en-US" sz="1200" u="none" cap="none" strike="noStrike">
                <a:solidFill>
                  <a:schemeClr val="lt1"/>
                </a:solidFill>
                <a:latin typeface="Arial"/>
                <a:ea typeface="Arial"/>
                <a:cs typeface="Arial"/>
                <a:sym typeface="Arial"/>
              </a:rPr>
              <a:t> Slideshow Title Goes Here</a:t>
            </a:r>
            <a:endParaRPr b="0" i="0" sz="1400" u="none" cap="none" strike="noStrike">
              <a:solidFill>
                <a:srgbClr val="000000"/>
              </a:solidFill>
              <a:latin typeface="Arial"/>
              <a:ea typeface="Arial"/>
              <a:cs typeface="Arial"/>
              <a:sym typeface="Arial"/>
            </a:endParaRPr>
          </a:p>
        </p:txBody>
      </p:sp>
      <p:sp>
        <p:nvSpPr>
          <p:cNvPr id="27" name="Google Shape;27;p5"/>
          <p:cNvSpPr txBox="1"/>
          <p:nvPr>
            <p:ph idx="10" type="dt"/>
          </p:nvPr>
        </p:nvSpPr>
        <p:spPr>
          <a:xfrm>
            <a:off x="6629400" y="0"/>
            <a:ext cx="1905000" cy="304800"/>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80808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9pPr>
          </a:lstStyle>
          <a:p/>
        </p:txBody>
      </p:sp>
      <p:pic>
        <p:nvPicPr>
          <p:cNvPr descr="ece_sub_sig.png" id="28" name="Google Shape;28;p5"/>
          <p:cNvPicPr preferRelativeResize="0"/>
          <p:nvPr/>
        </p:nvPicPr>
        <p:blipFill rotWithShape="1">
          <a:blip r:embed="rId1">
            <a:alphaModFix/>
          </a:blip>
          <a:srcRect b="0" l="0" r="0" t="0"/>
          <a:stretch/>
        </p:blipFill>
        <p:spPr>
          <a:xfrm>
            <a:off x="609600" y="6096000"/>
            <a:ext cx="5364161" cy="3651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trello.com/b/Oqa6fBy5/ship-detection" TargetMode="External"/><Relationship Id="rId4" Type="http://schemas.openxmlformats.org/officeDocument/2006/relationships/hyperlink" Target="https://github.com/Wwwzff/Ship-Detectio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5.jpg"/><Relationship Id="rId4" Type="http://schemas.openxmlformats.org/officeDocument/2006/relationships/image" Target="../media/image20.jpg"/><Relationship Id="rId5" Type="http://schemas.openxmlformats.org/officeDocument/2006/relationships/image" Target="../media/image5.jpg"/><Relationship Id="rId6"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pjreddie.com/darknet/yolo/" TargetMode="External"/><Relationship Id="rId4" Type="http://schemas.openxmlformats.org/officeDocument/2006/relationships/hyperlink" Target="https://github.com/qqwweee/keras-yolo3" TargetMode="External"/><Relationship Id="rId10" Type="http://schemas.openxmlformats.org/officeDocument/2006/relationships/hyperlink" Target="https://www.jeremyjordan.me/object-detection-one-stage/" TargetMode="External"/><Relationship Id="rId9" Type="http://schemas.openxmlformats.org/officeDocument/2006/relationships/hyperlink" Target="https://towardsdatascience.com/evolution-of-object-detection-and-localization-algorithms-e241021d8bad" TargetMode="External"/><Relationship Id="rId5" Type="http://schemas.openxmlformats.org/officeDocument/2006/relationships/hyperlink" Target="https://github.com/SpikeKing/keras-yolo3-detection" TargetMode="External"/><Relationship Id="rId6" Type="http://schemas.openxmlformats.org/officeDocument/2006/relationships/hyperlink" Target="https://towardsdatascience.com/yolo-v3-object-detection-53fb7d3bfe6b" TargetMode="External"/><Relationship Id="rId7" Type="http://schemas.openxmlformats.org/officeDocument/2006/relationships/hyperlink" Target="http://cs231n.github.io/convolutional-networks/" TargetMode="External"/><Relationship Id="rId8" Type="http://schemas.openxmlformats.org/officeDocument/2006/relationships/hyperlink" Target="https://en.wikipedia.org/wiki/Convolutional_neural_network"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mailto:chesterw@bu.edu" TargetMode="External"/><Relationship Id="rId4" Type="http://schemas.openxmlformats.org/officeDocument/2006/relationships/hyperlink" Target="mailto:jeff0410@bu.edu" TargetMode="External"/><Relationship Id="rId5" Type="http://schemas.openxmlformats.org/officeDocument/2006/relationships/hyperlink" Target="mailto:hxjia@bu.edu" TargetMode="External"/><Relationship Id="rId6" Type="http://schemas.openxmlformats.org/officeDocument/2006/relationships/hyperlink" Target="mailto:yicunhou@bu.ed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18.png"/><Relationship Id="rId5" Type="http://schemas.openxmlformats.org/officeDocument/2006/relationships/image" Target="../media/image9.png"/><Relationship Id="rId6"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9.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6"/>
          <p:cNvSpPr/>
          <p:nvPr/>
        </p:nvSpPr>
        <p:spPr>
          <a:xfrm>
            <a:off x="4365525" y="332649"/>
            <a:ext cx="4781242" cy="2985817"/>
          </a:xfrm>
          <a:custGeom>
            <a:rect b="b" l="l" r="r" t="t"/>
            <a:pathLst>
              <a:path extrusionOk="0" h="2708224" w="4499992">
                <a:moveTo>
                  <a:pt x="134842" y="0"/>
                </a:moveTo>
                <a:lnTo>
                  <a:pt x="4499992" y="0"/>
                </a:lnTo>
                <a:lnTo>
                  <a:pt x="4499992" y="2708224"/>
                </a:lnTo>
                <a:lnTo>
                  <a:pt x="134842" y="2708224"/>
                </a:lnTo>
                <a:cubicBezTo>
                  <a:pt x="60371" y="2708224"/>
                  <a:pt x="0" y="2647853"/>
                  <a:pt x="0" y="2573382"/>
                </a:cubicBezTo>
                <a:lnTo>
                  <a:pt x="0" y="134842"/>
                </a:lnTo>
                <a:cubicBezTo>
                  <a:pt x="0" y="60371"/>
                  <a:pt x="60371" y="0"/>
                  <a:pt x="134842" y="0"/>
                </a:cubicBezTo>
                <a:close/>
              </a:path>
            </a:pathLst>
          </a:custGeom>
          <a:solidFill>
            <a:schemeClr val="accent1">
              <a:alpha val="4549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7" name="Google Shape;97;p16"/>
          <p:cNvSpPr txBox="1"/>
          <p:nvPr/>
        </p:nvSpPr>
        <p:spPr>
          <a:xfrm>
            <a:off x="4658150" y="1588281"/>
            <a:ext cx="4245000" cy="1224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2400"/>
              <a:buFont typeface="Arial"/>
              <a:buNone/>
            </a:pPr>
            <a:r>
              <a:rPr b="1" i="0" lang="en-US" sz="2400" u="none" cap="none" strike="noStrike">
                <a:solidFill>
                  <a:schemeClr val="lt1"/>
                </a:solidFill>
                <a:latin typeface="Arial"/>
                <a:ea typeface="Arial"/>
                <a:cs typeface="Arial"/>
                <a:sym typeface="Arial"/>
              </a:rPr>
              <a:t>Zifan Wang</a:t>
            </a:r>
            <a:endParaRPr b="1" i="0" sz="2400" u="none" cap="none" strike="noStrike">
              <a:solidFill>
                <a:schemeClr val="lt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2400"/>
              <a:buFont typeface="Arial"/>
              <a:buNone/>
            </a:pPr>
            <a:r>
              <a:rPr b="1" i="0" lang="en-US" sz="2400" u="none" cap="none" strike="noStrike">
                <a:solidFill>
                  <a:schemeClr val="lt1"/>
                </a:solidFill>
                <a:latin typeface="Arial"/>
                <a:ea typeface="Arial"/>
                <a:cs typeface="Arial"/>
                <a:sym typeface="Arial"/>
              </a:rPr>
              <a:t>Bowen Jia</a:t>
            </a:r>
            <a:endParaRPr b="1" i="0" sz="2400" u="none" cap="none" strike="noStrike">
              <a:solidFill>
                <a:schemeClr val="lt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2400"/>
              <a:buFont typeface="Arial"/>
              <a:buNone/>
            </a:pPr>
            <a:r>
              <a:rPr b="1" i="0" lang="en-US" sz="2400" u="none" cap="none" strike="noStrike">
                <a:solidFill>
                  <a:schemeClr val="lt1"/>
                </a:solidFill>
                <a:latin typeface="Arial"/>
                <a:ea typeface="Arial"/>
                <a:cs typeface="Arial"/>
                <a:sym typeface="Arial"/>
              </a:rPr>
              <a:t>Haoxuan Jia</a:t>
            </a:r>
            <a:endParaRPr b="1" i="0" sz="2400" u="none" cap="none" strike="noStrike">
              <a:solidFill>
                <a:schemeClr val="lt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2400"/>
              <a:buFont typeface="Arial"/>
              <a:buNone/>
            </a:pPr>
            <a:r>
              <a:rPr b="1" i="0" lang="en-US" sz="2400" u="none" cap="none" strike="noStrike">
                <a:solidFill>
                  <a:schemeClr val="lt1"/>
                </a:solidFill>
                <a:latin typeface="Arial"/>
                <a:ea typeface="Arial"/>
                <a:cs typeface="Arial"/>
                <a:sym typeface="Arial"/>
              </a:rPr>
              <a:t>Yicun Hou</a:t>
            </a:r>
            <a:endParaRPr b="1" i="0" sz="2400" u="none" cap="none" strike="noStrike">
              <a:solidFill>
                <a:schemeClr val="lt1"/>
              </a:solidFill>
              <a:latin typeface="Arial"/>
              <a:ea typeface="Arial"/>
              <a:cs typeface="Arial"/>
              <a:sym typeface="Arial"/>
            </a:endParaRPr>
          </a:p>
        </p:txBody>
      </p:sp>
      <p:sp>
        <p:nvSpPr>
          <p:cNvPr id="98" name="Google Shape;98;p16"/>
          <p:cNvSpPr txBox="1"/>
          <p:nvPr/>
        </p:nvSpPr>
        <p:spPr>
          <a:xfrm>
            <a:off x="3613350" y="588225"/>
            <a:ext cx="5289900" cy="739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4800"/>
              <a:buFont typeface="Arial"/>
              <a:buNone/>
            </a:pPr>
            <a:r>
              <a:rPr b="1" i="0" lang="en-US" sz="4800" u="none" cap="none" strike="noStrike">
                <a:solidFill>
                  <a:schemeClr val="lt1"/>
                </a:solidFill>
                <a:latin typeface="Arial"/>
                <a:ea typeface="Arial"/>
                <a:cs typeface="Arial"/>
                <a:sym typeface="Arial"/>
              </a:rPr>
              <a:t>Ship Detection</a:t>
            </a:r>
            <a:endParaRPr b="0" i="0" sz="4800" u="none" cap="none" strike="noStrike">
              <a:solidFill>
                <a:srgbClr val="000000"/>
              </a:solidFill>
              <a:latin typeface="Arial"/>
              <a:ea typeface="Arial"/>
              <a:cs typeface="Arial"/>
              <a:sym typeface="Arial"/>
            </a:endParaRPr>
          </a:p>
        </p:txBody>
      </p:sp>
      <p:sp>
        <p:nvSpPr>
          <p:cNvPr id="99" name="Google Shape;99;p16"/>
          <p:cNvSpPr txBox="1"/>
          <p:nvPr/>
        </p:nvSpPr>
        <p:spPr>
          <a:xfrm>
            <a:off x="5712550" y="3989425"/>
            <a:ext cx="3342900" cy="187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Trello: </a:t>
            </a:r>
            <a:r>
              <a:rPr i="0" lang="en-US" sz="1800" u="sng" cap="none" strike="noStrike">
                <a:solidFill>
                  <a:schemeClr val="hlink"/>
                </a:solidFill>
                <a:hlinkClick r:id="rId3"/>
              </a:rPr>
              <a:t>https://trello.com/b/Oqa6fBy5/ship-detection</a:t>
            </a:r>
            <a:endParaRPr i="0" sz="1400" u="none" cap="none" strike="noStrike">
              <a:solidFill>
                <a:srgbClr val="000000"/>
              </a:solidFil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Github:</a:t>
            </a:r>
            <a:r>
              <a:rPr b="1" i="0" lang="en-US" sz="1800" u="none" cap="none" strike="noStrike">
                <a:solidFill>
                  <a:schemeClr val="dk1"/>
                </a:solidFill>
                <a:latin typeface="Arial"/>
                <a:ea typeface="Arial"/>
                <a:cs typeface="Arial"/>
                <a:sym typeface="Arial"/>
              </a:rPr>
              <a:t> </a:t>
            </a:r>
            <a:r>
              <a:rPr i="0" lang="en-US" sz="1800" u="sng" cap="none" strike="noStrike">
                <a:solidFill>
                  <a:schemeClr val="hlink"/>
                </a:solidFill>
                <a:hlinkClick r:id="rId4"/>
              </a:rPr>
              <a:t>https://github.com/Wwwzff/Ship-Detection</a:t>
            </a:r>
            <a:endParaRPr i="0" sz="1400" u="none" cap="none" strike="noStrike">
              <a:solidFill>
                <a:srgbClr val="000000"/>
              </a:solidFil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00" name="Google Shape;100;p16"/>
          <p:cNvSpPr/>
          <p:nvPr/>
        </p:nvSpPr>
        <p:spPr>
          <a:xfrm>
            <a:off x="4043524" y="2622748"/>
            <a:ext cx="1059900" cy="1022100"/>
          </a:xfrm>
          <a:prstGeom prst="ellipse">
            <a:avLst/>
          </a:prstGeom>
          <a:solidFill>
            <a:srgbClr val="4F81B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01" name="Google Shape;101;p16"/>
          <p:cNvSpPr txBox="1"/>
          <p:nvPr/>
        </p:nvSpPr>
        <p:spPr>
          <a:xfrm>
            <a:off x="4043525" y="2902975"/>
            <a:ext cx="1059900" cy="33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Arial"/>
                <a:ea typeface="Arial"/>
                <a:cs typeface="Arial"/>
                <a:sym typeface="Arial"/>
              </a:rPr>
              <a:t>Sprint 1</a:t>
            </a:r>
            <a:endParaRPr b="1" i="0" sz="1800" u="none" cap="none" strike="noStrike">
              <a:solidFill>
                <a:srgbClr val="FFFFFF"/>
              </a:solidFill>
              <a:latin typeface="Arial"/>
              <a:ea typeface="Arial"/>
              <a:cs typeface="Arial"/>
              <a:sym typeface="Arial"/>
            </a:endParaRPr>
          </a:p>
        </p:txBody>
      </p:sp>
      <p:sp>
        <p:nvSpPr>
          <p:cNvPr id="102" name="Google Shape;102;p16"/>
          <p:cNvSpPr/>
          <p:nvPr/>
        </p:nvSpPr>
        <p:spPr>
          <a:xfrm>
            <a:off x="4064850" y="2971800"/>
            <a:ext cx="986400" cy="339300"/>
          </a:xfrm>
          <a:prstGeom prst="roundRect">
            <a:avLst>
              <a:gd fmla="val 50000" name="adj"/>
            </a:avLst>
          </a:prstGeom>
          <a:solidFill>
            <a:srgbClr val="FFFFFF">
              <a:alpha val="0"/>
            </a:srgbClr>
          </a:solidFill>
          <a:ln cap="flat" cmpd="sng" w="1587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5"/>
          <p:cNvSpPr txBox="1"/>
          <p:nvPr/>
        </p:nvSpPr>
        <p:spPr>
          <a:xfrm>
            <a:off x="7086600" y="5903912"/>
            <a:ext cx="1447800" cy="685800"/>
          </a:xfrm>
          <a:prstGeom prst="rect">
            <a:avLst/>
          </a:prstGeom>
          <a:noFill/>
          <a:ln>
            <a:noFill/>
          </a:ln>
        </p:spPr>
        <p:txBody>
          <a:bodyPr anchorCtr="0" anchor="t" bIns="0" lIns="91425" spcFirstLastPara="1" rIns="91425" wrap="square" tIns="0">
            <a:noAutofit/>
          </a:bodyPr>
          <a:lstStyle/>
          <a:p>
            <a:pPr indent="0" lvl="0" marL="0" marR="0" rtl="0" algn="r">
              <a:lnSpc>
                <a:spcPct val="100000"/>
              </a:lnSpc>
              <a:spcBef>
                <a:spcPts val="0"/>
              </a:spcBef>
              <a:spcAft>
                <a:spcPts val="0"/>
              </a:spcAft>
              <a:buClr>
                <a:srgbClr val="D9D9D9"/>
              </a:buClr>
              <a:buSzPts val="4400"/>
              <a:buFont typeface="Arial"/>
              <a:buNone/>
            </a:pPr>
            <a:fld id="{00000000-1234-1234-1234-123412341234}" type="slidenum">
              <a:rPr b="1" i="0" lang="en-US" sz="4400" u="none" cap="none" strike="noStrike">
                <a:solidFill>
                  <a:srgbClr val="D9D9D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00" name="Google Shape;200;p25"/>
          <p:cNvSpPr txBox="1"/>
          <p:nvPr/>
        </p:nvSpPr>
        <p:spPr>
          <a:xfrm>
            <a:off x="6629400" y="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808080"/>
              </a:buClr>
              <a:buSzPts val="1200"/>
              <a:buFont typeface="Arial"/>
              <a:buNone/>
            </a:pPr>
            <a:r>
              <a:rPr b="0" i="0" lang="en-US" sz="1200" u="none" cap="none" strike="noStrike">
                <a:solidFill>
                  <a:srgbClr val="80808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201" name="Google Shape;201;p25"/>
          <p:cNvSpPr/>
          <p:nvPr/>
        </p:nvSpPr>
        <p:spPr>
          <a:xfrm>
            <a:off x="367725" y="1932050"/>
            <a:ext cx="2064900" cy="3741900"/>
          </a:xfrm>
          <a:prstGeom prst="roundRect">
            <a:avLst>
              <a:gd fmla="val 16667" name="adj"/>
            </a:avLst>
          </a:pr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a:ea typeface="Times"/>
              <a:cs typeface="Times"/>
              <a:sym typeface="Times"/>
            </a:endParaRPr>
          </a:p>
        </p:txBody>
      </p:sp>
      <p:sp>
        <p:nvSpPr>
          <p:cNvPr id="202" name="Google Shape;202;p25"/>
          <p:cNvSpPr/>
          <p:nvPr/>
        </p:nvSpPr>
        <p:spPr>
          <a:xfrm>
            <a:off x="3499350" y="1932050"/>
            <a:ext cx="2190000" cy="3805200"/>
          </a:xfrm>
          <a:prstGeom prst="roundRect">
            <a:avLst>
              <a:gd fmla="val 16667" name="adj"/>
            </a:avLst>
          </a:prstGeom>
          <a:solidFill>
            <a:schemeClr val="accent1"/>
          </a:solidFill>
          <a:ln cap="flat" cmpd="sng" w="9525">
            <a:solidFill>
              <a:schemeClr val="dk1"/>
            </a:solidFill>
            <a:prstDash val="solid"/>
            <a:miter lim="800000"/>
            <a:headEnd len="sm" w="sm" type="none"/>
            <a:tailEnd len="sm" w="sm" type="none"/>
          </a:ln>
          <a:effectLst>
            <a:outerShdw blurRad="57150" rotWithShape="0" algn="bl" dir="5400000" dist="19050">
              <a:srgbClr val="FFFFFF">
                <a:alpha val="50000"/>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a:ea typeface="Times"/>
              <a:cs typeface="Times"/>
              <a:sym typeface="Times"/>
            </a:endParaRPr>
          </a:p>
        </p:txBody>
      </p:sp>
      <p:sp>
        <p:nvSpPr>
          <p:cNvPr id="203" name="Google Shape;203;p25"/>
          <p:cNvSpPr/>
          <p:nvPr/>
        </p:nvSpPr>
        <p:spPr>
          <a:xfrm>
            <a:off x="6784750" y="2058600"/>
            <a:ext cx="2064900" cy="3805200"/>
          </a:xfrm>
          <a:prstGeom prst="roundRect">
            <a:avLst>
              <a:gd fmla="val 16667" name="adj"/>
            </a:avLst>
          </a:prstGeom>
          <a:solidFill>
            <a:schemeClr val="accent1"/>
          </a:solidFill>
          <a:ln cap="flat" cmpd="sng" w="9525">
            <a:solidFill>
              <a:schemeClr val="dk1"/>
            </a:solidFill>
            <a:prstDash val="solid"/>
            <a:miter lim="800000"/>
            <a:headEnd len="sm" w="sm" type="none"/>
            <a:tailEnd len="sm" w="sm" type="none"/>
          </a:ln>
          <a:effectLst>
            <a:outerShdw blurRad="57150" rotWithShape="0" algn="bl" dir="5400000" dist="19050">
              <a:srgbClr val="FFFFFF">
                <a:alpha val="50000"/>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a:ea typeface="Times"/>
              <a:cs typeface="Times"/>
              <a:sym typeface="Times"/>
            </a:endParaRPr>
          </a:p>
        </p:txBody>
      </p:sp>
      <p:sp>
        <p:nvSpPr>
          <p:cNvPr id="204" name="Google Shape;204;p25"/>
          <p:cNvSpPr/>
          <p:nvPr/>
        </p:nvSpPr>
        <p:spPr>
          <a:xfrm>
            <a:off x="2506275" y="3499600"/>
            <a:ext cx="993300" cy="304800"/>
          </a:xfrm>
          <a:prstGeom prst="rightArrow">
            <a:avLst>
              <a:gd fmla="val 20769" name="adj1"/>
              <a:gd fmla="val 50000" name="adj2"/>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a:ea typeface="Times"/>
              <a:cs typeface="Times"/>
              <a:sym typeface="Times"/>
            </a:endParaRPr>
          </a:p>
        </p:txBody>
      </p:sp>
      <p:sp>
        <p:nvSpPr>
          <p:cNvPr id="205" name="Google Shape;205;p25"/>
          <p:cNvSpPr/>
          <p:nvPr/>
        </p:nvSpPr>
        <p:spPr>
          <a:xfrm>
            <a:off x="5689350" y="3499600"/>
            <a:ext cx="993300" cy="304800"/>
          </a:xfrm>
          <a:prstGeom prst="rightArrow">
            <a:avLst>
              <a:gd fmla="val 20871" name="adj1"/>
              <a:gd fmla="val 50000" name="adj2"/>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a:ea typeface="Times"/>
              <a:cs typeface="Times"/>
              <a:sym typeface="Times"/>
            </a:endParaRPr>
          </a:p>
        </p:txBody>
      </p:sp>
      <p:sp>
        <p:nvSpPr>
          <p:cNvPr id="206" name="Google Shape;206;p25"/>
          <p:cNvSpPr txBox="1"/>
          <p:nvPr/>
        </p:nvSpPr>
        <p:spPr>
          <a:xfrm>
            <a:off x="605733" y="2228142"/>
            <a:ext cx="1626900" cy="422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imes"/>
              <a:buNone/>
            </a:pPr>
            <a:r>
              <a:rPr i="0" lang="en-US" sz="1800" u="none" cap="none" strike="noStrike">
                <a:solidFill>
                  <a:schemeClr val="dk1"/>
                </a:solidFill>
              </a:rPr>
              <a:t>Pre-treatment</a:t>
            </a:r>
            <a:endParaRPr i="0" sz="1800" u="none" cap="none" strike="noStrike">
              <a:solidFill>
                <a:srgbClr val="000000"/>
              </a:solidFill>
            </a:endParaRPr>
          </a:p>
        </p:txBody>
      </p:sp>
      <p:sp>
        <p:nvSpPr>
          <p:cNvPr id="207" name="Google Shape;207;p25"/>
          <p:cNvSpPr txBox="1"/>
          <p:nvPr/>
        </p:nvSpPr>
        <p:spPr>
          <a:xfrm>
            <a:off x="516201" y="4259426"/>
            <a:ext cx="1811400" cy="822900"/>
          </a:xfrm>
          <a:prstGeom prst="rect">
            <a:avLst/>
          </a:prstGeom>
          <a:noFill/>
          <a:ln>
            <a:noFill/>
          </a:ln>
        </p:spPr>
        <p:txBody>
          <a:bodyPr anchorCtr="0" anchor="t" bIns="45700" lIns="91425" spcFirstLastPara="1" rIns="91425" wrap="square" tIns="45700">
            <a:noAutofit/>
          </a:bodyPr>
          <a:lstStyle/>
          <a:p>
            <a:pPr indent="-215900" lvl="0" marL="171450" marR="0" rtl="0" algn="l">
              <a:lnSpc>
                <a:spcPct val="100000"/>
              </a:lnSpc>
              <a:spcBef>
                <a:spcPts val="0"/>
              </a:spcBef>
              <a:spcAft>
                <a:spcPts val="0"/>
              </a:spcAft>
              <a:buClr>
                <a:schemeClr val="dk1"/>
              </a:buClr>
              <a:buSzPts val="1800"/>
              <a:buFont typeface="Arial"/>
              <a:buChar char="•"/>
            </a:pPr>
            <a:r>
              <a:rPr i="0" lang="en-US" sz="1800" u="none" cap="none" strike="noStrike">
                <a:solidFill>
                  <a:schemeClr val="dk1"/>
                </a:solidFill>
              </a:rPr>
              <a:t>Image sharpening</a:t>
            </a:r>
            <a:endParaRPr i="0" sz="1800" u="none" cap="none" strike="noStrike">
              <a:solidFill>
                <a:srgbClr val="000000"/>
              </a:solidFill>
            </a:endParaRPr>
          </a:p>
          <a:p>
            <a:pPr indent="-215900" lvl="0" marL="171450" marR="0" rtl="0" algn="l">
              <a:lnSpc>
                <a:spcPct val="100000"/>
              </a:lnSpc>
              <a:spcBef>
                <a:spcPts val="0"/>
              </a:spcBef>
              <a:spcAft>
                <a:spcPts val="0"/>
              </a:spcAft>
              <a:buClr>
                <a:schemeClr val="dk1"/>
              </a:buClr>
              <a:buSzPts val="1800"/>
              <a:buFont typeface="Arial"/>
              <a:buChar char="•"/>
            </a:pPr>
            <a:r>
              <a:rPr i="0" lang="en-US" sz="1800" u="none" cap="none" strike="noStrike">
                <a:solidFill>
                  <a:schemeClr val="dk1"/>
                </a:solidFill>
              </a:rPr>
              <a:t>Noise reduction</a:t>
            </a:r>
            <a:endParaRPr i="0" sz="1800" u="none" cap="none" strike="noStrike">
              <a:solidFill>
                <a:srgbClr val="000000"/>
              </a:solidFill>
            </a:endParaRPr>
          </a:p>
          <a:p>
            <a:pPr indent="0" lvl="0" marL="0" marR="0" rtl="0" algn="l">
              <a:lnSpc>
                <a:spcPct val="100000"/>
              </a:lnSpc>
              <a:spcBef>
                <a:spcPts val="0"/>
              </a:spcBef>
              <a:spcAft>
                <a:spcPts val="0"/>
              </a:spcAft>
              <a:buClr>
                <a:srgbClr val="000000"/>
              </a:buClr>
              <a:buSzPts val="1100"/>
              <a:buFont typeface="Arial"/>
              <a:buNone/>
            </a:pPr>
            <a:r>
              <a:t/>
            </a:r>
            <a:endParaRPr i="0" sz="1800" u="none" cap="none" strike="noStrike">
              <a:solidFill>
                <a:schemeClr val="dk1"/>
              </a:solidFill>
            </a:endParaRPr>
          </a:p>
        </p:txBody>
      </p:sp>
      <p:pic>
        <p:nvPicPr>
          <p:cNvPr id="208" name="Google Shape;208;p25"/>
          <p:cNvPicPr preferRelativeResize="0"/>
          <p:nvPr>
            <p:ph idx="1" type="body"/>
          </p:nvPr>
        </p:nvPicPr>
        <p:blipFill rotWithShape="1">
          <a:blip r:embed="rId3">
            <a:alphaModFix/>
          </a:blip>
          <a:srcRect b="0" l="0" r="0" t="0"/>
          <a:stretch/>
        </p:blipFill>
        <p:spPr>
          <a:xfrm>
            <a:off x="493625" y="2609150"/>
            <a:ext cx="1811400" cy="1692000"/>
          </a:xfrm>
          <a:prstGeom prst="rect">
            <a:avLst/>
          </a:prstGeom>
          <a:noFill/>
          <a:ln>
            <a:noFill/>
          </a:ln>
          <a:effectLst>
            <a:outerShdw blurRad="57150" rotWithShape="0" algn="bl" dir="5400000" dist="19050">
              <a:srgbClr val="FFFFFF">
                <a:alpha val="50000"/>
              </a:srgbClr>
            </a:outerShdw>
          </a:effectLst>
        </p:spPr>
      </p:pic>
      <p:sp>
        <p:nvSpPr>
          <p:cNvPr id="209" name="Google Shape;209;p25"/>
          <p:cNvSpPr txBox="1"/>
          <p:nvPr/>
        </p:nvSpPr>
        <p:spPr>
          <a:xfrm>
            <a:off x="3680336" y="2082272"/>
            <a:ext cx="1783200" cy="716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a:buNone/>
            </a:pPr>
            <a:r>
              <a:rPr i="0" lang="en-US" sz="1800" u="none" cap="none" strike="noStrike">
                <a:solidFill>
                  <a:schemeClr val="dk1"/>
                </a:solidFill>
              </a:rPr>
              <a:t>Training &amp; Annotation</a:t>
            </a:r>
            <a:endParaRPr i="0" sz="1800" u="none" cap="none" strike="noStrike">
              <a:solidFill>
                <a:srgbClr val="000000"/>
              </a:solidFill>
            </a:endParaRPr>
          </a:p>
        </p:txBody>
      </p:sp>
      <p:pic>
        <p:nvPicPr>
          <p:cNvPr id="210" name="Google Shape;210;p25"/>
          <p:cNvPicPr preferRelativeResize="0"/>
          <p:nvPr/>
        </p:nvPicPr>
        <p:blipFill rotWithShape="1">
          <a:blip r:embed="rId4">
            <a:alphaModFix/>
          </a:blip>
          <a:srcRect b="0" l="0" r="0" t="0"/>
          <a:stretch/>
        </p:blipFill>
        <p:spPr>
          <a:xfrm>
            <a:off x="3682250" y="2681000"/>
            <a:ext cx="1905001" cy="1669876"/>
          </a:xfrm>
          <a:prstGeom prst="rect">
            <a:avLst/>
          </a:prstGeom>
          <a:noFill/>
          <a:ln>
            <a:noFill/>
          </a:ln>
        </p:spPr>
      </p:pic>
      <p:sp>
        <p:nvSpPr>
          <p:cNvPr id="211" name="Google Shape;211;p25"/>
          <p:cNvSpPr txBox="1"/>
          <p:nvPr/>
        </p:nvSpPr>
        <p:spPr>
          <a:xfrm>
            <a:off x="3682250" y="4359575"/>
            <a:ext cx="1905000" cy="1314300"/>
          </a:xfrm>
          <a:prstGeom prst="rect">
            <a:avLst/>
          </a:prstGeom>
          <a:noFill/>
          <a:ln>
            <a:noFill/>
          </a:ln>
        </p:spPr>
        <p:txBody>
          <a:bodyPr anchorCtr="0" anchor="t" bIns="45700" lIns="91425" spcFirstLastPara="1" rIns="91425" wrap="square" tIns="45700">
            <a:noAutofit/>
          </a:bodyPr>
          <a:lstStyle/>
          <a:p>
            <a:pPr indent="-222250" lvl="0" marL="171450" marR="0" rtl="0" algn="l">
              <a:lnSpc>
                <a:spcPct val="100000"/>
              </a:lnSpc>
              <a:spcBef>
                <a:spcPts val="0"/>
              </a:spcBef>
              <a:spcAft>
                <a:spcPts val="0"/>
              </a:spcAft>
              <a:buClr>
                <a:schemeClr val="dk1"/>
              </a:buClr>
              <a:buSzPts val="1800"/>
              <a:buFont typeface="Arial"/>
              <a:buChar char="•"/>
            </a:pPr>
            <a:r>
              <a:rPr i="0" lang="en-US" sz="1800" u="none" cap="none" strike="noStrike">
                <a:solidFill>
                  <a:schemeClr val="dk1"/>
                </a:solidFill>
              </a:rPr>
              <a:t>Yolov3 algorithm (or others if works better)</a:t>
            </a:r>
            <a:endParaRPr i="0" sz="1800" u="none" cap="none" strike="noStrike">
              <a:solidFill>
                <a:srgbClr val="000000"/>
              </a:solidFill>
            </a:endParaRPr>
          </a:p>
          <a:p>
            <a:pPr indent="-107950" lvl="0" marL="171450" marR="0" rtl="0" algn="l">
              <a:lnSpc>
                <a:spcPct val="100000"/>
              </a:lnSpc>
              <a:spcBef>
                <a:spcPts val="0"/>
              </a:spcBef>
              <a:spcAft>
                <a:spcPts val="0"/>
              </a:spcAft>
              <a:buClr>
                <a:schemeClr val="dk1"/>
              </a:buClr>
              <a:buSzPts val="1000"/>
              <a:buFont typeface="Arial"/>
              <a:buNone/>
            </a:pPr>
            <a:r>
              <a:t/>
            </a:r>
            <a:endParaRPr i="0" sz="1800" u="none" cap="none" strike="noStrike">
              <a:solidFill>
                <a:schemeClr val="dk1"/>
              </a:solidFill>
            </a:endParaRPr>
          </a:p>
          <a:p>
            <a:pPr indent="-171450" lvl="0" marL="171450" marR="0" rtl="0" algn="l">
              <a:lnSpc>
                <a:spcPct val="100000"/>
              </a:lnSpc>
              <a:spcBef>
                <a:spcPts val="0"/>
              </a:spcBef>
              <a:spcAft>
                <a:spcPts val="0"/>
              </a:spcAft>
              <a:buClr>
                <a:schemeClr val="dk1"/>
              </a:buClr>
              <a:buSzPts val="1000"/>
              <a:buFont typeface="Times"/>
              <a:buNone/>
            </a:pPr>
            <a:r>
              <a:t/>
            </a:r>
            <a:endParaRPr i="0" sz="1800" u="none" cap="none" strike="noStrike">
              <a:solidFill>
                <a:schemeClr val="dk1"/>
              </a:solidFill>
            </a:endParaRPr>
          </a:p>
          <a:p>
            <a:pPr indent="0" lvl="0" marL="0" marR="0" rtl="0" algn="l">
              <a:lnSpc>
                <a:spcPct val="100000"/>
              </a:lnSpc>
              <a:spcBef>
                <a:spcPts val="0"/>
              </a:spcBef>
              <a:spcAft>
                <a:spcPts val="0"/>
              </a:spcAft>
              <a:buClr>
                <a:srgbClr val="000000"/>
              </a:buClr>
              <a:buSzPts val="1000"/>
              <a:buFont typeface="Arial"/>
              <a:buNone/>
            </a:pPr>
            <a:r>
              <a:t/>
            </a:r>
            <a:endParaRPr i="0" sz="1800" u="none" cap="none" strike="noStrike">
              <a:solidFill>
                <a:schemeClr val="dk1"/>
              </a:solidFill>
            </a:endParaRPr>
          </a:p>
        </p:txBody>
      </p:sp>
      <p:sp>
        <p:nvSpPr>
          <p:cNvPr id="212" name="Google Shape;212;p25"/>
          <p:cNvSpPr txBox="1"/>
          <p:nvPr/>
        </p:nvSpPr>
        <p:spPr>
          <a:xfrm>
            <a:off x="7086398" y="2186775"/>
            <a:ext cx="1280100" cy="422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a:buNone/>
            </a:pPr>
            <a:r>
              <a:rPr i="0" lang="en-US" sz="1800" u="none" cap="none" strike="noStrike">
                <a:solidFill>
                  <a:schemeClr val="dk1"/>
                </a:solidFill>
              </a:rPr>
              <a:t>Output</a:t>
            </a:r>
            <a:endParaRPr i="0" sz="1800" u="none" cap="none" strike="noStrike">
              <a:solidFill>
                <a:srgbClr val="000000"/>
              </a:solidFill>
            </a:endParaRPr>
          </a:p>
        </p:txBody>
      </p:sp>
      <p:pic>
        <p:nvPicPr>
          <p:cNvPr id="213" name="Google Shape;213;p25"/>
          <p:cNvPicPr preferRelativeResize="0"/>
          <p:nvPr/>
        </p:nvPicPr>
        <p:blipFill rotWithShape="1">
          <a:blip r:embed="rId5">
            <a:alphaModFix/>
          </a:blip>
          <a:srcRect b="0" l="0" r="0" t="0"/>
          <a:stretch/>
        </p:blipFill>
        <p:spPr>
          <a:xfrm>
            <a:off x="6834951" y="2681000"/>
            <a:ext cx="1905001" cy="1691651"/>
          </a:xfrm>
          <a:prstGeom prst="rect">
            <a:avLst/>
          </a:prstGeom>
          <a:noFill/>
          <a:ln>
            <a:noFill/>
          </a:ln>
        </p:spPr>
      </p:pic>
      <p:sp>
        <p:nvSpPr>
          <p:cNvPr id="214" name="Google Shape;214;p25"/>
          <p:cNvSpPr txBox="1"/>
          <p:nvPr/>
        </p:nvSpPr>
        <p:spPr>
          <a:xfrm>
            <a:off x="7354997" y="3395097"/>
            <a:ext cx="182700" cy="209100"/>
          </a:xfrm>
          <a:prstGeom prst="rect">
            <a:avLst/>
          </a:prstGeom>
          <a:noFill/>
          <a:ln cap="flat" cmpd="sng" w="2857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a:ea typeface="Times"/>
              <a:cs typeface="Times"/>
              <a:sym typeface="Times"/>
            </a:endParaRPr>
          </a:p>
        </p:txBody>
      </p:sp>
      <p:sp>
        <p:nvSpPr>
          <p:cNvPr id="215" name="Google Shape;215;p25"/>
          <p:cNvSpPr txBox="1"/>
          <p:nvPr/>
        </p:nvSpPr>
        <p:spPr>
          <a:xfrm>
            <a:off x="6842560" y="3856653"/>
            <a:ext cx="184800" cy="209100"/>
          </a:xfrm>
          <a:prstGeom prst="rect">
            <a:avLst/>
          </a:prstGeom>
          <a:noFill/>
          <a:ln cap="flat" cmpd="sng" w="2857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a:ea typeface="Times"/>
              <a:cs typeface="Times"/>
              <a:sym typeface="Times"/>
            </a:endParaRPr>
          </a:p>
        </p:txBody>
      </p:sp>
      <p:sp>
        <p:nvSpPr>
          <p:cNvPr id="216" name="Google Shape;216;p25"/>
          <p:cNvSpPr txBox="1"/>
          <p:nvPr/>
        </p:nvSpPr>
        <p:spPr>
          <a:xfrm>
            <a:off x="8172221" y="3003210"/>
            <a:ext cx="99000" cy="209100"/>
          </a:xfrm>
          <a:prstGeom prst="rect">
            <a:avLst/>
          </a:prstGeom>
          <a:noFill/>
          <a:ln cap="flat" cmpd="sng" w="2857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a:ea typeface="Times"/>
              <a:cs typeface="Times"/>
              <a:sym typeface="Times"/>
            </a:endParaRPr>
          </a:p>
        </p:txBody>
      </p:sp>
      <p:sp>
        <p:nvSpPr>
          <p:cNvPr id="217" name="Google Shape;217;p25"/>
          <p:cNvSpPr txBox="1"/>
          <p:nvPr/>
        </p:nvSpPr>
        <p:spPr>
          <a:xfrm>
            <a:off x="6842547" y="4440125"/>
            <a:ext cx="1905000" cy="759900"/>
          </a:xfrm>
          <a:prstGeom prst="rect">
            <a:avLst/>
          </a:prstGeom>
          <a:noFill/>
          <a:ln>
            <a:noFill/>
          </a:ln>
        </p:spPr>
        <p:txBody>
          <a:bodyPr anchorCtr="0" anchor="t" bIns="45700" lIns="91425" spcFirstLastPara="1" rIns="91425" wrap="square" tIns="45700">
            <a:noAutofit/>
          </a:bodyPr>
          <a:lstStyle/>
          <a:p>
            <a:pPr indent="-222250" lvl="0" marL="171450" marR="0" rtl="0" algn="l">
              <a:lnSpc>
                <a:spcPct val="100000"/>
              </a:lnSpc>
              <a:spcBef>
                <a:spcPts val="0"/>
              </a:spcBef>
              <a:spcAft>
                <a:spcPts val="0"/>
              </a:spcAft>
              <a:buClr>
                <a:schemeClr val="dk1"/>
              </a:buClr>
              <a:buSzPts val="1800"/>
              <a:buFont typeface="Arial"/>
              <a:buChar char="•"/>
            </a:pPr>
            <a:r>
              <a:rPr i="0" lang="en-US" sz="1800" u="none" cap="none" strike="noStrike">
                <a:solidFill>
                  <a:schemeClr val="dk1"/>
                </a:solidFill>
              </a:rPr>
              <a:t>Save result pics</a:t>
            </a:r>
            <a:endParaRPr i="0" sz="1800" u="none" cap="none" strike="noStrike">
              <a:solidFill>
                <a:srgbClr val="000000"/>
              </a:solidFill>
            </a:endParaRPr>
          </a:p>
          <a:p>
            <a:pPr indent="-222250" lvl="0" marL="171450" marR="0" rtl="0" algn="l">
              <a:lnSpc>
                <a:spcPct val="100000"/>
              </a:lnSpc>
              <a:spcBef>
                <a:spcPts val="0"/>
              </a:spcBef>
              <a:spcAft>
                <a:spcPts val="0"/>
              </a:spcAft>
              <a:buClr>
                <a:schemeClr val="dk1"/>
              </a:buClr>
              <a:buSzPts val="1800"/>
              <a:buFont typeface="Arial"/>
              <a:buChar char="•"/>
            </a:pPr>
            <a:r>
              <a:rPr i="0" lang="en-US" sz="1800" u="none" cap="none" strike="noStrike">
                <a:solidFill>
                  <a:schemeClr val="dk1"/>
                </a:solidFill>
              </a:rPr>
              <a:t>Count processing time</a:t>
            </a:r>
            <a:endParaRPr i="0" sz="1800" u="none" cap="none" strike="noStrike">
              <a:solidFill>
                <a:srgbClr val="000000"/>
              </a:solidFill>
            </a:endParaRPr>
          </a:p>
        </p:txBody>
      </p:sp>
      <p:pic>
        <p:nvPicPr>
          <p:cNvPr id="218" name="Google Shape;218;p25"/>
          <p:cNvPicPr preferRelativeResize="0"/>
          <p:nvPr/>
        </p:nvPicPr>
        <p:blipFill rotWithShape="1">
          <a:blip r:embed="rId6">
            <a:alphaModFix/>
          </a:blip>
          <a:srcRect b="0" l="0" r="0" t="0"/>
          <a:stretch/>
        </p:blipFill>
        <p:spPr>
          <a:xfrm>
            <a:off x="0" y="-76196"/>
            <a:ext cx="9144000" cy="1111191"/>
          </a:xfrm>
          <a:prstGeom prst="rect">
            <a:avLst/>
          </a:prstGeom>
          <a:noFill/>
          <a:ln>
            <a:noFill/>
          </a:ln>
        </p:spPr>
      </p:pic>
      <p:sp>
        <p:nvSpPr>
          <p:cNvPr id="219" name="Google Shape;219;p25"/>
          <p:cNvSpPr txBox="1"/>
          <p:nvPr>
            <p:ph type="title"/>
          </p:nvPr>
        </p:nvSpPr>
        <p:spPr>
          <a:xfrm>
            <a:off x="0" y="-59422"/>
            <a:ext cx="9144000" cy="1069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600"/>
              <a:buFont typeface="Arial"/>
              <a:buNone/>
            </a:pPr>
            <a:r>
              <a:rPr b="1" lang="en-US" sz="4000">
                <a:solidFill>
                  <a:srgbClr val="3F3F3F"/>
                </a:solidFill>
              </a:rPr>
              <a:t>App</a:t>
            </a:r>
            <a:r>
              <a:rPr b="1" i="0" lang="en-US" sz="4000" u="none" cap="none" strike="noStrike">
                <a:solidFill>
                  <a:srgbClr val="3F3F3F"/>
                </a:solidFill>
                <a:latin typeface="Arial"/>
                <a:ea typeface="Arial"/>
                <a:cs typeface="Arial"/>
                <a:sym typeface="Arial"/>
              </a:rPr>
              <a:t> </a:t>
            </a:r>
            <a:r>
              <a:rPr b="1" lang="en-US" sz="4000">
                <a:solidFill>
                  <a:srgbClr val="3F3F3F"/>
                </a:solidFill>
              </a:rPr>
              <a:t>Outline</a:t>
            </a:r>
            <a:endParaRPr b="1" i="0" sz="4000" u="none" cap="none" strike="noStrike">
              <a:solidFill>
                <a:srgbClr val="3F3F3F"/>
              </a:solidFill>
              <a:latin typeface="Arial"/>
              <a:ea typeface="Arial"/>
              <a:cs typeface="Arial"/>
              <a:sym typeface="Arial"/>
            </a:endParaRPr>
          </a:p>
        </p:txBody>
      </p:sp>
      <p:sp>
        <p:nvSpPr>
          <p:cNvPr id="220" name="Google Shape;220;p25"/>
          <p:cNvSpPr/>
          <p:nvPr/>
        </p:nvSpPr>
        <p:spPr>
          <a:xfrm>
            <a:off x="0" y="5849325"/>
            <a:ext cx="9144000" cy="1069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26"/>
          <p:cNvSpPr/>
          <p:nvPr/>
        </p:nvSpPr>
        <p:spPr>
          <a:xfrm>
            <a:off x="0" y="5737123"/>
            <a:ext cx="9144000" cy="11817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26"/>
          <p:cNvSpPr txBox="1"/>
          <p:nvPr>
            <p:ph idx="1" type="body"/>
          </p:nvPr>
        </p:nvSpPr>
        <p:spPr>
          <a:xfrm>
            <a:off x="609600" y="1752600"/>
            <a:ext cx="7924800" cy="4141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2675B4"/>
              </a:buClr>
              <a:buSzPts val="2400"/>
              <a:buFont typeface="Noto Sans Symbols"/>
              <a:buChar char="▪"/>
            </a:pPr>
            <a:r>
              <a:rPr b="0" i="0" lang="en-US" sz="2400" u="none" cap="none" strike="noStrike">
                <a:solidFill>
                  <a:schemeClr val="dk1"/>
                </a:solidFill>
                <a:latin typeface="Arial"/>
                <a:ea typeface="Arial"/>
                <a:cs typeface="Arial"/>
                <a:sym typeface="Arial"/>
              </a:rPr>
              <a:t>Zifan Wang</a:t>
            </a:r>
            <a:endParaRPr b="0" i="0" sz="2400" u="none" cap="none" strike="noStrike">
              <a:solidFill>
                <a:schemeClr val="dk1"/>
              </a:solidFill>
              <a:latin typeface="Arial"/>
              <a:ea typeface="Arial"/>
              <a:cs typeface="Arial"/>
              <a:sym typeface="Arial"/>
            </a:endParaRPr>
          </a:p>
          <a:p>
            <a:pPr indent="0" lvl="0" marL="342900" marR="0" rtl="0" algn="l">
              <a:lnSpc>
                <a:spcPct val="100000"/>
              </a:lnSpc>
              <a:spcBef>
                <a:spcPts val="0"/>
              </a:spcBef>
              <a:spcAft>
                <a:spcPts val="0"/>
              </a:spcAft>
              <a:buClr>
                <a:srgbClr val="2675B4"/>
              </a:buClr>
              <a:buSzPts val="2400"/>
              <a:buFont typeface="Noto Sans Symbols"/>
              <a:buNone/>
            </a:pPr>
            <a:r>
              <a:rPr b="0" i="0" lang="en-US" sz="2400" u="none" cap="none" strike="noStrike">
                <a:solidFill>
                  <a:schemeClr val="dk1"/>
                </a:solidFill>
                <a:latin typeface="Arial"/>
                <a:ea typeface="Arial"/>
                <a:cs typeface="Arial"/>
                <a:sym typeface="Arial"/>
              </a:rPr>
              <a:t>Application development, Algorithm adjustment</a:t>
            </a:r>
            <a:endParaRPr b="0" i="0" sz="2400" u="none" cap="none" strike="noStrike">
              <a:solidFill>
                <a:schemeClr val="dk1"/>
              </a:solidFill>
              <a:latin typeface="Arial"/>
              <a:ea typeface="Arial"/>
              <a:cs typeface="Arial"/>
              <a:sym typeface="Arial"/>
            </a:endParaRPr>
          </a:p>
          <a:p>
            <a:pPr indent="0" lvl="0" marL="342900" marR="0" rtl="0" algn="l">
              <a:lnSpc>
                <a:spcPct val="100000"/>
              </a:lnSpc>
              <a:spcBef>
                <a:spcPts val="0"/>
              </a:spcBef>
              <a:spcAft>
                <a:spcPts val="0"/>
              </a:spcAft>
              <a:buClr>
                <a:srgbClr val="2675B4"/>
              </a:buClr>
              <a:buSzPts val="2400"/>
              <a:buFont typeface="Noto Sans Symbols"/>
              <a:buNone/>
            </a:pPr>
            <a:r>
              <a:t/>
            </a:r>
            <a:endParaRPr b="0" i="0" sz="24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rgbClr val="2675B4"/>
              </a:buClr>
              <a:buSzPts val="2400"/>
              <a:buFont typeface="Noto Sans Symbols"/>
              <a:buChar char="▪"/>
            </a:pPr>
            <a:r>
              <a:rPr b="0" i="0" lang="en-US" sz="2400" u="none" cap="none" strike="noStrike">
                <a:solidFill>
                  <a:schemeClr val="dk1"/>
                </a:solidFill>
                <a:latin typeface="Arial"/>
                <a:ea typeface="Arial"/>
                <a:cs typeface="Arial"/>
                <a:sym typeface="Arial"/>
              </a:rPr>
              <a:t>Haoxuan Jia</a:t>
            </a:r>
            <a:endParaRPr b="0" i="0" sz="2400" u="none" cap="none" strike="noStrike">
              <a:solidFill>
                <a:schemeClr val="dk1"/>
              </a:solidFill>
              <a:latin typeface="Arial"/>
              <a:ea typeface="Arial"/>
              <a:cs typeface="Arial"/>
              <a:sym typeface="Arial"/>
            </a:endParaRPr>
          </a:p>
          <a:p>
            <a:pPr indent="0" lvl="0" marL="342900" marR="0" rtl="0" algn="l">
              <a:lnSpc>
                <a:spcPct val="100000"/>
              </a:lnSpc>
              <a:spcBef>
                <a:spcPts val="0"/>
              </a:spcBef>
              <a:spcAft>
                <a:spcPts val="0"/>
              </a:spcAft>
              <a:buClr>
                <a:srgbClr val="2675B4"/>
              </a:buClr>
              <a:buSzPts val="2400"/>
              <a:buFont typeface="Noto Sans Symbols"/>
              <a:buNone/>
            </a:pPr>
            <a:r>
              <a:rPr b="0" i="0" lang="en-US" sz="2400" u="none" cap="none" strike="noStrike">
                <a:solidFill>
                  <a:schemeClr val="dk1"/>
                </a:solidFill>
                <a:latin typeface="Arial"/>
                <a:ea typeface="Arial"/>
                <a:cs typeface="Arial"/>
                <a:sym typeface="Arial"/>
              </a:rPr>
              <a:t>Parameter tuning, Algorithm adjustment</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675B4"/>
              </a:buClr>
              <a:buSzPts val="2400"/>
              <a:buFont typeface="Noto Sans Symbols"/>
              <a:buNone/>
            </a:pPr>
            <a:r>
              <a:t/>
            </a:r>
            <a:endParaRPr b="0" i="0" sz="24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rgbClr val="2675B4"/>
              </a:buClr>
              <a:buSzPts val="2400"/>
              <a:buFont typeface="Noto Sans Symbols"/>
              <a:buChar char="▪"/>
            </a:pPr>
            <a:r>
              <a:rPr b="0" i="0" lang="en-US" sz="2400" u="none" cap="none" strike="noStrike">
                <a:solidFill>
                  <a:schemeClr val="dk1"/>
                </a:solidFill>
                <a:latin typeface="Arial"/>
                <a:ea typeface="Arial"/>
                <a:cs typeface="Arial"/>
                <a:sym typeface="Arial"/>
              </a:rPr>
              <a:t>Bowen Jia</a:t>
            </a:r>
            <a:endParaRPr b="0" i="0" sz="2400" u="none" cap="none" strike="noStrike">
              <a:solidFill>
                <a:schemeClr val="dk1"/>
              </a:solidFill>
              <a:latin typeface="Arial"/>
              <a:ea typeface="Arial"/>
              <a:cs typeface="Arial"/>
              <a:sym typeface="Arial"/>
            </a:endParaRPr>
          </a:p>
          <a:p>
            <a:pPr indent="0" lvl="0" marL="342900" marR="0" rtl="0" algn="l">
              <a:lnSpc>
                <a:spcPct val="100000"/>
              </a:lnSpc>
              <a:spcBef>
                <a:spcPts val="0"/>
              </a:spcBef>
              <a:spcAft>
                <a:spcPts val="0"/>
              </a:spcAft>
              <a:buClr>
                <a:srgbClr val="2675B4"/>
              </a:buClr>
              <a:buSzPts val="2400"/>
              <a:buFont typeface="Noto Sans Symbols"/>
              <a:buNone/>
            </a:pPr>
            <a:r>
              <a:rPr b="0" i="0" lang="en-US" sz="2400" u="none" cap="none" strike="noStrike">
                <a:solidFill>
                  <a:schemeClr val="dk1"/>
                </a:solidFill>
                <a:latin typeface="Arial"/>
                <a:ea typeface="Arial"/>
                <a:cs typeface="Arial"/>
                <a:sym typeface="Arial"/>
              </a:rPr>
              <a:t>Structure building,Algorithm adjustment</a:t>
            </a:r>
            <a:endParaRPr b="0" i="0" sz="2400" u="none" cap="none" strike="noStrike">
              <a:solidFill>
                <a:schemeClr val="dk1"/>
              </a:solidFill>
              <a:latin typeface="Arial"/>
              <a:ea typeface="Arial"/>
              <a:cs typeface="Arial"/>
              <a:sym typeface="Arial"/>
            </a:endParaRPr>
          </a:p>
          <a:p>
            <a:pPr indent="0" lvl="0" marL="342900" marR="0" rtl="0" algn="l">
              <a:lnSpc>
                <a:spcPct val="100000"/>
              </a:lnSpc>
              <a:spcBef>
                <a:spcPts val="0"/>
              </a:spcBef>
              <a:spcAft>
                <a:spcPts val="0"/>
              </a:spcAft>
              <a:buClr>
                <a:srgbClr val="2675B4"/>
              </a:buClr>
              <a:buSzPts val="2400"/>
              <a:buFont typeface="Noto Sans Symbols"/>
              <a:buNone/>
            </a:pPr>
            <a:r>
              <a:t/>
            </a:r>
            <a:endParaRPr b="0" i="0" sz="24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rgbClr val="2675B4"/>
              </a:buClr>
              <a:buSzPts val="2400"/>
              <a:buFont typeface="Noto Sans Symbols"/>
              <a:buChar char="▪"/>
            </a:pPr>
            <a:r>
              <a:rPr b="0" i="0" lang="en-US" sz="2400" u="none" cap="none" strike="noStrike">
                <a:solidFill>
                  <a:schemeClr val="dk1"/>
                </a:solidFill>
                <a:latin typeface="Arial"/>
                <a:ea typeface="Arial"/>
                <a:cs typeface="Arial"/>
                <a:sym typeface="Arial"/>
              </a:rPr>
              <a:t>Yicun Hou</a:t>
            </a:r>
            <a:endParaRPr b="0" i="0" sz="2400" u="none" cap="none" strike="noStrike">
              <a:solidFill>
                <a:schemeClr val="dk1"/>
              </a:solidFill>
              <a:latin typeface="Arial"/>
              <a:ea typeface="Arial"/>
              <a:cs typeface="Arial"/>
              <a:sym typeface="Arial"/>
            </a:endParaRPr>
          </a:p>
          <a:p>
            <a:pPr indent="0" lvl="0" marL="342900" marR="0" rtl="0" algn="l">
              <a:lnSpc>
                <a:spcPct val="100000"/>
              </a:lnSpc>
              <a:spcBef>
                <a:spcPts val="0"/>
              </a:spcBef>
              <a:spcAft>
                <a:spcPts val="0"/>
              </a:spcAft>
              <a:buClr>
                <a:schemeClr val="dk1"/>
              </a:buClr>
              <a:buSzPts val="1100"/>
              <a:buFont typeface="Arial"/>
              <a:buNone/>
            </a:pPr>
            <a:r>
              <a:rPr b="0" i="0" lang="en-US" sz="2400" u="none" cap="none" strike="noStrike">
                <a:solidFill>
                  <a:schemeClr val="dk1"/>
                </a:solidFill>
                <a:latin typeface="Arial"/>
                <a:ea typeface="Arial"/>
                <a:cs typeface="Arial"/>
                <a:sym typeface="Arial"/>
              </a:rPr>
              <a:t>UI design, Algorithm adjustment</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675B4"/>
              </a:buClr>
              <a:buSzPts val="2400"/>
              <a:buFont typeface="Noto Sans Symbols"/>
              <a:buNone/>
            </a:pPr>
            <a:r>
              <a:t/>
            </a:r>
            <a:endParaRPr b="0" i="0" sz="2400" u="none" cap="none" strike="noStrike">
              <a:solidFill>
                <a:schemeClr val="dk1"/>
              </a:solidFill>
              <a:latin typeface="Arial"/>
              <a:ea typeface="Arial"/>
              <a:cs typeface="Arial"/>
              <a:sym typeface="Arial"/>
            </a:endParaRPr>
          </a:p>
          <a:p>
            <a:pPr indent="0" lvl="0" marL="152400" marR="0" rtl="0" algn="l">
              <a:lnSpc>
                <a:spcPct val="100000"/>
              </a:lnSpc>
              <a:spcBef>
                <a:spcPts val="480"/>
              </a:spcBef>
              <a:spcAft>
                <a:spcPts val="0"/>
              </a:spcAft>
              <a:buClr>
                <a:srgbClr val="2675B4"/>
              </a:buClr>
              <a:buSzPts val="2400"/>
              <a:buFont typeface="Noto Sans Symbols"/>
              <a:buNone/>
            </a:pPr>
            <a:r>
              <a:t/>
            </a:r>
            <a:endParaRPr b="0" i="0" sz="2400" u="none" cap="none" strike="noStrike">
              <a:solidFill>
                <a:schemeClr val="dk1"/>
              </a:solidFill>
              <a:latin typeface="Arial"/>
              <a:ea typeface="Arial"/>
              <a:cs typeface="Arial"/>
              <a:sym typeface="Arial"/>
            </a:endParaRPr>
          </a:p>
        </p:txBody>
      </p:sp>
      <p:sp>
        <p:nvSpPr>
          <p:cNvPr id="227" name="Google Shape;227;p26"/>
          <p:cNvSpPr txBox="1"/>
          <p:nvPr/>
        </p:nvSpPr>
        <p:spPr>
          <a:xfrm>
            <a:off x="6629400" y="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808080"/>
              </a:buClr>
              <a:buSzPts val="1200"/>
              <a:buFont typeface="Arial"/>
              <a:buNone/>
            </a:pPr>
            <a:r>
              <a:rPr b="0" i="0" lang="en-US" sz="1200" u="none" cap="none" strike="noStrike">
                <a:solidFill>
                  <a:srgbClr val="80808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pic>
        <p:nvPicPr>
          <p:cNvPr id="228" name="Google Shape;228;p26"/>
          <p:cNvPicPr preferRelativeResize="0"/>
          <p:nvPr/>
        </p:nvPicPr>
        <p:blipFill rotWithShape="1">
          <a:blip r:embed="rId3">
            <a:alphaModFix/>
          </a:blip>
          <a:srcRect b="0" l="0" r="0" t="0"/>
          <a:stretch/>
        </p:blipFill>
        <p:spPr>
          <a:xfrm>
            <a:off x="0" y="-98396"/>
            <a:ext cx="9144000" cy="1111191"/>
          </a:xfrm>
          <a:prstGeom prst="rect">
            <a:avLst/>
          </a:prstGeom>
          <a:noFill/>
          <a:ln>
            <a:noFill/>
          </a:ln>
        </p:spPr>
      </p:pic>
      <p:sp>
        <p:nvSpPr>
          <p:cNvPr id="229" name="Google Shape;229;p26"/>
          <p:cNvSpPr txBox="1"/>
          <p:nvPr>
            <p:ph type="title"/>
          </p:nvPr>
        </p:nvSpPr>
        <p:spPr>
          <a:xfrm>
            <a:off x="0" y="16778"/>
            <a:ext cx="9144000" cy="1069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600"/>
              <a:buFont typeface="Arial"/>
              <a:buNone/>
            </a:pPr>
            <a:r>
              <a:rPr b="1" i="0" lang="en-US" sz="4000" u="none" cap="none" strike="noStrike">
                <a:solidFill>
                  <a:srgbClr val="3F3F3F"/>
                </a:solidFill>
                <a:latin typeface="Arial"/>
                <a:ea typeface="Arial"/>
                <a:cs typeface="Arial"/>
                <a:sym typeface="Arial"/>
              </a:rPr>
              <a:t>Division of Tasks</a:t>
            </a:r>
            <a:endParaRPr b="1" i="0" sz="4000" u="none" cap="none" strike="noStrike">
              <a:solidFill>
                <a:srgbClr val="3F3F3F"/>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27"/>
          <p:cNvSpPr txBox="1"/>
          <p:nvPr/>
        </p:nvSpPr>
        <p:spPr>
          <a:xfrm>
            <a:off x="6629400" y="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808080"/>
              </a:buClr>
              <a:buSzPts val="1200"/>
              <a:buFont typeface="Arial"/>
              <a:buNone/>
            </a:pPr>
            <a:r>
              <a:rPr b="0" i="0" lang="en-US" sz="1200" u="none" cap="none" strike="noStrike">
                <a:solidFill>
                  <a:srgbClr val="80808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pic>
        <p:nvPicPr>
          <p:cNvPr id="235" name="Google Shape;235;p27"/>
          <p:cNvPicPr preferRelativeResize="0"/>
          <p:nvPr/>
        </p:nvPicPr>
        <p:blipFill rotWithShape="1">
          <a:blip r:embed="rId3">
            <a:alphaModFix/>
          </a:blip>
          <a:srcRect b="0" l="0" r="0" t="0"/>
          <a:stretch/>
        </p:blipFill>
        <p:spPr>
          <a:xfrm>
            <a:off x="0" y="-98396"/>
            <a:ext cx="9144000" cy="1111191"/>
          </a:xfrm>
          <a:prstGeom prst="rect">
            <a:avLst/>
          </a:prstGeom>
          <a:noFill/>
          <a:ln>
            <a:noFill/>
          </a:ln>
        </p:spPr>
      </p:pic>
      <p:sp>
        <p:nvSpPr>
          <p:cNvPr id="236" name="Google Shape;236;p27"/>
          <p:cNvSpPr txBox="1"/>
          <p:nvPr/>
        </p:nvSpPr>
        <p:spPr>
          <a:xfrm>
            <a:off x="0" y="0"/>
            <a:ext cx="9144000" cy="1012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rgbClr val="3F3F3F"/>
                </a:solidFill>
                <a:latin typeface="Arial"/>
                <a:ea typeface="Arial"/>
                <a:cs typeface="Arial"/>
                <a:sym typeface="Arial"/>
              </a:rPr>
              <a:t>Trello</a:t>
            </a:r>
            <a:endParaRPr b="1" i="0" sz="4000" u="none" cap="none" strike="noStrike">
              <a:solidFill>
                <a:srgbClr val="3F3F3F"/>
              </a:solidFill>
              <a:latin typeface="Arial"/>
              <a:ea typeface="Arial"/>
              <a:cs typeface="Arial"/>
              <a:sym typeface="Arial"/>
            </a:endParaRPr>
          </a:p>
        </p:txBody>
      </p:sp>
      <p:pic>
        <p:nvPicPr>
          <p:cNvPr id="237" name="Google Shape;237;p27"/>
          <p:cNvPicPr preferRelativeResize="0"/>
          <p:nvPr/>
        </p:nvPicPr>
        <p:blipFill rotWithShape="1">
          <a:blip r:embed="rId4">
            <a:alphaModFix/>
          </a:blip>
          <a:srcRect b="0" l="0" r="0" t="0"/>
          <a:stretch/>
        </p:blipFill>
        <p:spPr>
          <a:xfrm>
            <a:off x="152400" y="1241396"/>
            <a:ext cx="8839199" cy="523038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28"/>
          <p:cNvSpPr txBox="1"/>
          <p:nvPr>
            <p:ph type="title"/>
          </p:nvPr>
        </p:nvSpPr>
        <p:spPr>
          <a:xfrm>
            <a:off x="0" y="16778"/>
            <a:ext cx="9144000" cy="1069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1" i="0" lang="en-US" sz="4000" u="none" cap="none" strike="noStrike">
                <a:solidFill>
                  <a:srgbClr val="3F3F3F"/>
                </a:solidFill>
                <a:latin typeface="Arial"/>
                <a:ea typeface="Arial"/>
                <a:cs typeface="Arial"/>
                <a:sym typeface="Arial"/>
              </a:rPr>
              <a:t>Reference</a:t>
            </a:r>
            <a:endParaRPr b="1" i="0" sz="4000" u="none" cap="none" strike="noStrike">
              <a:solidFill>
                <a:srgbClr val="3F3F3F"/>
              </a:solidFill>
              <a:latin typeface="Arial"/>
              <a:ea typeface="Arial"/>
              <a:cs typeface="Arial"/>
              <a:sym typeface="Arial"/>
            </a:endParaRPr>
          </a:p>
        </p:txBody>
      </p:sp>
      <p:sp>
        <p:nvSpPr>
          <p:cNvPr id="243" name="Google Shape;243;p28"/>
          <p:cNvSpPr txBox="1"/>
          <p:nvPr>
            <p:ph idx="1" type="body"/>
          </p:nvPr>
        </p:nvSpPr>
        <p:spPr>
          <a:xfrm>
            <a:off x="228600" y="1732925"/>
            <a:ext cx="8686800" cy="3886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400"/>
              </a:spcBef>
              <a:spcAft>
                <a:spcPts val="0"/>
              </a:spcAft>
              <a:buClr>
                <a:srgbClr val="3F3F3F"/>
              </a:buClr>
              <a:buSzPts val="2000"/>
              <a:buFont typeface="Arial"/>
              <a:buNone/>
            </a:pPr>
            <a:r>
              <a:t/>
            </a:r>
            <a:endParaRPr b="0" i="0" sz="1800" u="none" cap="none" strike="noStrike">
              <a:solidFill>
                <a:srgbClr val="0B5394"/>
              </a:solidFill>
              <a:latin typeface="Arial"/>
              <a:ea typeface="Arial"/>
              <a:cs typeface="Arial"/>
              <a:sym typeface="Arial"/>
            </a:endParaRPr>
          </a:p>
          <a:p>
            <a:pPr indent="0" lvl="0" marL="0" marR="0" rtl="0" algn="l">
              <a:lnSpc>
                <a:spcPct val="150000"/>
              </a:lnSpc>
              <a:spcBef>
                <a:spcPts val="400"/>
              </a:spcBef>
              <a:spcAft>
                <a:spcPts val="0"/>
              </a:spcAft>
              <a:buClr>
                <a:srgbClr val="3F3F3F"/>
              </a:buClr>
              <a:buSzPts val="2000"/>
              <a:buFont typeface="Arial"/>
              <a:buNone/>
            </a:pPr>
            <a:r>
              <a:rPr b="0" i="0" lang="en-US" sz="1800" u="none" cap="none" strike="noStrike">
                <a:solidFill>
                  <a:srgbClr val="0B5394"/>
                </a:solidFill>
                <a:latin typeface="Arial"/>
                <a:ea typeface="Arial"/>
                <a:cs typeface="Arial"/>
                <a:sym typeface="Arial"/>
              </a:rPr>
              <a:t>   	</a:t>
            </a:r>
            <a:r>
              <a:rPr b="0" i="0" lang="en-US" sz="2000" u="sng" cap="none" strike="noStrike">
                <a:solidFill>
                  <a:schemeClr val="hlink"/>
                </a:solidFill>
                <a:latin typeface="Arial"/>
                <a:ea typeface="Arial"/>
                <a:cs typeface="Arial"/>
                <a:sym typeface="Arial"/>
                <a:hlinkClick r:id="rId3"/>
              </a:rPr>
              <a:t>https://pjreddie.com/darknet/yolo/</a:t>
            </a:r>
            <a:endParaRPr b="0" i="0" sz="2000" u="none" cap="none" strike="noStrike">
              <a:solidFill>
                <a:srgbClr val="0B5394"/>
              </a:solidFill>
              <a:latin typeface="Arial"/>
              <a:ea typeface="Arial"/>
              <a:cs typeface="Arial"/>
              <a:sym typeface="Arial"/>
            </a:endParaRPr>
          </a:p>
          <a:p>
            <a:pPr indent="-342900" lvl="0" marL="800100" marR="0" rtl="0" algn="l">
              <a:lnSpc>
                <a:spcPct val="150000"/>
              </a:lnSpc>
              <a:spcBef>
                <a:spcPts val="200"/>
              </a:spcBef>
              <a:spcAft>
                <a:spcPts val="0"/>
              </a:spcAft>
              <a:buClr>
                <a:srgbClr val="2675B4"/>
              </a:buClr>
              <a:buSzPts val="1000"/>
              <a:buFont typeface="Noto Sans Symbols"/>
              <a:buNone/>
            </a:pPr>
            <a:r>
              <a:rPr b="0" i="0" lang="en-US" sz="2000" u="sng" cap="none" strike="noStrike">
                <a:solidFill>
                  <a:schemeClr val="hlink"/>
                </a:solidFill>
                <a:latin typeface="Arial"/>
                <a:ea typeface="Arial"/>
                <a:cs typeface="Arial"/>
                <a:sym typeface="Arial"/>
                <a:hlinkClick r:id="rId4"/>
              </a:rPr>
              <a:t>https://github.com/qqwweee/keras-yolo3</a:t>
            </a:r>
            <a:endParaRPr b="0" i="0" sz="2000" u="none" cap="none" strike="noStrike">
              <a:solidFill>
                <a:srgbClr val="0B5394"/>
              </a:solidFill>
              <a:latin typeface="Arial"/>
              <a:ea typeface="Arial"/>
              <a:cs typeface="Arial"/>
              <a:sym typeface="Arial"/>
            </a:endParaRPr>
          </a:p>
          <a:p>
            <a:pPr indent="-342900" lvl="0" marL="800100" marR="0" rtl="0" algn="l">
              <a:lnSpc>
                <a:spcPct val="150000"/>
              </a:lnSpc>
              <a:spcBef>
                <a:spcPts val="200"/>
              </a:spcBef>
              <a:spcAft>
                <a:spcPts val="0"/>
              </a:spcAft>
              <a:buClr>
                <a:srgbClr val="2675B4"/>
              </a:buClr>
              <a:buSzPts val="1000"/>
              <a:buFont typeface="Noto Sans Symbols"/>
              <a:buNone/>
            </a:pPr>
            <a:r>
              <a:rPr b="0" i="0" lang="en-US" sz="2000" u="sng" cap="none" strike="noStrike">
                <a:solidFill>
                  <a:schemeClr val="hlink"/>
                </a:solidFill>
                <a:latin typeface="Arial"/>
                <a:ea typeface="Arial"/>
                <a:cs typeface="Arial"/>
                <a:sym typeface="Arial"/>
                <a:hlinkClick r:id="rId5"/>
              </a:rPr>
              <a:t>https://github.com/SpikeKing/keras-yolo3-detection</a:t>
            </a:r>
            <a:endParaRPr b="0" i="0" sz="2000" u="none" cap="none" strike="noStrike">
              <a:solidFill>
                <a:srgbClr val="0B5394"/>
              </a:solidFill>
              <a:latin typeface="Arial"/>
              <a:ea typeface="Arial"/>
              <a:cs typeface="Arial"/>
              <a:sym typeface="Arial"/>
            </a:endParaRPr>
          </a:p>
          <a:p>
            <a:pPr indent="-342900" lvl="0" marL="800100" marR="0" rtl="0" algn="l">
              <a:lnSpc>
                <a:spcPct val="150000"/>
              </a:lnSpc>
              <a:spcBef>
                <a:spcPts val="200"/>
              </a:spcBef>
              <a:spcAft>
                <a:spcPts val="0"/>
              </a:spcAft>
              <a:buClr>
                <a:srgbClr val="2675B4"/>
              </a:buClr>
              <a:buSzPts val="1000"/>
              <a:buFont typeface="Noto Sans Symbols"/>
              <a:buNone/>
            </a:pPr>
            <a:r>
              <a:rPr b="0" i="0" lang="en-US" sz="2000" u="sng" cap="none" strike="noStrike">
                <a:solidFill>
                  <a:schemeClr val="hlink"/>
                </a:solidFill>
                <a:latin typeface="Arial"/>
                <a:ea typeface="Arial"/>
                <a:cs typeface="Arial"/>
                <a:sym typeface="Arial"/>
                <a:hlinkClick r:id="rId6"/>
              </a:rPr>
              <a:t>https://towardsdatascience.com/yolo-v3-object-detection-53fb7d3bfe6b</a:t>
            </a:r>
            <a:endParaRPr b="0" i="0" sz="2000" u="none" cap="none" strike="noStrike">
              <a:solidFill>
                <a:srgbClr val="0B5394"/>
              </a:solidFill>
              <a:latin typeface="Arial"/>
              <a:ea typeface="Arial"/>
              <a:cs typeface="Arial"/>
              <a:sym typeface="Arial"/>
            </a:endParaRPr>
          </a:p>
          <a:p>
            <a:pPr indent="457200" lvl="0" marL="0" marR="0" rtl="0" algn="l">
              <a:lnSpc>
                <a:spcPct val="150000"/>
              </a:lnSpc>
              <a:spcBef>
                <a:spcPts val="400"/>
              </a:spcBef>
              <a:spcAft>
                <a:spcPts val="0"/>
              </a:spcAft>
              <a:buClr>
                <a:schemeClr val="dk1"/>
              </a:buClr>
              <a:buSzPts val="1100"/>
              <a:buFont typeface="Arial"/>
              <a:buNone/>
            </a:pPr>
            <a:r>
              <a:rPr b="0" i="0" lang="en-US" sz="2000" u="sng" cap="none" strike="noStrike">
                <a:solidFill>
                  <a:schemeClr val="hlink"/>
                </a:solidFill>
                <a:latin typeface="Arial"/>
                <a:ea typeface="Arial"/>
                <a:cs typeface="Arial"/>
                <a:sym typeface="Arial"/>
                <a:hlinkClick r:id="rId7"/>
              </a:rPr>
              <a:t>http://cs231n.github.io/convolutional-networks/</a:t>
            </a:r>
            <a:endParaRPr b="0" i="0" sz="2000" u="none" cap="none" strike="noStrike">
              <a:solidFill>
                <a:srgbClr val="0B5394"/>
              </a:solidFill>
              <a:latin typeface="Arial"/>
              <a:ea typeface="Arial"/>
              <a:cs typeface="Arial"/>
              <a:sym typeface="Arial"/>
            </a:endParaRPr>
          </a:p>
          <a:p>
            <a:pPr indent="457200" lvl="0" marL="0" marR="0" rtl="0" algn="l">
              <a:lnSpc>
                <a:spcPct val="150000"/>
              </a:lnSpc>
              <a:spcBef>
                <a:spcPts val="400"/>
              </a:spcBef>
              <a:spcAft>
                <a:spcPts val="0"/>
              </a:spcAft>
              <a:buClr>
                <a:schemeClr val="dk1"/>
              </a:buClr>
              <a:buSzPts val="1100"/>
              <a:buFont typeface="Arial"/>
              <a:buNone/>
            </a:pPr>
            <a:r>
              <a:rPr b="0" i="0" lang="en-US" sz="2000" u="sng" cap="none" strike="noStrike">
                <a:solidFill>
                  <a:schemeClr val="hlink"/>
                </a:solidFill>
                <a:latin typeface="Arial"/>
                <a:ea typeface="Arial"/>
                <a:cs typeface="Arial"/>
                <a:sym typeface="Arial"/>
                <a:hlinkClick r:id="rId8"/>
              </a:rPr>
              <a:t>https://en.wikipedia.org/wiki/Convolutional_neural_network</a:t>
            </a:r>
            <a:endParaRPr b="0" i="0" sz="2000" u="none" cap="none" strike="noStrike">
              <a:solidFill>
                <a:srgbClr val="0B5394"/>
              </a:solidFill>
              <a:latin typeface="Arial"/>
              <a:ea typeface="Arial"/>
              <a:cs typeface="Arial"/>
              <a:sym typeface="Arial"/>
            </a:endParaRPr>
          </a:p>
          <a:p>
            <a:pPr indent="-342900" lvl="0" marL="800100" marR="0" rtl="0" algn="l">
              <a:lnSpc>
                <a:spcPct val="150000"/>
              </a:lnSpc>
              <a:spcBef>
                <a:spcPts val="320"/>
              </a:spcBef>
              <a:spcAft>
                <a:spcPts val="0"/>
              </a:spcAft>
              <a:buClr>
                <a:srgbClr val="3F3F3F"/>
              </a:buClr>
              <a:buSzPts val="2000"/>
              <a:buFont typeface="Arial"/>
              <a:buNone/>
            </a:pPr>
            <a:r>
              <a:rPr b="0" i="0" lang="en-US" sz="2000" u="sng" cap="none" strike="noStrike">
                <a:solidFill>
                  <a:schemeClr val="hlink"/>
                </a:solidFill>
                <a:latin typeface="Arial"/>
                <a:ea typeface="Arial"/>
                <a:cs typeface="Arial"/>
                <a:sym typeface="Arial"/>
                <a:hlinkClick r:id="rId9"/>
              </a:rPr>
              <a:t>https://towardsdatascience.com/evolution-of-object-detection-and-localization-algorithms-e241021d8bad</a:t>
            </a:r>
            <a:endParaRPr b="0" i="0" sz="2000" u="none" cap="none" strike="noStrike">
              <a:solidFill>
                <a:srgbClr val="0B5394"/>
              </a:solidFill>
              <a:latin typeface="Arial"/>
              <a:ea typeface="Arial"/>
              <a:cs typeface="Arial"/>
              <a:sym typeface="Arial"/>
            </a:endParaRPr>
          </a:p>
          <a:p>
            <a:pPr indent="457200" lvl="0" marL="0" marR="0" rtl="0" algn="l">
              <a:lnSpc>
                <a:spcPct val="150000"/>
              </a:lnSpc>
              <a:spcBef>
                <a:spcPts val="400"/>
              </a:spcBef>
              <a:spcAft>
                <a:spcPts val="0"/>
              </a:spcAft>
              <a:buClr>
                <a:srgbClr val="3F3F3F"/>
              </a:buClr>
              <a:buSzPts val="2000"/>
              <a:buFont typeface="Arial"/>
              <a:buNone/>
            </a:pPr>
            <a:r>
              <a:rPr b="0" i="0" lang="en-US" sz="2000" u="sng" cap="none" strike="noStrike">
                <a:solidFill>
                  <a:schemeClr val="hlink"/>
                </a:solidFill>
                <a:latin typeface="Arial"/>
                <a:ea typeface="Arial"/>
                <a:cs typeface="Arial"/>
                <a:sym typeface="Arial"/>
                <a:hlinkClick r:id="rId10"/>
              </a:rPr>
              <a:t>https://www.jeremyjordan.me/object-detection-one-stage/</a:t>
            </a:r>
            <a:endParaRPr b="0" i="0" sz="2000" u="none" cap="none" strike="noStrike">
              <a:solidFill>
                <a:srgbClr val="0B5394"/>
              </a:solidFill>
              <a:latin typeface="Arial"/>
              <a:ea typeface="Arial"/>
              <a:cs typeface="Arial"/>
              <a:sym typeface="Arial"/>
            </a:endParaRPr>
          </a:p>
          <a:p>
            <a:pPr indent="457200" lvl="0" marL="0" marR="0" rtl="0" algn="l">
              <a:lnSpc>
                <a:spcPct val="150000"/>
              </a:lnSpc>
              <a:spcBef>
                <a:spcPts val="400"/>
              </a:spcBef>
              <a:spcAft>
                <a:spcPts val="0"/>
              </a:spcAft>
              <a:buClr>
                <a:srgbClr val="3F3F3F"/>
              </a:buClr>
              <a:buSzPts val="2000"/>
              <a:buFont typeface="Arial"/>
              <a:buNone/>
            </a:pPr>
            <a:r>
              <a:t/>
            </a:r>
            <a:endParaRPr b="0" i="0" sz="1000" u="none" cap="none" strike="noStrike">
              <a:solidFill>
                <a:srgbClr val="3F3F3F"/>
              </a:solidFill>
              <a:latin typeface="Arial"/>
              <a:ea typeface="Arial"/>
              <a:cs typeface="Arial"/>
              <a:sym typeface="Arial"/>
            </a:endParaRPr>
          </a:p>
          <a:p>
            <a:pPr indent="0" lvl="0" marL="0" marR="0" rtl="0" algn="l">
              <a:lnSpc>
                <a:spcPct val="150000"/>
              </a:lnSpc>
              <a:spcBef>
                <a:spcPts val="400"/>
              </a:spcBef>
              <a:spcAft>
                <a:spcPts val="0"/>
              </a:spcAft>
              <a:buClr>
                <a:srgbClr val="3F3F3F"/>
              </a:buClr>
              <a:buSzPts val="2000"/>
              <a:buFont typeface="Arial"/>
              <a:buNone/>
            </a:pPr>
            <a:r>
              <a:t/>
            </a:r>
            <a:endParaRPr b="0" i="0" sz="1000" u="none" cap="none" strike="noStrike">
              <a:solidFill>
                <a:srgbClr val="3F3F3F"/>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29"/>
          <p:cNvSpPr txBox="1"/>
          <p:nvPr>
            <p:ph idx="1" type="body"/>
          </p:nvPr>
        </p:nvSpPr>
        <p:spPr>
          <a:xfrm>
            <a:off x="609600" y="1548575"/>
            <a:ext cx="8165700" cy="3886200"/>
          </a:xfrm>
          <a:prstGeom prst="rect">
            <a:avLst/>
          </a:prstGeom>
          <a:noFill/>
          <a:ln>
            <a:noFill/>
          </a:ln>
        </p:spPr>
        <p:txBody>
          <a:bodyPr anchorCtr="0" anchor="t" bIns="45700" lIns="91425" spcFirstLastPara="1" rIns="91425" wrap="square" tIns="45700">
            <a:noAutofit/>
          </a:bodyPr>
          <a:lstStyle/>
          <a:p>
            <a:pPr indent="0" lvl="1" marL="457200" marR="0" rtl="0" algn="l">
              <a:lnSpc>
                <a:spcPct val="100000"/>
              </a:lnSpc>
              <a:spcBef>
                <a:spcPts val="0"/>
              </a:spcBef>
              <a:spcAft>
                <a:spcPts val="0"/>
              </a:spcAft>
              <a:buClr>
                <a:srgbClr val="2675B4"/>
              </a:buClr>
              <a:buSzPts val="1800"/>
              <a:buFont typeface="Noto Sans Symbols"/>
              <a:buNone/>
            </a:pPr>
            <a:r>
              <a:t/>
            </a:r>
            <a:endParaRPr b="0" i="0" sz="1800" u="none" cap="none" strike="noStrike">
              <a:solidFill>
                <a:schemeClr val="dk1"/>
              </a:solidFill>
              <a:latin typeface="Arial"/>
              <a:ea typeface="Arial"/>
              <a:cs typeface="Arial"/>
              <a:sym typeface="Arial"/>
            </a:endParaRPr>
          </a:p>
          <a:p>
            <a:pPr indent="0" lvl="1" marL="457200" marR="0" rtl="0" algn="l">
              <a:lnSpc>
                <a:spcPct val="100000"/>
              </a:lnSpc>
              <a:spcBef>
                <a:spcPts val="360"/>
              </a:spcBef>
              <a:spcAft>
                <a:spcPts val="0"/>
              </a:spcAft>
              <a:buClr>
                <a:srgbClr val="2675B4"/>
              </a:buClr>
              <a:buSzPts val="1800"/>
              <a:buFont typeface="Noto Sans Symbols"/>
              <a:buNone/>
            </a:pPr>
            <a:r>
              <a:t/>
            </a:r>
            <a:endParaRPr b="0" i="0" sz="1800" u="none" cap="none" strike="noStrike">
              <a:solidFill>
                <a:schemeClr val="dk1"/>
              </a:solidFill>
              <a:latin typeface="Arial"/>
              <a:ea typeface="Arial"/>
              <a:cs typeface="Arial"/>
              <a:sym typeface="Arial"/>
            </a:endParaRPr>
          </a:p>
          <a:p>
            <a:pPr indent="0" lvl="1" marL="457200" marR="0" rtl="0" algn="l">
              <a:lnSpc>
                <a:spcPct val="100000"/>
              </a:lnSpc>
              <a:spcBef>
                <a:spcPts val="360"/>
              </a:spcBef>
              <a:spcAft>
                <a:spcPts val="0"/>
              </a:spcAft>
              <a:buClr>
                <a:srgbClr val="2675B4"/>
              </a:buClr>
              <a:buSzPts val="1800"/>
              <a:buFont typeface="Noto Sans Symbols"/>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6600"/>
              <a:buFont typeface="Arial"/>
              <a:buNone/>
            </a:pPr>
            <a:r>
              <a:rPr b="1" i="0" lang="en-US" sz="6600" u="none" cap="none" strike="noStrike">
                <a:solidFill>
                  <a:schemeClr val="dk1"/>
                </a:solidFill>
                <a:latin typeface="Arial"/>
                <a:ea typeface="Arial"/>
                <a:cs typeface="Arial"/>
                <a:sym typeface="Arial"/>
              </a:rPr>
              <a:t>   </a:t>
            </a:r>
            <a:r>
              <a:rPr b="1" i="0" lang="en-US" sz="6600" u="none" cap="none" strike="noStrike">
                <a:solidFill>
                  <a:srgbClr val="3D85C6"/>
                </a:solidFill>
                <a:latin typeface="Arial"/>
                <a:ea typeface="Arial"/>
                <a:cs typeface="Arial"/>
                <a:sym typeface="Arial"/>
              </a:rPr>
              <a:t>    Thank You !</a:t>
            </a:r>
            <a:endParaRPr b="1" i="0" sz="1400" u="none" cap="none" strike="noStrike">
              <a:solidFill>
                <a:srgbClr val="3D85C6"/>
              </a:solidFill>
              <a:latin typeface="Arial"/>
              <a:ea typeface="Arial"/>
              <a:cs typeface="Arial"/>
              <a:sym typeface="Arial"/>
            </a:endParaRPr>
          </a:p>
          <a:p>
            <a:pPr indent="0" lvl="1" marL="457200" marR="0" rtl="0" algn="l">
              <a:lnSpc>
                <a:spcPct val="100000"/>
              </a:lnSpc>
              <a:spcBef>
                <a:spcPts val="360"/>
              </a:spcBef>
              <a:spcAft>
                <a:spcPts val="0"/>
              </a:spcAft>
              <a:buClr>
                <a:srgbClr val="2675B4"/>
              </a:buClr>
              <a:buSzPts val="1800"/>
              <a:buFont typeface="Noto Sans Symbols"/>
              <a:buNone/>
            </a:pPr>
            <a:r>
              <a:t/>
            </a:r>
            <a:endParaRPr b="0" i="0" sz="1800" u="none" cap="none" strike="noStrike">
              <a:solidFill>
                <a:schemeClr val="dk1"/>
              </a:solidFill>
              <a:latin typeface="Arial"/>
              <a:ea typeface="Arial"/>
              <a:cs typeface="Arial"/>
              <a:sym typeface="Arial"/>
            </a:endParaRPr>
          </a:p>
          <a:p>
            <a:pPr indent="0" lvl="1" marL="457200" marR="0" rtl="0" algn="l">
              <a:lnSpc>
                <a:spcPct val="100000"/>
              </a:lnSpc>
              <a:spcBef>
                <a:spcPts val="360"/>
              </a:spcBef>
              <a:spcAft>
                <a:spcPts val="0"/>
              </a:spcAft>
              <a:buClr>
                <a:srgbClr val="2675B4"/>
              </a:buClr>
              <a:buSzPts val="1800"/>
              <a:buFont typeface="Noto Sans Symbols"/>
              <a:buNone/>
            </a:pPr>
            <a:r>
              <a:t/>
            </a:r>
            <a:endParaRPr b="0" i="0" sz="1800" u="none" cap="none" strike="noStrike">
              <a:solidFill>
                <a:schemeClr val="dk1"/>
              </a:solidFill>
              <a:latin typeface="Arial"/>
              <a:ea typeface="Arial"/>
              <a:cs typeface="Arial"/>
              <a:sym typeface="Arial"/>
            </a:endParaRPr>
          </a:p>
          <a:p>
            <a:pPr indent="0" lvl="1" marL="457200" marR="0" rtl="0" algn="l">
              <a:lnSpc>
                <a:spcPct val="100000"/>
              </a:lnSpc>
              <a:spcBef>
                <a:spcPts val="360"/>
              </a:spcBef>
              <a:spcAft>
                <a:spcPts val="0"/>
              </a:spcAft>
              <a:buClr>
                <a:srgbClr val="2675B4"/>
              </a:buClr>
              <a:buSzPts val="1800"/>
              <a:buFont typeface="Noto Sans Symbols"/>
              <a:buNone/>
            </a:pPr>
            <a:r>
              <a:t/>
            </a:r>
            <a:endParaRPr b="0" i="0" sz="1800" u="none" cap="none" strike="noStrike">
              <a:solidFill>
                <a:schemeClr val="dk1"/>
              </a:solidFill>
              <a:latin typeface="Arial"/>
              <a:ea typeface="Arial"/>
              <a:cs typeface="Arial"/>
              <a:sym typeface="Arial"/>
            </a:endParaRPr>
          </a:p>
          <a:p>
            <a:pPr indent="0" lvl="1" marL="457200" marR="0" rtl="0" algn="l">
              <a:lnSpc>
                <a:spcPct val="100000"/>
              </a:lnSpc>
              <a:spcBef>
                <a:spcPts val="360"/>
              </a:spcBef>
              <a:spcAft>
                <a:spcPts val="0"/>
              </a:spcAft>
              <a:buClr>
                <a:srgbClr val="2675B4"/>
              </a:buClr>
              <a:buSzPts val="1800"/>
              <a:buFont typeface="Noto Sans Symbols"/>
              <a:buNone/>
            </a:pPr>
            <a:r>
              <a:t/>
            </a:r>
            <a:endParaRPr b="0" i="0" sz="1800" u="none" cap="none" strike="noStrike">
              <a:solidFill>
                <a:schemeClr val="dk1"/>
              </a:solidFill>
              <a:latin typeface="Arial"/>
              <a:ea typeface="Arial"/>
              <a:cs typeface="Arial"/>
              <a:sym typeface="Arial"/>
            </a:endParaRPr>
          </a:p>
          <a:p>
            <a:pPr indent="0" lvl="1" marL="457200" marR="0" rtl="0" algn="r">
              <a:lnSpc>
                <a:spcPct val="100000"/>
              </a:lnSpc>
              <a:spcBef>
                <a:spcPts val="360"/>
              </a:spcBef>
              <a:spcAft>
                <a:spcPts val="0"/>
              </a:spcAft>
              <a:buClr>
                <a:srgbClr val="2675B4"/>
              </a:buClr>
              <a:buSzPts val="1800"/>
              <a:buFont typeface="Noto Sans Symbols"/>
              <a:buNone/>
            </a:pPr>
            <a:r>
              <a:rPr b="0" i="0" lang="en-US" sz="1800" u="none" cap="none" strike="noStrike">
                <a:solidFill>
                  <a:schemeClr val="dk1"/>
                </a:solidFill>
                <a:latin typeface="Arial"/>
                <a:ea typeface="Arial"/>
                <a:cs typeface="Arial"/>
                <a:sym typeface="Arial"/>
              </a:rPr>
              <a:t>Zifan Wang  </a:t>
            </a:r>
            <a:r>
              <a:rPr b="0" i="0" lang="en-US" sz="1800" u="sng" cap="none" strike="noStrike">
                <a:solidFill>
                  <a:schemeClr val="hlink"/>
                </a:solidFill>
                <a:latin typeface="Arial"/>
                <a:ea typeface="Arial"/>
                <a:cs typeface="Arial"/>
                <a:sym typeface="Arial"/>
                <a:hlinkClick r:id="rId3"/>
              </a:rPr>
              <a:t>chesterw@bu.edu</a:t>
            </a:r>
            <a:endParaRPr b="0" i="0" sz="1800" u="none" cap="none" strike="noStrike">
              <a:solidFill>
                <a:schemeClr val="dk1"/>
              </a:solidFill>
              <a:latin typeface="Arial"/>
              <a:ea typeface="Arial"/>
              <a:cs typeface="Arial"/>
              <a:sym typeface="Arial"/>
            </a:endParaRPr>
          </a:p>
          <a:p>
            <a:pPr indent="0" lvl="1" marL="457200" marR="0" rtl="0" algn="r">
              <a:lnSpc>
                <a:spcPct val="100000"/>
              </a:lnSpc>
              <a:spcBef>
                <a:spcPts val="360"/>
              </a:spcBef>
              <a:spcAft>
                <a:spcPts val="0"/>
              </a:spcAft>
              <a:buClr>
                <a:srgbClr val="2675B4"/>
              </a:buClr>
              <a:buSzPts val="1800"/>
              <a:buFont typeface="Noto Sans Symbols"/>
              <a:buNone/>
            </a:pPr>
            <a:r>
              <a:rPr b="0" i="0" lang="en-US" sz="1800" u="none" cap="none" strike="noStrike">
                <a:solidFill>
                  <a:schemeClr val="dk1"/>
                </a:solidFill>
                <a:latin typeface="Arial"/>
                <a:ea typeface="Arial"/>
                <a:cs typeface="Arial"/>
                <a:sym typeface="Arial"/>
              </a:rPr>
              <a:t>Bowen Jia </a:t>
            </a:r>
            <a:r>
              <a:rPr b="0" i="0" lang="en-US" sz="1800" u="sng" cap="none" strike="noStrike">
                <a:solidFill>
                  <a:schemeClr val="hlink"/>
                </a:solidFill>
                <a:latin typeface="Arial"/>
                <a:ea typeface="Arial"/>
                <a:cs typeface="Arial"/>
                <a:sym typeface="Arial"/>
                <a:hlinkClick r:id="rId4"/>
              </a:rPr>
              <a:t>jeff0410@bu.edu</a:t>
            </a:r>
            <a:endParaRPr b="0" i="0" sz="2800" u="none" cap="none" strike="noStrike">
              <a:solidFill>
                <a:schemeClr val="dk1"/>
              </a:solidFill>
              <a:latin typeface="Arial"/>
              <a:ea typeface="Arial"/>
              <a:cs typeface="Arial"/>
              <a:sym typeface="Arial"/>
            </a:endParaRPr>
          </a:p>
          <a:p>
            <a:pPr indent="0" lvl="1" marL="457200" marR="0" rtl="0" algn="r">
              <a:lnSpc>
                <a:spcPct val="100000"/>
              </a:lnSpc>
              <a:spcBef>
                <a:spcPts val="360"/>
              </a:spcBef>
              <a:spcAft>
                <a:spcPts val="0"/>
              </a:spcAft>
              <a:buClr>
                <a:srgbClr val="2675B4"/>
              </a:buClr>
              <a:buSzPts val="1800"/>
              <a:buFont typeface="Noto Sans Symbols"/>
              <a:buNone/>
            </a:pPr>
            <a:r>
              <a:rPr b="0" i="0" lang="en-US" sz="1800" u="none" cap="none" strike="noStrike">
                <a:solidFill>
                  <a:schemeClr val="dk1"/>
                </a:solidFill>
                <a:latin typeface="Arial"/>
                <a:ea typeface="Arial"/>
                <a:cs typeface="Arial"/>
                <a:sym typeface="Arial"/>
              </a:rPr>
              <a:t>Haoxuan Jia </a:t>
            </a:r>
            <a:r>
              <a:rPr b="0" i="0" lang="en-US" sz="1800" u="sng" cap="none" strike="noStrike">
                <a:solidFill>
                  <a:schemeClr val="hlink"/>
                </a:solidFill>
                <a:latin typeface="Arial"/>
                <a:ea typeface="Arial"/>
                <a:cs typeface="Arial"/>
                <a:sym typeface="Arial"/>
                <a:hlinkClick r:id="rId5"/>
              </a:rPr>
              <a:t>hxjia@bu.edu</a:t>
            </a:r>
            <a:endParaRPr b="0" i="0" sz="2800" u="none" cap="none" strike="noStrike">
              <a:solidFill>
                <a:schemeClr val="dk1"/>
              </a:solidFill>
              <a:latin typeface="Arial"/>
              <a:ea typeface="Arial"/>
              <a:cs typeface="Arial"/>
              <a:sym typeface="Arial"/>
            </a:endParaRPr>
          </a:p>
          <a:p>
            <a:pPr indent="0" lvl="1" marL="457200" marR="0" rtl="0" algn="r">
              <a:lnSpc>
                <a:spcPct val="100000"/>
              </a:lnSpc>
              <a:spcBef>
                <a:spcPts val="360"/>
              </a:spcBef>
              <a:spcAft>
                <a:spcPts val="0"/>
              </a:spcAft>
              <a:buClr>
                <a:srgbClr val="2675B4"/>
              </a:buClr>
              <a:buSzPts val="1800"/>
              <a:buFont typeface="Noto Sans Symbols"/>
              <a:buNone/>
            </a:pPr>
            <a:r>
              <a:rPr b="0" i="0" lang="en-US" sz="1800" u="none" cap="none" strike="noStrike">
                <a:solidFill>
                  <a:schemeClr val="dk1"/>
                </a:solidFill>
                <a:latin typeface="Arial"/>
                <a:ea typeface="Arial"/>
                <a:cs typeface="Arial"/>
                <a:sym typeface="Arial"/>
              </a:rPr>
              <a:t>Yicun Hou </a:t>
            </a:r>
            <a:r>
              <a:rPr b="0" i="0" lang="en-US" sz="1800" u="sng" cap="none" strike="noStrike">
                <a:solidFill>
                  <a:schemeClr val="hlink"/>
                </a:solidFill>
                <a:latin typeface="Arial"/>
                <a:ea typeface="Arial"/>
                <a:cs typeface="Arial"/>
                <a:sym typeface="Arial"/>
                <a:hlinkClick r:id="rId6"/>
              </a:rPr>
              <a:t>yicunhou@bu.edu</a:t>
            </a:r>
            <a:endParaRPr b="0" i="0" sz="1800" u="sng" cap="none" strike="noStrike">
              <a:solidFill>
                <a:srgbClr val="0000FF"/>
              </a:solidFill>
              <a:latin typeface="Arial"/>
              <a:ea typeface="Arial"/>
              <a:cs typeface="Arial"/>
              <a:sym typeface="Arial"/>
            </a:endParaRPr>
          </a:p>
          <a:p>
            <a:pPr indent="0" lvl="1" marL="457200" marR="0" rtl="0" algn="r">
              <a:lnSpc>
                <a:spcPct val="100000"/>
              </a:lnSpc>
              <a:spcBef>
                <a:spcPts val="360"/>
              </a:spcBef>
              <a:spcAft>
                <a:spcPts val="0"/>
              </a:spcAft>
              <a:buClr>
                <a:srgbClr val="2675B4"/>
              </a:buClr>
              <a:buSzPts val="1800"/>
              <a:buFont typeface="Noto Sans Symbols"/>
              <a:buNone/>
            </a:pPr>
            <a:r>
              <a:t/>
            </a:r>
            <a:endParaRPr b="0" i="0" sz="1800" u="sng" cap="none" strike="noStrike">
              <a:solidFill>
                <a:srgbClr val="1155CC"/>
              </a:solidFill>
              <a:latin typeface="Arial"/>
              <a:ea typeface="Arial"/>
              <a:cs typeface="Arial"/>
              <a:sym typeface="Arial"/>
            </a:endParaRPr>
          </a:p>
          <a:p>
            <a:pPr indent="0" lvl="1" marL="457200" marR="0" rtl="0" algn="r">
              <a:lnSpc>
                <a:spcPct val="100000"/>
              </a:lnSpc>
              <a:spcBef>
                <a:spcPts val="360"/>
              </a:spcBef>
              <a:spcAft>
                <a:spcPts val="0"/>
              </a:spcAft>
              <a:buClr>
                <a:srgbClr val="2675B4"/>
              </a:buClr>
              <a:buSzPts val="1800"/>
              <a:buFont typeface="Noto Sans Symbols"/>
              <a:buNone/>
            </a:pPr>
            <a:r>
              <a:t/>
            </a:r>
            <a:endParaRPr b="0" i="0" sz="2800" u="none" cap="none" strike="noStrike">
              <a:solidFill>
                <a:schemeClr val="dk1"/>
              </a:solidFill>
              <a:latin typeface="Arial"/>
              <a:ea typeface="Arial"/>
              <a:cs typeface="Arial"/>
              <a:sym typeface="Arial"/>
            </a:endParaRPr>
          </a:p>
          <a:p>
            <a:pPr indent="0" lvl="1" marL="457200" marR="0" rtl="0" algn="r">
              <a:lnSpc>
                <a:spcPct val="100000"/>
              </a:lnSpc>
              <a:spcBef>
                <a:spcPts val="360"/>
              </a:spcBef>
              <a:spcAft>
                <a:spcPts val="0"/>
              </a:spcAft>
              <a:buClr>
                <a:srgbClr val="2675B4"/>
              </a:buClr>
              <a:buSzPts val="1800"/>
              <a:buFont typeface="Noto Sans Symbols"/>
              <a:buNone/>
            </a:pPr>
            <a:r>
              <a:t/>
            </a:r>
            <a:endParaRPr b="0" i="0" sz="1800" u="none" cap="none" strike="noStrike">
              <a:solidFill>
                <a:schemeClr val="dk1"/>
              </a:solidFill>
              <a:latin typeface="Arial"/>
              <a:ea typeface="Arial"/>
              <a:cs typeface="Arial"/>
              <a:sym typeface="Arial"/>
            </a:endParaRPr>
          </a:p>
          <a:p>
            <a:pPr indent="-228600" lvl="0" marL="342900" marR="0" rtl="0" algn="l">
              <a:lnSpc>
                <a:spcPct val="100000"/>
              </a:lnSpc>
              <a:spcBef>
                <a:spcPts val="360"/>
              </a:spcBef>
              <a:spcAft>
                <a:spcPts val="0"/>
              </a:spcAft>
              <a:buClr>
                <a:srgbClr val="2675B4"/>
              </a:buClr>
              <a:buSzPts val="1800"/>
              <a:buFont typeface="Noto Sans Symbols"/>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7"/>
          <p:cNvSpPr txBox="1"/>
          <p:nvPr>
            <p:ph type="title"/>
          </p:nvPr>
        </p:nvSpPr>
        <p:spPr>
          <a:xfrm>
            <a:off x="0" y="16778"/>
            <a:ext cx="9144000" cy="1069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3F3F3F"/>
              </a:buClr>
              <a:buSzPts val="4000"/>
              <a:buFont typeface="Arial"/>
              <a:buNone/>
            </a:pPr>
            <a:r>
              <a:rPr b="1" i="0" lang="en-US" sz="4000" u="none" cap="none" strike="noStrike">
                <a:solidFill>
                  <a:srgbClr val="3F3F3F"/>
                </a:solidFill>
                <a:latin typeface="Arial"/>
                <a:ea typeface="Arial"/>
                <a:cs typeface="Arial"/>
                <a:sym typeface="Arial"/>
              </a:rPr>
              <a:t>Product Statement</a:t>
            </a:r>
            <a:endParaRPr b="1" i="0" sz="4000" u="none" cap="none" strike="noStrike">
              <a:solidFill>
                <a:srgbClr val="3F3F3F"/>
              </a:solidFill>
              <a:latin typeface="Arial"/>
              <a:ea typeface="Arial"/>
              <a:cs typeface="Arial"/>
              <a:sym typeface="Arial"/>
            </a:endParaRPr>
          </a:p>
        </p:txBody>
      </p:sp>
      <p:sp>
        <p:nvSpPr>
          <p:cNvPr id="108" name="Google Shape;108;p17"/>
          <p:cNvSpPr txBox="1"/>
          <p:nvPr/>
        </p:nvSpPr>
        <p:spPr>
          <a:xfrm>
            <a:off x="381000" y="2286000"/>
            <a:ext cx="8244300" cy="3000000"/>
          </a:xfrm>
          <a:prstGeom prst="rect">
            <a:avLst/>
          </a:prstGeom>
          <a:noFill/>
          <a:ln>
            <a:noFill/>
          </a:ln>
        </p:spPr>
        <p:txBody>
          <a:bodyPr anchorCtr="0" anchor="ctr" bIns="91425" lIns="91425" spcFirstLastPara="1" rIns="91425" wrap="square" tIns="91425">
            <a:noAutofit/>
          </a:bodyPr>
          <a:lstStyle/>
          <a:p>
            <a:pPr indent="-342900" lvl="0" marL="342900" marR="0" rtl="0" algn="l">
              <a:lnSpc>
                <a:spcPct val="100000"/>
              </a:lnSpc>
              <a:spcBef>
                <a:spcPts val="0"/>
              </a:spcBef>
              <a:spcAft>
                <a:spcPts val="0"/>
              </a:spcAft>
              <a:buClr>
                <a:srgbClr val="CC0000"/>
              </a:buClr>
              <a:buSzPts val="2400"/>
              <a:buFont typeface="Noto Sans Symbols"/>
              <a:buChar char="▪"/>
            </a:pPr>
            <a:r>
              <a:rPr b="0" i="0" lang="en-US" sz="2400" u="none" cap="none" strike="noStrike">
                <a:solidFill>
                  <a:schemeClr val="dk1"/>
                </a:solidFill>
                <a:latin typeface="Arial"/>
                <a:ea typeface="Arial"/>
                <a:cs typeface="Arial"/>
                <a:sym typeface="Arial"/>
              </a:rPr>
              <a:t>As the name presents, Ship Detection is an application based on Yolo v3 to draw out ships from satellite pictures (offered by Airbus Dataset).</a:t>
            </a:r>
            <a:endParaRPr b="0" i="0" sz="2400" u="none" cap="none" strike="noStrike">
              <a:solidFill>
                <a:schemeClr val="dk1"/>
              </a:solidFill>
              <a:latin typeface="Arial"/>
              <a:ea typeface="Arial"/>
              <a:cs typeface="Arial"/>
              <a:sym typeface="Arial"/>
            </a:endParaRPr>
          </a:p>
          <a:p>
            <a:pPr indent="0" lvl="0" marL="34290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a:p>
            <a:pPr indent="-342900" lvl="0" marL="342900" marR="0" rtl="0" algn="l">
              <a:lnSpc>
                <a:spcPct val="100000"/>
              </a:lnSpc>
              <a:spcBef>
                <a:spcPts val="480"/>
              </a:spcBef>
              <a:spcAft>
                <a:spcPts val="0"/>
              </a:spcAft>
              <a:buClr>
                <a:srgbClr val="CC0000"/>
              </a:buClr>
              <a:buSzPts val="2400"/>
              <a:buFont typeface="Noto Sans Symbols"/>
              <a:buChar char="▪"/>
            </a:pPr>
            <a:r>
              <a:rPr b="0" i="0" lang="en-US" sz="2400" u="none" cap="none" strike="noStrike">
                <a:solidFill>
                  <a:schemeClr val="dk1"/>
                </a:solidFill>
                <a:latin typeface="Arial"/>
                <a:ea typeface="Arial"/>
                <a:cs typeface="Arial"/>
                <a:sym typeface="Arial"/>
              </a:rPr>
              <a:t>It’s designed for organizations like insurance companies and environmental protection agencies to prevent illegal fishing, locate devastating ship accidents and have a closer watch over the open seas.</a:t>
            </a:r>
            <a:endParaRPr b="0" i="0" sz="2400" u="none" cap="none" strike="noStrike">
              <a:solidFill>
                <a:schemeClr val="dk1"/>
              </a:solidFill>
              <a:latin typeface="Arial"/>
              <a:ea typeface="Arial"/>
              <a:cs typeface="Arial"/>
              <a:sym typeface="Arial"/>
            </a:endParaRPr>
          </a:p>
          <a:p>
            <a:pPr indent="0" lvl="0" marL="342900" marR="0" rtl="0" algn="l">
              <a:lnSpc>
                <a:spcPct val="100000"/>
              </a:lnSpc>
              <a:spcBef>
                <a:spcPts val="48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a:p>
            <a:pPr indent="-342900" lvl="0" marL="342900" marR="0" rtl="0" algn="l">
              <a:lnSpc>
                <a:spcPct val="100000"/>
              </a:lnSpc>
              <a:spcBef>
                <a:spcPts val="480"/>
              </a:spcBef>
              <a:spcAft>
                <a:spcPts val="0"/>
              </a:spcAft>
              <a:buClr>
                <a:srgbClr val="CC0000"/>
              </a:buClr>
              <a:buSzPts val="2400"/>
              <a:buFont typeface="Noto Sans Symbols"/>
              <a:buChar char="▪"/>
            </a:pPr>
            <a:r>
              <a:rPr b="0" i="0" lang="en-US" sz="2400" u="none" cap="none" strike="noStrike">
                <a:solidFill>
                  <a:schemeClr val="dk1"/>
                </a:solidFill>
                <a:latin typeface="Arial"/>
                <a:ea typeface="Arial"/>
                <a:cs typeface="Arial"/>
                <a:sym typeface="Arial"/>
              </a:rPr>
              <a:t>Our project mainly focus on the optimization of algorithms and better design of UI, in order to bring a better use experience.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1619672" y="0"/>
            <a:ext cx="7524300" cy="1069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3F3F3F"/>
              </a:buClr>
              <a:buSzPts val="4000"/>
              <a:buFont typeface="Arial"/>
              <a:buNone/>
            </a:pPr>
            <a:r>
              <a:rPr b="1" i="0" lang="en-US" sz="4000" u="none" cap="none" strike="noStrike">
                <a:solidFill>
                  <a:srgbClr val="3F3F3F"/>
                </a:solidFill>
                <a:latin typeface="Arial"/>
                <a:ea typeface="Arial"/>
                <a:cs typeface="Arial"/>
                <a:sym typeface="Arial"/>
              </a:rPr>
              <a:t> Consumers</a:t>
            </a:r>
            <a:endParaRPr b="1" i="0" sz="4000" u="none" cap="none" strike="noStrike">
              <a:solidFill>
                <a:srgbClr val="3F3F3F"/>
              </a:solidFill>
              <a:latin typeface="Arial"/>
              <a:ea typeface="Arial"/>
              <a:cs typeface="Arial"/>
              <a:sym typeface="Arial"/>
            </a:endParaRPr>
          </a:p>
        </p:txBody>
      </p:sp>
      <p:sp>
        <p:nvSpPr>
          <p:cNvPr id="114" name="Google Shape;114;p18"/>
          <p:cNvSpPr txBox="1"/>
          <p:nvPr>
            <p:ph idx="1" type="body"/>
          </p:nvPr>
        </p:nvSpPr>
        <p:spPr>
          <a:xfrm>
            <a:off x="2880600" y="1605125"/>
            <a:ext cx="62634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2675B4"/>
              </a:buClr>
              <a:buSzPts val="2400"/>
              <a:buFont typeface="Noto Sans Symbols"/>
              <a:buChar char="▪"/>
            </a:pPr>
            <a:r>
              <a:rPr b="0" i="0" lang="en-US" sz="2400" u="none" cap="none" strike="noStrike">
                <a:solidFill>
                  <a:schemeClr val="dk1"/>
                </a:solidFill>
                <a:latin typeface="Arial"/>
                <a:ea typeface="Arial"/>
                <a:cs typeface="Arial"/>
                <a:sym typeface="Arial"/>
              </a:rPr>
              <a:t>National government authorities</a:t>
            </a:r>
            <a:endParaRPr b="0" i="0" sz="2000" u="none" cap="none" strike="noStrike">
              <a:solidFill>
                <a:srgbClr val="3F3F3F"/>
              </a:solidFill>
              <a:latin typeface="Arial"/>
              <a:ea typeface="Arial"/>
              <a:cs typeface="Arial"/>
              <a:sym typeface="Arial"/>
            </a:endParaRPr>
          </a:p>
          <a:p>
            <a:pPr indent="-190500" lvl="0" marL="342900" marR="0" rtl="0" algn="l">
              <a:lnSpc>
                <a:spcPct val="100000"/>
              </a:lnSpc>
              <a:spcBef>
                <a:spcPts val="480"/>
              </a:spcBef>
              <a:spcAft>
                <a:spcPts val="0"/>
              </a:spcAft>
              <a:buClr>
                <a:srgbClr val="2675B4"/>
              </a:buClr>
              <a:buSzPts val="2400"/>
              <a:buFont typeface="Noto Sans Symbols"/>
              <a:buNone/>
            </a:pPr>
            <a:r>
              <a:t/>
            </a:r>
            <a:endParaRPr b="0" i="0" sz="2400" u="none" cap="none" strike="noStrike">
              <a:solidFill>
                <a:schemeClr val="dk1"/>
              </a:solidFill>
              <a:latin typeface="Arial"/>
              <a:ea typeface="Arial"/>
              <a:cs typeface="Arial"/>
              <a:sym typeface="Arial"/>
            </a:endParaRPr>
          </a:p>
          <a:p>
            <a:pPr indent="-190500" lvl="0" marL="342900" marR="0" rtl="0" algn="l">
              <a:lnSpc>
                <a:spcPct val="100000"/>
              </a:lnSpc>
              <a:spcBef>
                <a:spcPts val="480"/>
              </a:spcBef>
              <a:spcAft>
                <a:spcPts val="0"/>
              </a:spcAft>
              <a:buClr>
                <a:srgbClr val="2675B4"/>
              </a:buClr>
              <a:buSzPts val="2400"/>
              <a:buFont typeface="Noto Sans Symbols"/>
              <a:buNone/>
            </a:pPr>
            <a:r>
              <a:t/>
            </a:r>
            <a:endParaRPr b="0" i="0" sz="2400" u="none" cap="none" strike="noStrike">
              <a:solidFill>
                <a:schemeClr val="dk1"/>
              </a:solidFill>
              <a:latin typeface="Arial"/>
              <a:ea typeface="Arial"/>
              <a:cs typeface="Arial"/>
              <a:sym typeface="Arial"/>
            </a:endParaRPr>
          </a:p>
          <a:p>
            <a:pPr indent="-342900" lvl="0" marL="342900" marR="0" rtl="0" algn="l">
              <a:lnSpc>
                <a:spcPct val="100000"/>
              </a:lnSpc>
              <a:spcBef>
                <a:spcPts val="480"/>
              </a:spcBef>
              <a:spcAft>
                <a:spcPts val="0"/>
              </a:spcAft>
              <a:buClr>
                <a:srgbClr val="2675B4"/>
              </a:buClr>
              <a:buSzPts val="2400"/>
              <a:buFont typeface="Noto Sans Symbols"/>
              <a:buChar char="▪"/>
            </a:pPr>
            <a:r>
              <a:rPr b="0" i="0" lang="en-US" sz="2400" u="none" cap="none" strike="noStrike">
                <a:solidFill>
                  <a:schemeClr val="dk1"/>
                </a:solidFill>
                <a:latin typeface="Arial"/>
                <a:ea typeface="Arial"/>
                <a:cs typeface="Arial"/>
                <a:sym typeface="Arial"/>
              </a:rPr>
              <a:t>Environmental Protection Agencies</a:t>
            </a:r>
            <a:endParaRPr b="0" i="0" sz="2400" u="none" cap="none" strike="noStrike">
              <a:solidFill>
                <a:schemeClr val="dk1"/>
              </a:solidFill>
              <a:latin typeface="Arial"/>
              <a:ea typeface="Arial"/>
              <a:cs typeface="Arial"/>
              <a:sym typeface="Arial"/>
            </a:endParaRPr>
          </a:p>
          <a:p>
            <a:pPr indent="-190500" lvl="0" marL="342900" marR="0" rtl="0" algn="l">
              <a:lnSpc>
                <a:spcPct val="100000"/>
              </a:lnSpc>
              <a:spcBef>
                <a:spcPts val="480"/>
              </a:spcBef>
              <a:spcAft>
                <a:spcPts val="0"/>
              </a:spcAft>
              <a:buClr>
                <a:srgbClr val="2675B4"/>
              </a:buClr>
              <a:buSzPts val="2400"/>
              <a:buFont typeface="Noto Sans Symbols"/>
              <a:buNone/>
            </a:pPr>
            <a:r>
              <a:t/>
            </a:r>
            <a:endParaRPr b="0" i="0" sz="2400" u="none" cap="none" strike="noStrike">
              <a:solidFill>
                <a:schemeClr val="dk1"/>
              </a:solidFill>
              <a:latin typeface="Arial"/>
              <a:ea typeface="Arial"/>
              <a:cs typeface="Arial"/>
              <a:sym typeface="Arial"/>
            </a:endParaRPr>
          </a:p>
          <a:p>
            <a:pPr indent="-190500" lvl="0" marL="342900" marR="0" rtl="0" algn="l">
              <a:lnSpc>
                <a:spcPct val="100000"/>
              </a:lnSpc>
              <a:spcBef>
                <a:spcPts val="480"/>
              </a:spcBef>
              <a:spcAft>
                <a:spcPts val="0"/>
              </a:spcAft>
              <a:buClr>
                <a:srgbClr val="2675B4"/>
              </a:buClr>
              <a:buSzPts val="2400"/>
              <a:buFont typeface="Noto Sans Symbols"/>
              <a:buNone/>
            </a:pPr>
            <a:r>
              <a:t/>
            </a:r>
            <a:endParaRPr b="0" i="0" sz="2400" u="none" cap="none" strike="noStrike">
              <a:solidFill>
                <a:schemeClr val="dk1"/>
              </a:solidFill>
              <a:latin typeface="Arial"/>
              <a:ea typeface="Arial"/>
              <a:cs typeface="Arial"/>
              <a:sym typeface="Arial"/>
            </a:endParaRPr>
          </a:p>
          <a:p>
            <a:pPr indent="-342900" lvl="0" marL="342900" marR="0" rtl="0" algn="l">
              <a:lnSpc>
                <a:spcPct val="100000"/>
              </a:lnSpc>
              <a:spcBef>
                <a:spcPts val="480"/>
              </a:spcBef>
              <a:spcAft>
                <a:spcPts val="0"/>
              </a:spcAft>
              <a:buClr>
                <a:srgbClr val="2675B4"/>
              </a:buClr>
              <a:buSzPts val="2400"/>
              <a:buFont typeface="Noto Sans Symbols"/>
              <a:buChar char="▪"/>
            </a:pPr>
            <a:r>
              <a:rPr b="0" i="0" lang="en-US" sz="2400" u="none" cap="none" strike="noStrike">
                <a:solidFill>
                  <a:schemeClr val="dk1"/>
                </a:solidFill>
                <a:latin typeface="Arial"/>
                <a:ea typeface="Arial"/>
                <a:cs typeface="Arial"/>
                <a:sym typeface="Arial"/>
              </a:rPr>
              <a:t>Insurance Companies</a:t>
            </a:r>
            <a:endParaRPr b="0" i="0" sz="2400" u="none" cap="none" strike="noStrike">
              <a:solidFill>
                <a:schemeClr val="dk1"/>
              </a:solidFill>
              <a:latin typeface="Arial"/>
              <a:ea typeface="Arial"/>
              <a:cs typeface="Arial"/>
              <a:sym typeface="Arial"/>
            </a:endParaRPr>
          </a:p>
          <a:p>
            <a:pPr indent="0" lvl="0" marL="342900" marR="0" rtl="0" algn="l">
              <a:lnSpc>
                <a:spcPct val="100000"/>
              </a:lnSpc>
              <a:spcBef>
                <a:spcPts val="480"/>
              </a:spcBef>
              <a:spcAft>
                <a:spcPts val="0"/>
              </a:spcAft>
              <a:buClr>
                <a:srgbClr val="3F3F3F"/>
              </a:buClr>
              <a:buSzPts val="2000"/>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480"/>
              </a:spcBef>
              <a:spcAft>
                <a:spcPts val="0"/>
              </a:spcAft>
              <a:buClr>
                <a:srgbClr val="3F3F3F"/>
              </a:buClr>
              <a:buSzPts val="2000"/>
              <a:buFont typeface="Arial"/>
              <a:buNone/>
            </a:pPr>
            <a:r>
              <a:t/>
            </a:r>
            <a:endParaRPr b="0" i="0" sz="2400" u="none" cap="none" strike="noStrike">
              <a:solidFill>
                <a:schemeClr val="dk1"/>
              </a:solidFill>
              <a:latin typeface="Arial"/>
              <a:ea typeface="Arial"/>
              <a:cs typeface="Arial"/>
              <a:sym typeface="Arial"/>
            </a:endParaRPr>
          </a:p>
          <a:p>
            <a:pPr indent="-342900" lvl="0" marL="342900" marR="0" rtl="0" algn="l">
              <a:lnSpc>
                <a:spcPct val="100000"/>
              </a:lnSpc>
              <a:spcBef>
                <a:spcPts val="480"/>
              </a:spcBef>
              <a:spcAft>
                <a:spcPts val="0"/>
              </a:spcAft>
              <a:buClr>
                <a:srgbClr val="2675B4"/>
              </a:buClr>
              <a:buSzPts val="2400"/>
              <a:buFont typeface="Noto Sans Symbols"/>
              <a:buChar char="▪"/>
            </a:pPr>
            <a:r>
              <a:rPr b="0" i="0" lang="en-US" sz="2400" u="none" cap="none" strike="noStrike">
                <a:solidFill>
                  <a:schemeClr val="dk1"/>
                </a:solidFill>
                <a:latin typeface="Arial"/>
                <a:ea typeface="Arial"/>
                <a:cs typeface="Arial"/>
                <a:sym typeface="Arial"/>
              </a:rPr>
              <a:t>Scientific Organizations</a:t>
            </a:r>
            <a:endParaRPr b="0" i="0" sz="2400" u="none" cap="none" strike="noStrike">
              <a:solidFill>
                <a:schemeClr val="dk1"/>
              </a:solidFill>
              <a:latin typeface="Arial"/>
              <a:ea typeface="Arial"/>
              <a:cs typeface="Arial"/>
              <a:sym typeface="Arial"/>
            </a:endParaRPr>
          </a:p>
        </p:txBody>
      </p:sp>
      <p:pic>
        <p:nvPicPr>
          <p:cNvPr id="115" name="Google Shape;115;p18"/>
          <p:cNvPicPr preferRelativeResize="0"/>
          <p:nvPr/>
        </p:nvPicPr>
        <p:blipFill rotWithShape="1">
          <a:blip r:embed="rId3">
            <a:alphaModFix/>
          </a:blip>
          <a:srcRect b="0" l="0" r="0" t="0"/>
          <a:stretch/>
        </p:blipFill>
        <p:spPr>
          <a:xfrm>
            <a:off x="1798523" y="2827351"/>
            <a:ext cx="815750" cy="815780"/>
          </a:xfrm>
          <a:prstGeom prst="rect">
            <a:avLst/>
          </a:prstGeom>
          <a:noFill/>
          <a:ln>
            <a:noFill/>
          </a:ln>
        </p:spPr>
      </p:pic>
      <p:pic>
        <p:nvPicPr>
          <p:cNvPr id="116" name="Google Shape;116;p18"/>
          <p:cNvPicPr preferRelativeResize="0"/>
          <p:nvPr/>
        </p:nvPicPr>
        <p:blipFill rotWithShape="1">
          <a:blip r:embed="rId4">
            <a:alphaModFix/>
          </a:blip>
          <a:srcRect b="0" l="0" r="0" t="0"/>
          <a:stretch/>
        </p:blipFill>
        <p:spPr>
          <a:xfrm>
            <a:off x="1798525" y="4069175"/>
            <a:ext cx="843899" cy="815726"/>
          </a:xfrm>
          <a:prstGeom prst="rect">
            <a:avLst/>
          </a:prstGeom>
          <a:noFill/>
          <a:ln>
            <a:noFill/>
          </a:ln>
        </p:spPr>
      </p:pic>
      <p:pic>
        <p:nvPicPr>
          <p:cNvPr id="117" name="Google Shape;117;p18"/>
          <p:cNvPicPr preferRelativeResize="0"/>
          <p:nvPr/>
        </p:nvPicPr>
        <p:blipFill rotWithShape="1">
          <a:blip r:embed="rId5">
            <a:alphaModFix/>
          </a:blip>
          <a:srcRect b="0" l="0" r="0" t="0"/>
          <a:stretch/>
        </p:blipFill>
        <p:spPr>
          <a:xfrm>
            <a:off x="1695601" y="1509325"/>
            <a:ext cx="946824" cy="815725"/>
          </a:xfrm>
          <a:prstGeom prst="rect">
            <a:avLst/>
          </a:prstGeom>
          <a:noFill/>
          <a:ln>
            <a:noFill/>
          </a:ln>
        </p:spPr>
      </p:pic>
      <p:pic>
        <p:nvPicPr>
          <p:cNvPr id="118" name="Google Shape;118;p18"/>
          <p:cNvPicPr preferRelativeResize="0"/>
          <p:nvPr/>
        </p:nvPicPr>
        <p:blipFill rotWithShape="1">
          <a:blip r:embed="rId6">
            <a:alphaModFix/>
          </a:blip>
          <a:srcRect b="0" l="0" r="0" t="0"/>
          <a:stretch/>
        </p:blipFill>
        <p:spPr>
          <a:xfrm>
            <a:off x="1826675" y="5324775"/>
            <a:ext cx="815750" cy="815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1695875" y="0"/>
            <a:ext cx="8497800" cy="1233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3F3F3F"/>
              </a:buClr>
              <a:buSzPts val="4000"/>
              <a:buFont typeface="Arial"/>
              <a:buNone/>
            </a:pPr>
            <a:r>
              <a:rPr b="1" i="0" lang="en-US" sz="4000" u="none" cap="none" strike="noStrike">
                <a:solidFill>
                  <a:srgbClr val="3F3F3F"/>
                </a:solidFill>
                <a:latin typeface="Arial"/>
                <a:ea typeface="Arial"/>
                <a:cs typeface="Arial"/>
                <a:sym typeface="Arial"/>
              </a:rPr>
              <a:t>User Stories</a:t>
            </a:r>
            <a:endParaRPr b="1" i="0" sz="3000" u="none" cap="none" strike="noStrike">
              <a:solidFill>
                <a:srgbClr val="3F3F3F"/>
              </a:solidFill>
              <a:latin typeface="Arial"/>
              <a:ea typeface="Arial"/>
              <a:cs typeface="Arial"/>
              <a:sym typeface="Arial"/>
            </a:endParaRPr>
          </a:p>
        </p:txBody>
      </p:sp>
      <p:sp>
        <p:nvSpPr>
          <p:cNvPr id="124" name="Google Shape;124;p19"/>
          <p:cNvSpPr/>
          <p:nvPr/>
        </p:nvSpPr>
        <p:spPr>
          <a:xfrm>
            <a:off x="2935025" y="1234775"/>
            <a:ext cx="6002400" cy="1091400"/>
          </a:xfrm>
          <a:prstGeom prst="roundRect">
            <a:avLst>
              <a:gd fmla="val 16667" name="adj"/>
            </a:avLst>
          </a:prstGeom>
          <a:solidFill>
            <a:srgbClr val="CFE2F3"/>
          </a:solidFill>
          <a:ln cap="flat" cmpd="sng" w="28575">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336550" lvl="0" marL="342900" marR="0" rtl="0" algn="l">
              <a:lnSpc>
                <a:spcPct val="100000"/>
              </a:lnSpc>
              <a:spcBef>
                <a:spcPts val="0"/>
              </a:spcBef>
              <a:spcAft>
                <a:spcPts val="0"/>
              </a:spcAft>
              <a:buClr>
                <a:srgbClr val="2675B4"/>
              </a:buClr>
              <a:buSzPts val="2300"/>
              <a:buFont typeface="Noto Sans Symbols"/>
              <a:buChar char="▪"/>
            </a:pPr>
            <a:r>
              <a:rPr b="0" i="0" lang="en-US" sz="2300" u="none" cap="none" strike="noStrike">
                <a:solidFill>
                  <a:schemeClr val="dk1"/>
                </a:solidFill>
                <a:latin typeface="Arial"/>
                <a:ea typeface="Arial"/>
                <a:cs typeface="Arial"/>
                <a:sym typeface="Arial"/>
              </a:rPr>
              <a:t>As a coast guard, I want to detect illegal fishing, drug trafficking sooner.</a:t>
            </a:r>
            <a:endParaRPr b="0" i="0" sz="2300" u="none" cap="none" strike="noStrike">
              <a:solidFill>
                <a:srgbClr val="000000"/>
              </a:solidFill>
              <a:latin typeface="Arial"/>
              <a:ea typeface="Arial"/>
              <a:cs typeface="Arial"/>
              <a:sym typeface="Arial"/>
            </a:endParaRPr>
          </a:p>
        </p:txBody>
      </p:sp>
      <p:sp>
        <p:nvSpPr>
          <p:cNvPr id="125" name="Google Shape;125;p19"/>
          <p:cNvSpPr/>
          <p:nvPr/>
        </p:nvSpPr>
        <p:spPr>
          <a:xfrm>
            <a:off x="2934925" y="2662450"/>
            <a:ext cx="6002400" cy="1091400"/>
          </a:xfrm>
          <a:prstGeom prst="roundRect">
            <a:avLst>
              <a:gd fmla="val 16667" name="adj"/>
            </a:avLst>
          </a:prstGeom>
          <a:solidFill>
            <a:srgbClr val="CFE2F3"/>
          </a:solidFill>
          <a:ln cap="flat" cmpd="sng" w="28575">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336550" lvl="0" marL="342900" marR="0" rtl="0" algn="l">
              <a:lnSpc>
                <a:spcPct val="100000"/>
              </a:lnSpc>
              <a:spcBef>
                <a:spcPts val="0"/>
              </a:spcBef>
              <a:spcAft>
                <a:spcPts val="0"/>
              </a:spcAft>
              <a:buClr>
                <a:srgbClr val="2675B4"/>
              </a:buClr>
              <a:buSzPts val="2300"/>
              <a:buFont typeface="Noto Sans Symbols"/>
              <a:buChar char="▪"/>
            </a:pPr>
            <a:r>
              <a:rPr b="0" i="0" lang="en-US" sz="2300" u="none" cap="none" strike="noStrike">
                <a:solidFill>
                  <a:schemeClr val="dk1"/>
                </a:solidFill>
                <a:latin typeface="Arial"/>
                <a:ea typeface="Arial"/>
                <a:cs typeface="Arial"/>
                <a:sym typeface="Arial"/>
              </a:rPr>
              <a:t>As an officer of the Environment Protection Agency, I want to evaluate the influence of shipwreck more efficiently.</a:t>
            </a:r>
            <a:endParaRPr b="0" i="0" sz="2300" u="none" cap="none" strike="noStrike">
              <a:solidFill>
                <a:srgbClr val="000000"/>
              </a:solidFill>
              <a:latin typeface="Arial"/>
              <a:ea typeface="Arial"/>
              <a:cs typeface="Arial"/>
              <a:sym typeface="Arial"/>
            </a:endParaRPr>
          </a:p>
        </p:txBody>
      </p:sp>
      <p:sp>
        <p:nvSpPr>
          <p:cNvPr id="126" name="Google Shape;126;p19"/>
          <p:cNvSpPr/>
          <p:nvPr/>
        </p:nvSpPr>
        <p:spPr>
          <a:xfrm>
            <a:off x="2935025" y="4110250"/>
            <a:ext cx="6002400" cy="1091400"/>
          </a:xfrm>
          <a:prstGeom prst="roundRect">
            <a:avLst>
              <a:gd fmla="val 16667" name="adj"/>
            </a:avLst>
          </a:prstGeom>
          <a:solidFill>
            <a:srgbClr val="CFE2F3"/>
          </a:solidFill>
          <a:ln cap="flat" cmpd="sng" w="28575">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336550" lvl="0" marL="342900" marR="0" rtl="0" algn="l">
              <a:lnSpc>
                <a:spcPct val="100000"/>
              </a:lnSpc>
              <a:spcBef>
                <a:spcPts val="0"/>
              </a:spcBef>
              <a:spcAft>
                <a:spcPts val="0"/>
              </a:spcAft>
              <a:buClr>
                <a:srgbClr val="2675B4"/>
              </a:buClr>
              <a:buSzPts val="2300"/>
              <a:buFont typeface="Noto Sans Symbols"/>
              <a:buChar char="▪"/>
            </a:pPr>
            <a:r>
              <a:rPr b="0" i="0" lang="en-US" sz="2300" u="none" cap="none" strike="noStrike">
                <a:solidFill>
                  <a:schemeClr val="dk1"/>
                </a:solidFill>
                <a:latin typeface="Arial"/>
                <a:ea typeface="Arial"/>
                <a:cs typeface="Arial"/>
                <a:sym typeface="Arial"/>
              </a:rPr>
              <a:t>As a marine interdiction agent, I want to better investigate the ships around the border.</a:t>
            </a:r>
            <a:endParaRPr b="0" i="0" sz="2300" u="none" cap="none" strike="noStrike">
              <a:solidFill>
                <a:srgbClr val="000000"/>
              </a:solidFill>
              <a:latin typeface="Arial"/>
              <a:ea typeface="Arial"/>
              <a:cs typeface="Arial"/>
              <a:sym typeface="Arial"/>
            </a:endParaRPr>
          </a:p>
        </p:txBody>
      </p:sp>
      <p:sp>
        <p:nvSpPr>
          <p:cNvPr id="127" name="Google Shape;127;p19"/>
          <p:cNvSpPr/>
          <p:nvPr/>
        </p:nvSpPr>
        <p:spPr>
          <a:xfrm>
            <a:off x="2934925" y="5558050"/>
            <a:ext cx="5922900" cy="1091400"/>
          </a:xfrm>
          <a:prstGeom prst="roundRect">
            <a:avLst>
              <a:gd fmla="val 16667" name="adj"/>
            </a:avLst>
          </a:prstGeom>
          <a:solidFill>
            <a:srgbClr val="CFE2F3"/>
          </a:solidFill>
          <a:ln cap="flat" cmpd="sng" w="28575">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336550" lvl="0" marL="342900" marR="0" rtl="0" algn="l">
              <a:lnSpc>
                <a:spcPct val="100000"/>
              </a:lnSpc>
              <a:spcBef>
                <a:spcPts val="0"/>
              </a:spcBef>
              <a:spcAft>
                <a:spcPts val="0"/>
              </a:spcAft>
              <a:buClr>
                <a:srgbClr val="2675B4"/>
              </a:buClr>
              <a:buSzPts val="2300"/>
              <a:buFont typeface="Noto Sans Symbols"/>
              <a:buChar char="▪"/>
            </a:pPr>
            <a:r>
              <a:rPr b="0" i="0" lang="en-US" sz="2300" u="none" cap="none" strike="noStrike">
                <a:solidFill>
                  <a:schemeClr val="dk1"/>
                </a:solidFill>
                <a:latin typeface="Arial"/>
                <a:ea typeface="Arial"/>
                <a:cs typeface="Arial"/>
                <a:sym typeface="Arial"/>
              </a:rPr>
              <a:t>As an oceanologist, I want to research the ship activities’ influence to the environment.</a:t>
            </a:r>
            <a:endParaRPr b="0" i="0" sz="2300" u="none" cap="none" strike="noStrike">
              <a:solidFill>
                <a:srgbClr val="000000"/>
              </a:solidFill>
              <a:latin typeface="Arial"/>
              <a:ea typeface="Arial"/>
              <a:cs typeface="Arial"/>
              <a:sym typeface="Arial"/>
            </a:endParaRPr>
          </a:p>
        </p:txBody>
      </p:sp>
      <p:pic>
        <p:nvPicPr>
          <p:cNvPr id="128" name="Google Shape;128;p19"/>
          <p:cNvPicPr preferRelativeResize="0"/>
          <p:nvPr/>
        </p:nvPicPr>
        <p:blipFill rotWithShape="1">
          <a:blip r:embed="rId3">
            <a:alphaModFix/>
          </a:blip>
          <a:srcRect b="0" l="0" r="0" t="0"/>
          <a:stretch/>
        </p:blipFill>
        <p:spPr>
          <a:xfrm>
            <a:off x="1626625" y="5486800"/>
            <a:ext cx="1233900" cy="1233900"/>
          </a:xfrm>
          <a:prstGeom prst="rect">
            <a:avLst/>
          </a:prstGeom>
          <a:noFill/>
          <a:ln>
            <a:noFill/>
          </a:ln>
        </p:spPr>
      </p:pic>
      <p:pic>
        <p:nvPicPr>
          <p:cNvPr id="129" name="Google Shape;129;p19"/>
          <p:cNvPicPr preferRelativeResize="0"/>
          <p:nvPr/>
        </p:nvPicPr>
        <p:blipFill rotWithShape="1">
          <a:blip r:embed="rId4">
            <a:alphaModFix/>
          </a:blip>
          <a:srcRect b="35178" l="0" r="17046" t="0"/>
          <a:stretch/>
        </p:blipFill>
        <p:spPr>
          <a:xfrm>
            <a:off x="1583000" y="1059800"/>
            <a:ext cx="1321150" cy="1321150"/>
          </a:xfrm>
          <a:prstGeom prst="rect">
            <a:avLst/>
          </a:prstGeom>
          <a:noFill/>
          <a:ln>
            <a:noFill/>
          </a:ln>
        </p:spPr>
      </p:pic>
      <p:pic>
        <p:nvPicPr>
          <p:cNvPr id="130" name="Google Shape;130;p19"/>
          <p:cNvPicPr preferRelativeResize="0"/>
          <p:nvPr/>
        </p:nvPicPr>
        <p:blipFill rotWithShape="1">
          <a:blip r:embed="rId5">
            <a:alphaModFix/>
          </a:blip>
          <a:srcRect b="0" l="7919" r="7919" t="0"/>
          <a:stretch/>
        </p:blipFill>
        <p:spPr>
          <a:xfrm>
            <a:off x="1583000" y="2596913"/>
            <a:ext cx="1321150" cy="1157750"/>
          </a:xfrm>
          <a:prstGeom prst="rect">
            <a:avLst/>
          </a:prstGeom>
          <a:noFill/>
          <a:ln>
            <a:noFill/>
          </a:ln>
        </p:spPr>
      </p:pic>
      <p:pic>
        <p:nvPicPr>
          <p:cNvPr id="131" name="Google Shape;131;p19"/>
          <p:cNvPicPr preferRelativeResize="0"/>
          <p:nvPr/>
        </p:nvPicPr>
        <p:blipFill rotWithShape="1">
          <a:blip r:embed="rId6">
            <a:alphaModFix/>
          </a:blip>
          <a:srcRect b="56264" l="0" r="11363" t="0"/>
          <a:stretch/>
        </p:blipFill>
        <p:spPr>
          <a:xfrm>
            <a:off x="1626625" y="3970638"/>
            <a:ext cx="1233900" cy="1321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1695875" y="0"/>
            <a:ext cx="8497800" cy="1233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3F3F3F"/>
              </a:buClr>
              <a:buSzPts val="4000"/>
              <a:buFont typeface="Arial"/>
              <a:buNone/>
            </a:pPr>
            <a:r>
              <a:rPr b="1" i="0" lang="en-US" sz="4000" u="none" cap="none" strike="noStrike">
                <a:solidFill>
                  <a:srgbClr val="3F3F3F"/>
                </a:solidFill>
                <a:latin typeface="Arial"/>
                <a:ea typeface="Arial"/>
                <a:cs typeface="Arial"/>
                <a:sym typeface="Arial"/>
              </a:rPr>
              <a:t>Minimum Viable Product </a:t>
            </a:r>
            <a:r>
              <a:rPr b="1" i="0" lang="en-US" sz="3000" u="none" cap="none" strike="noStrike">
                <a:solidFill>
                  <a:srgbClr val="3F3F3F"/>
                </a:solidFill>
                <a:latin typeface="Arial"/>
                <a:ea typeface="Arial"/>
                <a:cs typeface="Arial"/>
                <a:sym typeface="Arial"/>
              </a:rPr>
              <a:t>(MVP)</a:t>
            </a:r>
            <a:endParaRPr b="1" i="0" sz="3000" u="none" cap="none" strike="noStrike">
              <a:solidFill>
                <a:srgbClr val="3F3F3F"/>
              </a:solidFill>
              <a:latin typeface="Arial"/>
              <a:ea typeface="Arial"/>
              <a:cs typeface="Arial"/>
              <a:sym typeface="Arial"/>
            </a:endParaRPr>
          </a:p>
        </p:txBody>
      </p:sp>
      <p:sp>
        <p:nvSpPr>
          <p:cNvPr id="137" name="Google Shape;137;p20"/>
          <p:cNvSpPr txBox="1"/>
          <p:nvPr>
            <p:ph idx="1" type="body"/>
          </p:nvPr>
        </p:nvSpPr>
        <p:spPr>
          <a:xfrm>
            <a:off x="1695875" y="1714500"/>
            <a:ext cx="7241700" cy="4686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2675B4"/>
              </a:buClr>
              <a:buSzPts val="2400"/>
              <a:buFont typeface="Noto Sans Symbols"/>
              <a:buChar char="▪"/>
            </a:pPr>
            <a:r>
              <a:rPr b="0" i="0" lang="en-US" sz="2400" u="none" cap="none" strike="noStrike">
                <a:solidFill>
                  <a:schemeClr val="dk1"/>
                </a:solidFill>
                <a:latin typeface="Arial"/>
                <a:ea typeface="Arial"/>
                <a:cs typeface="Arial"/>
                <a:sym typeface="Arial"/>
              </a:rPr>
              <a:t>Algorithm can work well and draw location of ships within a relatively small deviation.</a:t>
            </a:r>
            <a:endParaRPr b="0" i="0" sz="2000" u="none" cap="none" strike="noStrike">
              <a:solidFill>
                <a:srgbClr val="3F3F3F"/>
              </a:solidFill>
              <a:latin typeface="Arial"/>
              <a:ea typeface="Arial"/>
              <a:cs typeface="Arial"/>
              <a:sym typeface="Arial"/>
            </a:endParaRPr>
          </a:p>
          <a:p>
            <a:pPr indent="-190500" lvl="0" marL="342900" marR="0" rtl="0" algn="l">
              <a:lnSpc>
                <a:spcPct val="100000"/>
              </a:lnSpc>
              <a:spcBef>
                <a:spcPts val="480"/>
              </a:spcBef>
              <a:spcAft>
                <a:spcPts val="0"/>
              </a:spcAft>
              <a:buClr>
                <a:srgbClr val="2675B4"/>
              </a:buClr>
              <a:buSzPts val="2400"/>
              <a:buFont typeface="Noto Sans Symbols"/>
              <a:buNone/>
            </a:pPr>
            <a:r>
              <a:t/>
            </a:r>
            <a:endParaRPr b="0" i="0" sz="2400" u="none" cap="none" strike="noStrike">
              <a:solidFill>
                <a:schemeClr val="dk1"/>
              </a:solidFill>
              <a:latin typeface="Arial"/>
              <a:ea typeface="Arial"/>
              <a:cs typeface="Arial"/>
              <a:sym typeface="Arial"/>
            </a:endParaRPr>
          </a:p>
          <a:p>
            <a:pPr indent="-342900" lvl="0" marL="342900" marR="0" rtl="0" algn="l">
              <a:lnSpc>
                <a:spcPct val="100000"/>
              </a:lnSpc>
              <a:spcBef>
                <a:spcPts val="480"/>
              </a:spcBef>
              <a:spcAft>
                <a:spcPts val="0"/>
              </a:spcAft>
              <a:buClr>
                <a:srgbClr val="2675B4"/>
              </a:buClr>
              <a:buSzPts val="2400"/>
              <a:buFont typeface="Noto Sans Symbols"/>
              <a:buChar char="▪"/>
            </a:pPr>
            <a:r>
              <a:rPr b="0" i="0" lang="en-US" sz="2400" u="none" cap="none" strike="noStrike">
                <a:solidFill>
                  <a:schemeClr val="dk1"/>
                </a:solidFill>
                <a:latin typeface="Arial"/>
                <a:ea typeface="Arial"/>
                <a:cs typeface="Arial"/>
                <a:sym typeface="Arial"/>
              </a:rPr>
              <a:t>Be robust to some kind of noises from satellite pics like reef, seashore and houses.</a:t>
            </a:r>
            <a:endParaRPr b="0" i="0" sz="2000" u="none" cap="none" strike="noStrike">
              <a:solidFill>
                <a:srgbClr val="3F3F3F"/>
              </a:solidFill>
              <a:latin typeface="Arial"/>
              <a:ea typeface="Arial"/>
              <a:cs typeface="Arial"/>
              <a:sym typeface="Arial"/>
            </a:endParaRPr>
          </a:p>
          <a:p>
            <a:pPr indent="-190500" lvl="0" marL="342900" marR="0" rtl="0" algn="l">
              <a:lnSpc>
                <a:spcPct val="100000"/>
              </a:lnSpc>
              <a:spcBef>
                <a:spcPts val="480"/>
              </a:spcBef>
              <a:spcAft>
                <a:spcPts val="0"/>
              </a:spcAft>
              <a:buClr>
                <a:srgbClr val="2675B4"/>
              </a:buClr>
              <a:buSzPts val="2400"/>
              <a:buFont typeface="Noto Sans Symbols"/>
              <a:buNone/>
            </a:pPr>
            <a:r>
              <a:t/>
            </a:r>
            <a:endParaRPr b="0" i="0" sz="2400" u="none" cap="none" strike="noStrike">
              <a:solidFill>
                <a:schemeClr val="dk1"/>
              </a:solidFill>
              <a:latin typeface="Arial"/>
              <a:ea typeface="Arial"/>
              <a:cs typeface="Arial"/>
              <a:sym typeface="Arial"/>
            </a:endParaRPr>
          </a:p>
          <a:p>
            <a:pPr indent="-342900" lvl="0" marL="342900" marR="0" rtl="0" algn="l">
              <a:lnSpc>
                <a:spcPct val="100000"/>
              </a:lnSpc>
              <a:spcBef>
                <a:spcPts val="480"/>
              </a:spcBef>
              <a:spcAft>
                <a:spcPts val="0"/>
              </a:spcAft>
              <a:buClr>
                <a:srgbClr val="2675B4"/>
              </a:buClr>
              <a:buSzPts val="2400"/>
              <a:buFont typeface="Noto Sans Symbols"/>
              <a:buChar char="▪"/>
            </a:pPr>
            <a:r>
              <a:rPr b="0" i="0" lang="en-US" sz="2400" u="none" cap="none" strike="noStrike">
                <a:solidFill>
                  <a:schemeClr val="dk1"/>
                </a:solidFill>
                <a:latin typeface="Arial"/>
                <a:ea typeface="Arial"/>
                <a:cs typeface="Arial"/>
                <a:sym typeface="Arial"/>
              </a:rPr>
              <a:t>UI logics should be easy to handle with for consumers.</a:t>
            </a:r>
            <a:endParaRPr b="0" i="0" sz="2400" u="none" cap="none" strike="noStrike">
              <a:solidFill>
                <a:schemeClr val="dk1"/>
              </a:solidFill>
              <a:latin typeface="Arial"/>
              <a:ea typeface="Arial"/>
              <a:cs typeface="Arial"/>
              <a:sym typeface="Arial"/>
            </a:endParaRPr>
          </a:p>
          <a:p>
            <a:pPr indent="0" lvl="0" marL="342900" marR="0" rtl="0" algn="l">
              <a:lnSpc>
                <a:spcPct val="100000"/>
              </a:lnSpc>
              <a:spcBef>
                <a:spcPts val="480"/>
              </a:spcBef>
              <a:spcAft>
                <a:spcPts val="0"/>
              </a:spcAft>
              <a:buClr>
                <a:srgbClr val="3F3F3F"/>
              </a:buClr>
              <a:buSzPts val="2000"/>
              <a:buFont typeface="Arial"/>
              <a:buNone/>
            </a:pPr>
            <a:r>
              <a:t/>
            </a:r>
            <a:endParaRPr b="0" i="0" sz="2400" u="none" cap="none" strike="noStrike">
              <a:solidFill>
                <a:schemeClr val="dk1"/>
              </a:solidFill>
              <a:latin typeface="Arial"/>
              <a:ea typeface="Arial"/>
              <a:cs typeface="Arial"/>
              <a:sym typeface="Arial"/>
            </a:endParaRPr>
          </a:p>
          <a:p>
            <a:pPr indent="-342900" lvl="0" marL="342900" marR="0" rtl="0" algn="l">
              <a:lnSpc>
                <a:spcPct val="100000"/>
              </a:lnSpc>
              <a:spcBef>
                <a:spcPts val="480"/>
              </a:spcBef>
              <a:spcAft>
                <a:spcPts val="0"/>
              </a:spcAft>
              <a:buClr>
                <a:srgbClr val="2675B4"/>
              </a:buClr>
              <a:buSzPts val="2400"/>
              <a:buFont typeface="Noto Sans Symbols"/>
              <a:buChar char="▪"/>
            </a:pPr>
            <a:r>
              <a:rPr b="0" i="0" lang="en-US" sz="2400" u="none" cap="none" strike="noStrike">
                <a:solidFill>
                  <a:schemeClr val="dk1"/>
                </a:solidFill>
                <a:latin typeface="Arial"/>
                <a:ea typeface="Arial"/>
                <a:cs typeface="Arial"/>
                <a:sym typeface="Arial"/>
              </a:rPr>
              <a:t>If time allows, we will improve the algorithm’s speed and do some fine tunings to the whole software</a:t>
            </a:r>
            <a:endParaRPr b="0" i="0" sz="2400" u="none" cap="none" strike="noStrike">
              <a:solidFill>
                <a:schemeClr val="dk1"/>
              </a:solidFill>
              <a:latin typeface="Arial"/>
              <a:ea typeface="Arial"/>
              <a:cs typeface="Arial"/>
              <a:sym typeface="Arial"/>
            </a:endParaRPr>
          </a:p>
          <a:p>
            <a:pPr indent="0" lvl="0" marL="342900" marR="0" rtl="0" algn="l">
              <a:lnSpc>
                <a:spcPct val="100000"/>
              </a:lnSpc>
              <a:spcBef>
                <a:spcPts val="480"/>
              </a:spcBef>
              <a:spcAft>
                <a:spcPts val="0"/>
              </a:spcAft>
              <a:buClr>
                <a:srgbClr val="3F3F3F"/>
              </a:buClr>
              <a:buSzPts val="2000"/>
              <a:buFont typeface="Arial"/>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1695872" y="0"/>
            <a:ext cx="7524300" cy="1069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3F3F3F"/>
              </a:buClr>
              <a:buSzPts val="4000"/>
              <a:buFont typeface="Arial"/>
              <a:buNone/>
            </a:pPr>
            <a:r>
              <a:rPr b="1" i="0" lang="en-US" sz="4000" u="none" cap="none" strike="noStrike">
                <a:solidFill>
                  <a:srgbClr val="3F3F3F"/>
                </a:solidFill>
                <a:latin typeface="Arial"/>
                <a:ea typeface="Arial"/>
                <a:cs typeface="Arial"/>
                <a:sym typeface="Arial"/>
              </a:rPr>
              <a:t>Background</a:t>
            </a:r>
            <a:endParaRPr b="1" i="0" sz="4000" u="none" cap="none" strike="noStrike">
              <a:solidFill>
                <a:srgbClr val="3F3F3F"/>
              </a:solidFill>
              <a:latin typeface="Arial"/>
              <a:ea typeface="Arial"/>
              <a:cs typeface="Arial"/>
              <a:sym typeface="Arial"/>
            </a:endParaRPr>
          </a:p>
        </p:txBody>
      </p:sp>
      <p:sp>
        <p:nvSpPr>
          <p:cNvPr id="143" name="Google Shape;143;p21"/>
          <p:cNvSpPr txBox="1"/>
          <p:nvPr/>
        </p:nvSpPr>
        <p:spPr>
          <a:xfrm>
            <a:off x="1695875" y="1344800"/>
            <a:ext cx="7300500" cy="5065800"/>
          </a:xfrm>
          <a:prstGeom prst="rect">
            <a:avLst/>
          </a:prstGeom>
          <a:noFill/>
          <a:ln>
            <a:noFill/>
          </a:ln>
        </p:spPr>
        <p:txBody>
          <a:bodyPr anchorCtr="0" anchor="ctr" bIns="91425" lIns="91425" spcFirstLastPara="1" rIns="91425" wrap="square" tIns="91425">
            <a:noAutofit/>
          </a:bodyPr>
          <a:lstStyle/>
          <a:p>
            <a:pPr indent="-342900" lvl="0" marL="342900" marR="0" rtl="0" algn="l">
              <a:lnSpc>
                <a:spcPct val="100000"/>
              </a:lnSpc>
              <a:spcBef>
                <a:spcPts val="360"/>
              </a:spcBef>
              <a:spcAft>
                <a:spcPts val="0"/>
              </a:spcAft>
              <a:buClr>
                <a:srgbClr val="2675B4"/>
              </a:buClr>
              <a:buSzPts val="3000"/>
              <a:buFont typeface="Noto Sans Symbols"/>
              <a:buChar char="▪"/>
            </a:pPr>
            <a:r>
              <a:rPr b="0" i="0" lang="en-US" sz="3000" u="none" cap="none" strike="noStrike">
                <a:solidFill>
                  <a:schemeClr val="dk1"/>
                </a:solidFill>
                <a:latin typeface="Arial"/>
                <a:ea typeface="Arial"/>
                <a:cs typeface="Arial"/>
                <a:sym typeface="Arial"/>
              </a:rPr>
              <a:t>Frameworks</a:t>
            </a:r>
            <a:endParaRPr b="0" i="0" sz="3000" u="none" cap="none" strike="noStrike">
              <a:solidFill>
                <a:schemeClr val="dk1"/>
              </a:solidFill>
              <a:latin typeface="Arial"/>
              <a:ea typeface="Arial"/>
              <a:cs typeface="Arial"/>
              <a:sym typeface="Arial"/>
            </a:endParaRPr>
          </a:p>
          <a:p>
            <a:pPr indent="0" lvl="0" marL="342900" marR="0" rtl="0" algn="l">
              <a:lnSpc>
                <a:spcPct val="100000"/>
              </a:lnSpc>
              <a:spcBef>
                <a:spcPts val="36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 Yolo v3</a:t>
            </a:r>
            <a:endParaRPr b="0" i="0" sz="2400" u="none" cap="none" strike="noStrike">
              <a:solidFill>
                <a:schemeClr val="dk1"/>
              </a:solidFill>
              <a:latin typeface="Arial"/>
              <a:ea typeface="Arial"/>
              <a:cs typeface="Arial"/>
              <a:sym typeface="Arial"/>
            </a:endParaRPr>
          </a:p>
          <a:p>
            <a:pPr indent="0" lvl="0" marL="342900" marR="0" rtl="0" algn="l">
              <a:lnSpc>
                <a:spcPct val="100000"/>
              </a:lnSpc>
              <a:spcBef>
                <a:spcPts val="36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a:p>
            <a:pPr indent="-342900" lvl="0" marL="342900" marR="0" rtl="0" algn="l">
              <a:lnSpc>
                <a:spcPct val="100000"/>
              </a:lnSpc>
              <a:spcBef>
                <a:spcPts val="360"/>
              </a:spcBef>
              <a:spcAft>
                <a:spcPts val="0"/>
              </a:spcAft>
              <a:buClr>
                <a:srgbClr val="2675B4"/>
              </a:buClr>
              <a:buSzPts val="3000"/>
              <a:buFont typeface="Noto Sans Symbols"/>
              <a:buChar char="▪"/>
            </a:pPr>
            <a:r>
              <a:rPr b="0" i="0" lang="en-US" sz="3000" u="none" cap="none" strike="noStrike">
                <a:solidFill>
                  <a:schemeClr val="dk1"/>
                </a:solidFill>
                <a:latin typeface="Arial"/>
                <a:ea typeface="Arial"/>
                <a:cs typeface="Arial"/>
                <a:sym typeface="Arial"/>
              </a:rPr>
              <a:t>languages</a:t>
            </a:r>
            <a:endParaRPr b="0" i="0" sz="3000" u="none" cap="none" strike="noStrike">
              <a:solidFill>
                <a:schemeClr val="dk1"/>
              </a:solidFill>
              <a:latin typeface="Arial"/>
              <a:ea typeface="Arial"/>
              <a:cs typeface="Arial"/>
              <a:sym typeface="Arial"/>
            </a:endParaRPr>
          </a:p>
          <a:p>
            <a:pPr indent="0" lvl="0" marL="457200" marR="0" rtl="0" algn="l">
              <a:lnSpc>
                <a:spcPct val="135714"/>
              </a:lnSpc>
              <a:spcBef>
                <a:spcPts val="20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 Python</a:t>
            </a:r>
            <a:endParaRPr b="0" i="0" sz="2400" u="none" cap="none" strike="noStrike">
              <a:solidFill>
                <a:schemeClr val="dk1"/>
              </a:solidFill>
              <a:latin typeface="Arial"/>
              <a:ea typeface="Arial"/>
              <a:cs typeface="Arial"/>
              <a:sym typeface="Arial"/>
            </a:endParaRPr>
          </a:p>
          <a:p>
            <a:pPr indent="0" lvl="0" marL="457200" marR="0" rtl="0" algn="l">
              <a:lnSpc>
                <a:spcPct val="135714"/>
              </a:lnSpc>
              <a:spcBef>
                <a:spcPts val="20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 C#/JAVA</a:t>
            </a:r>
            <a:endParaRPr b="0" i="0" sz="2400" u="none" cap="none" strike="noStrike">
              <a:solidFill>
                <a:schemeClr val="dk1"/>
              </a:solidFill>
              <a:latin typeface="Arial"/>
              <a:ea typeface="Arial"/>
              <a:cs typeface="Arial"/>
              <a:sym typeface="Arial"/>
            </a:endParaRPr>
          </a:p>
          <a:p>
            <a:pPr indent="0" lvl="0" marL="457200" marR="0" rtl="0" algn="l">
              <a:lnSpc>
                <a:spcPct val="135714"/>
              </a:lnSpc>
              <a:spcBef>
                <a:spcPts val="20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a:p>
            <a:pPr indent="-342900" lvl="0" marL="342900" marR="0" rtl="0" algn="l">
              <a:lnSpc>
                <a:spcPct val="100000"/>
              </a:lnSpc>
              <a:spcBef>
                <a:spcPts val="360"/>
              </a:spcBef>
              <a:spcAft>
                <a:spcPts val="0"/>
              </a:spcAft>
              <a:buClr>
                <a:srgbClr val="2675B4"/>
              </a:buClr>
              <a:buSzPts val="3000"/>
              <a:buFont typeface="Noto Sans Symbols"/>
              <a:buChar char="▪"/>
            </a:pPr>
            <a:r>
              <a:rPr b="0" i="0" lang="en-US" sz="3000" u="none" cap="none" strike="noStrike">
                <a:solidFill>
                  <a:schemeClr val="dk1"/>
                </a:solidFill>
                <a:latin typeface="Arial"/>
                <a:ea typeface="Arial"/>
                <a:cs typeface="Arial"/>
                <a:sym typeface="Arial"/>
              </a:rPr>
              <a:t>Challenges</a:t>
            </a:r>
            <a:endParaRPr b="0" i="0" sz="3000" u="none" cap="none" strike="noStrike">
              <a:solidFill>
                <a:schemeClr val="dk1"/>
              </a:solidFill>
              <a:latin typeface="Arial"/>
              <a:ea typeface="Arial"/>
              <a:cs typeface="Arial"/>
              <a:sym typeface="Arial"/>
            </a:endParaRPr>
          </a:p>
          <a:p>
            <a:pPr indent="-342900" lvl="0" marL="342900" marR="0" rtl="0" algn="l">
              <a:lnSpc>
                <a:spcPct val="100000"/>
              </a:lnSpc>
              <a:spcBef>
                <a:spcPts val="28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     - Blurs (shadow, cloud), Similar Objects (reef, houses)</a:t>
            </a:r>
            <a:endParaRPr b="0" i="0" sz="2000" u="none" cap="none" strike="noStrike">
              <a:solidFill>
                <a:schemeClr val="dk1"/>
              </a:solidFill>
              <a:latin typeface="Arial"/>
              <a:ea typeface="Arial"/>
              <a:cs typeface="Arial"/>
              <a:sym typeface="Arial"/>
            </a:endParaRPr>
          </a:p>
          <a:p>
            <a:pPr indent="-342900" lvl="0" marL="342900" marR="0" rtl="0" algn="l">
              <a:lnSpc>
                <a:spcPct val="100000"/>
              </a:lnSpc>
              <a:spcBef>
                <a:spcPts val="28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     - Calculate fast in order to deal with tremendous dataset (100,000+ pics)</a:t>
            </a:r>
            <a:endParaRPr b="0" i="0" sz="2000" u="none" cap="none" strike="noStrike">
              <a:solidFill>
                <a:schemeClr val="dk1"/>
              </a:solidFill>
              <a:latin typeface="Arial"/>
              <a:ea typeface="Arial"/>
              <a:cs typeface="Arial"/>
              <a:sym typeface="Arial"/>
            </a:endParaRPr>
          </a:p>
          <a:p>
            <a:pPr indent="-342900" lvl="0" marL="342900" marR="0" rtl="0" algn="l">
              <a:lnSpc>
                <a:spcPct val="100000"/>
              </a:lnSpc>
              <a:spcBef>
                <a:spcPts val="28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     - Detection Accuracy</a:t>
            </a:r>
            <a:endParaRPr b="0" i="0" sz="2000" u="none" cap="none" strike="noStrike">
              <a:solidFill>
                <a:schemeClr val="dk1"/>
              </a:solidFill>
              <a:latin typeface="Arial"/>
              <a:ea typeface="Arial"/>
              <a:cs typeface="Arial"/>
              <a:sym typeface="Arial"/>
            </a:endParaRPr>
          </a:p>
        </p:txBody>
      </p:sp>
      <p:pic>
        <p:nvPicPr>
          <p:cNvPr id="144" name="Google Shape;144;p21"/>
          <p:cNvPicPr preferRelativeResize="0"/>
          <p:nvPr/>
        </p:nvPicPr>
        <p:blipFill rotWithShape="1">
          <a:blip r:embed="rId3">
            <a:alphaModFix/>
          </a:blip>
          <a:srcRect b="0" l="0" r="0" t="0"/>
          <a:stretch/>
        </p:blipFill>
        <p:spPr>
          <a:xfrm>
            <a:off x="5270600" y="3103813"/>
            <a:ext cx="920750" cy="920750"/>
          </a:xfrm>
          <a:prstGeom prst="rect">
            <a:avLst/>
          </a:prstGeom>
          <a:noFill/>
          <a:ln>
            <a:noFill/>
          </a:ln>
        </p:spPr>
      </p:pic>
      <p:pic>
        <p:nvPicPr>
          <p:cNvPr id="145" name="Google Shape;145;p21"/>
          <p:cNvPicPr preferRelativeResize="0"/>
          <p:nvPr/>
        </p:nvPicPr>
        <p:blipFill rotWithShape="1">
          <a:blip r:embed="rId4">
            <a:alphaModFix/>
          </a:blip>
          <a:srcRect b="0" l="0" r="0" t="0"/>
          <a:stretch/>
        </p:blipFill>
        <p:spPr>
          <a:xfrm>
            <a:off x="6736646" y="2982388"/>
            <a:ext cx="1163650" cy="1163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1619672" y="0"/>
            <a:ext cx="7524300" cy="1069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3F3F3F"/>
              </a:buClr>
              <a:buSzPts val="4000"/>
              <a:buFont typeface="Arial"/>
              <a:buNone/>
            </a:pPr>
            <a:r>
              <a:rPr b="1" i="0" lang="en-US" sz="4000" u="none" cap="none" strike="noStrike">
                <a:solidFill>
                  <a:srgbClr val="3F3F3F"/>
                </a:solidFill>
                <a:latin typeface="Arial"/>
                <a:ea typeface="Arial"/>
                <a:cs typeface="Arial"/>
                <a:sym typeface="Arial"/>
              </a:rPr>
              <a:t>Background: obj. detection</a:t>
            </a:r>
            <a:endParaRPr b="1" i="0" sz="4000" u="none" cap="none" strike="noStrike">
              <a:solidFill>
                <a:srgbClr val="3F3F3F"/>
              </a:solidFill>
              <a:latin typeface="Arial"/>
              <a:ea typeface="Arial"/>
              <a:cs typeface="Arial"/>
              <a:sym typeface="Arial"/>
            </a:endParaRPr>
          </a:p>
        </p:txBody>
      </p:sp>
      <p:sp>
        <p:nvSpPr>
          <p:cNvPr id="152" name="Google Shape;152;p22"/>
          <p:cNvSpPr txBox="1"/>
          <p:nvPr>
            <p:ph idx="1" type="body"/>
          </p:nvPr>
        </p:nvSpPr>
        <p:spPr>
          <a:xfrm>
            <a:off x="1619675" y="1362400"/>
            <a:ext cx="6838500" cy="3886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3F3F3F"/>
              </a:buClr>
              <a:buSzPts val="2000"/>
              <a:buFont typeface="Arial"/>
              <a:buNone/>
            </a:pPr>
            <a:r>
              <a:t/>
            </a:r>
            <a:endParaRPr b="0" i="0" sz="2000" u="none" cap="none" strike="noStrike">
              <a:solidFill>
                <a:srgbClr val="3C484E"/>
              </a:solidFill>
              <a:highlight>
                <a:srgbClr val="FFFFFF"/>
              </a:highlight>
              <a:latin typeface="Georgia"/>
              <a:ea typeface="Georgia"/>
              <a:cs typeface="Georgia"/>
              <a:sym typeface="Georgia"/>
            </a:endParaRPr>
          </a:p>
          <a:p>
            <a:pPr indent="0" lvl="0" marL="0" marR="0" rtl="0" algn="l">
              <a:lnSpc>
                <a:spcPct val="100000"/>
              </a:lnSpc>
              <a:spcBef>
                <a:spcPts val="0"/>
              </a:spcBef>
              <a:spcAft>
                <a:spcPts val="0"/>
              </a:spcAft>
              <a:buClr>
                <a:srgbClr val="3F3F3F"/>
              </a:buClr>
              <a:buSzPts val="2000"/>
              <a:buFont typeface="Arial"/>
              <a:buNone/>
            </a:pPr>
            <a:r>
              <a:rPr b="0" i="0" lang="en-US" sz="2400" u="none" cap="none" strike="noStrike">
                <a:solidFill>
                  <a:srgbClr val="3C484E"/>
                </a:solidFill>
                <a:highlight>
                  <a:srgbClr val="FFFFFF"/>
                </a:highlight>
                <a:latin typeface="Georgia"/>
                <a:ea typeface="Georgia"/>
                <a:cs typeface="Georgia"/>
                <a:sym typeface="Georgia"/>
              </a:rPr>
              <a:t>Detects certain objects in an image and label out the position of it. </a:t>
            </a:r>
            <a:endParaRPr b="0" i="0" sz="2400" u="none" cap="none" strike="noStrike">
              <a:solidFill>
                <a:srgbClr val="3C484E"/>
              </a:solidFill>
              <a:highlight>
                <a:srgbClr val="FFFFFF"/>
              </a:highlight>
              <a:latin typeface="Georgia"/>
              <a:ea typeface="Georgia"/>
              <a:cs typeface="Georgia"/>
              <a:sym typeface="Georgia"/>
            </a:endParaRPr>
          </a:p>
          <a:p>
            <a:pPr indent="0" lvl="0" marL="0" marR="0" rtl="0" algn="l">
              <a:lnSpc>
                <a:spcPct val="100000"/>
              </a:lnSpc>
              <a:spcBef>
                <a:spcPts val="0"/>
              </a:spcBef>
              <a:spcAft>
                <a:spcPts val="0"/>
              </a:spcAft>
              <a:buClr>
                <a:srgbClr val="3F3F3F"/>
              </a:buClr>
              <a:buSzPts val="2000"/>
              <a:buFont typeface="Arial"/>
              <a:buNone/>
            </a:pPr>
            <a:r>
              <a:t/>
            </a:r>
            <a:endParaRPr b="0" i="0" sz="2400" u="none" cap="none" strike="noStrike">
              <a:solidFill>
                <a:srgbClr val="3C484E"/>
              </a:solidFill>
              <a:highlight>
                <a:srgbClr val="FFFFFF"/>
              </a:highlight>
              <a:latin typeface="Georgia"/>
              <a:ea typeface="Georgia"/>
              <a:cs typeface="Georgia"/>
              <a:sym typeface="Georgia"/>
            </a:endParaRPr>
          </a:p>
          <a:p>
            <a:pPr indent="0" lvl="0" marL="0" marR="0" rtl="0" algn="l">
              <a:lnSpc>
                <a:spcPct val="100000"/>
              </a:lnSpc>
              <a:spcBef>
                <a:spcPts val="0"/>
              </a:spcBef>
              <a:spcAft>
                <a:spcPts val="0"/>
              </a:spcAft>
              <a:buClr>
                <a:srgbClr val="3F3F3F"/>
              </a:buClr>
              <a:buSzPts val="2000"/>
              <a:buFont typeface="Arial"/>
              <a:buNone/>
            </a:pPr>
            <a:r>
              <a:rPr b="0" i="0" lang="en-US" sz="2400" u="none" cap="none" strike="noStrike">
                <a:solidFill>
                  <a:srgbClr val="3C484E"/>
                </a:solidFill>
                <a:highlight>
                  <a:srgbClr val="FFFFFF"/>
                </a:highlight>
                <a:latin typeface="Georgia"/>
                <a:ea typeface="Georgia"/>
                <a:cs typeface="Georgia"/>
                <a:sym typeface="Georgia"/>
              </a:rPr>
              <a:t>There are two approaches to do this:</a:t>
            </a:r>
            <a:endParaRPr b="0" i="0" sz="2400" u="none" cap="none" strike="noStrike">
              <a:solidFill>
                <a:srgbClr val="3C484E"/>
              </a:solidFill>
              <a:highlight>
                <a:srgbClr val="FFFFFF"/>
              </a:highlight>
              <a:latin typeface="Georgia"/>
              <a:ea typeface="Georgia"/>
              <a:cs typeface="Georgia"/>
              <a:sym typeface="Georgia"/>
            </a:endParaRPr>
          </a:p>
          <a:p>
            <a:pPr indent="0" lvl="0" marL="0" marR="0" rtl="0" algn="l">
              <a:lnSpc>
                <a:spcPct val="100000"/>
              </a:lnSpc>
              <a:spcBef>
                <a:spcPts val="0"/>
              </a:spcBef>
              <a:spcAft>
                <a:spcPts val="0"/>
              </a:spcAft>
              <a:buClr>
                <a:srgbClr val="3F3F3F"/>
              </a:buClr>
              <a:buSzPts val="2000"/>
              <a:buFont typeface="Arial"/>
              <a:buNone/>
            </a:pPr>
            <a:r>
              <a:t/>
            </a:r>
            <a:endParaRPr b="0" i="0" sz="2200" u="none" cap="none" strike="noStrike">
              <a:solidFill>
                <a:srgbClr val="3C484E"/>
              </a:solidFill>
              <a:highlight>
                <a:srgbClr val="FFFFFF"/>
              </a:highlight>
              <a:latin typeface="Georgia"/>
              <a:ea typeface="Georgia"/>
              <a:cs typeface="Georgia"/>
              <a:sym typeface="Georgia"/>
            </a:endParaRPr>
          </a:p>
          <a:p>
            <a:pPr indent="0" lvl="0" marL="0" marR="0" rtl="0" algn="l">
              <a:lnSpc>
                <a:spcPct val="100000"/>
              </a:lnSpc>
              <a:spcBef>
                <a:spcPts val="0"/>
              </a:spcBef>
              <a:spcAft>
                <a:spcPts val="0"/>
              </a:spcAft>
              <a:buClr>
                <a:srgbClr val="3F3F3F"/>
              </a:buClr>
              <a:buSzPts val="2000"/>
              <a:buFont typeface="Arial"/>
              <a:buNone/>
            </a:pPr>
            <a:r>
              <a:rPr b="1" i="0" lang="en-US" sz="2200" u="none" cap="none" strike="noStrike">
                <a:solidFill>
                  <a:srgbClr val="3C484E"/>
                </a:solidFill>
                <a:highlight>
                  <a:srgbClr val="FFFFFF"/>
                </a:highlight>
                <a:latin typeface="Georgia"/>
                <a:ea typeface="Georgia"/>
                <a:cs typeface="Georgia"/>
                <a:sym typeface="Georgia"/>
              </a:rPr>
              <a:t>Single stage method</a:t>
            </a:r>
            <a:endParaRPr b="1" i="0" sz="2200" u="none" cap="none" strike="noStrike">
              <a:solidFill>
                <a:srgbClr val="3C484E"/>
              </a:solidFill>
              <a:highlight>
                <a:srgbClr val="FFFFFF"/>
              </a:highlight>
              <a:latin typeface="Georgia"/>
              <a:ea typeface="Georgia"/>
              <a:cs typeface="Georgia"/>
              <a:sym typeface="Georgia"/>
            </a:endParaRPr>
          </a:p>
          <a:p>
            <a:pPr indent="0" lvl="0" marL="0" marR="0" rtl="0" algn="l">
              <a:lnSpc>
                <a:spcPct val="100000"/>
              </a:lnSpc>
              <a:spcBef>
                <a:spcPts val="0"/>
              </a:spcBef>
              <a:spcAft>
                <a:spcPts val="0"/>
              </a:spcAft>
              <a:buClr>
                <a:srgbClr val="3F3F3F"/>
              </a:buClr>
              <a:buSzPts val="2000"/>
              <a:buFont typeface="Arial"/>
              <a:buNone/>
            </a:pPr>
            <a:r>
              <a:t/>
            </a:r>
            <a:endParaRPr b="0" i="0" sz="2200" u="none" cap="none" strike="noStrike">
              <a:solidFill>
                <a:srgbClr val="3C484E"/>
              </a:solidFill>
              <a:highlight>
                <a:srgbClr val="FFFFFF"/>
              </a:highlight>
              <a:latin typeface="Georgia"/>
              <a:ea typeface="Georgia"/>
              <a:cs typeface="Georgia"/>
              <a:sym typeface="Georgia"/>
            </a:endParaRPr>
          </a:p>
          <a:p>
            <a:pPr indent="0" lvl="0" marL="0" marR="0" rtl="0" algn="l">
              <a:lnSpc>
                <a:spcPct val="100000"/>
              </a:lnSpc>
              <a:spcBef>
                <a:spcPts val="0"/>
              </a:spcBef>
              <a:spcAft>
                <a:spcPts val="0"/>
              </a:spcAft>
              <a:buClr>
                <a:srgbClr val="3F3F3F"/>
              </a:buClr>
              <a:buSzPts val="2000"/>
              <a:buFont typeface="Arial"/>
              <a:buNone/>
            </a:pPr>
            <a:r>
              <a:rPr b="0" i="0" lang="en-US" sz="2200" u="none" cap="none" strike="noStrike">
                <a:solidFill>
                  <a:srgbClr val="3C484E"/>
                </a:solidFill>
                <a:highlight>
                  <a:srgbClr val="FFFFFF"/>
                </a:highlight>
                <a:latin typeface="Georgia"/>
                <a:ea typeface="Georgia"/>
                <a:cs typeface="Georgia"/>
                <a:sym typeface="Georgia"/>
              </a:rPr>
              <a:t>examples: </a:t>
            </a:r>
            <a:r>
              <a:rPr b="0" i="0" lang="en-US" sz="2200" u="none" cap="none" strike="noStrike">
                <a:solidFill>
                  <a:srgbClr val="4F4F4F"/>
                </a:solidFill>
                <a:highlight>
                  <a:schemeClr val="lt1"/>
                </a:highlight>
                <a:latin typeface="Arial"/>
                <a:ea typeface="Arial"/>
                <a:cs typeface="Arial"/>
                <a:sym typeface="Arial"/>
              </a:rPr>
              <a:t>YOLO, SSD(Single Shot Detector)</a:t>
            </a:r>
            <a:endParaRPr b="0" i="0" sz="2200" u="none" cap="none" strike="noStrike">
              <a:solidFill>
                <a:srgbClr val="3C484E"/>
              </a:solidFill>
              <a:highlight>
                <a:srgbClr val="FFFFFF"/>
              </a:highlight>
              <a:latin typeface="Georgia"/>
              <a:ea typeface="Georgia"/>
              <a:cs typeface="Georgia"/>
              <a:sym typeface="Georgia"/>
            </a:endParaRPr>
          </a:p>
          <a:p>
            <a:pPr indent="0" lvl="0" marL="0" marR="0" rtl="0" algn="l">
              <a:lnSpc>
                <a:spcPct val="100000"/>
              </a:lnSpc>
              <a:spcBef>
                <a:spcPts val="0"/>
              </a:spcBef>
              <a:spcAft>
                <a:spcPts val="0"/>
              </a:spcAft>
              <a:buClr>
                <a:srgbClr val="3F3F3F"/>
              </a:buClr>
              <a:buSzPts val="2000"/>
              <a:buFont typeface="Arial"/>
              <a:buNone/>
            </a:pPr>
            <a:r>
              <a:t/>
            </a:r>
            <a:endParaRPr b="0" i="0" sz="2200" u="none" cap="none" strike="noStrike">
              <a:solidFill>
                <a:srgbClr val="3C484E"/>
              </a:solidFill>
              <a:highlight>
                <a:srgbClr val="FFFFFF"/>
              </a:highlight>
              <a:latin typeface="Georgia"/>
              <a:ea typeface="Georgia"/>
              <a:cs typeface="Georgia"/>
              <a:sym typeface="Georgia"/>
            </a:endParaRPr>
          </a:p>
          <a:p>
            <a:pPr indent="0" lvl="0" marL="0" marR="0" rtl="0" algn="l">
              <a:lnSpc>
                <a:spcPct val="100000"/>
              </a:lnSpc>
              <a:spcBef>
                <a:spcPts val="0"/>
              </a:spcBef>
              <a:spcAft>
                <a:spcPts val="0"/>
              </a:spcAft>
              <a:buClr>
                <a:srgbClr val="3F3F3F"/>
              </a:buClr>
              <a:buSzPts val="2000"/>
              <a:buFont typeface="Arial"/>
              <a:buNone/>
            </a:pPr>
            <a:r>
              <a:rPr b="1" i="0" lang="en-US" sz="2200" u="none" cap="none" strike="noStrike">
                <a:solidFill>
                  <a:srgbClr val="3C484E"/>
                </a:solidFill>
                <a:highlight>
                  <a:srgbClr val="FFFFFF"/>
                </a:highlight>
                <a:latin typeface="Georgia"/>
                <a:ea typeface="Georgia"/>
                <a:cs typeface="Georgia"/>
                <a:sym typeface="Georgia"/>
              </a:rPr>
              <a:t>Two stage method</a:t>
            </a:r>
            <a:endParaRPr b="1" i="0" sz="2200" u="none" cap="none" strike="noStrike">
              <a:solidFill>
                <a:srgbClr val="3C484E"/>
              </a:solidFill>
              <a:highlight>
                <a:srgbClr val="FFFFFF"/>
              </a:highlight>
              <a:latin typeface="Georgia"/>
              <a:ea typeface="Georgia"/>
              <a:cs typeface="Georgia"/>
              <a:sym typeface="Georgia"/>
            </a:endParaRPr>
          </a:p>
          <a:p>
            <a:pPr indent="0" lvl="0" marL="0" marR="0" rtl="0" algn="l">
              <a:lnSpc>
                <a:spcPct val="100000"/>
              </a:lnSpc>
              <a:spcBef>
                <a:spcPts val="0"/>
              </a:spcBef>
              <a:spcAft>
                <a:spcPts val="0"/>
              </a:spcAft>
              <a:buClr>
                <a:srgbClr val="3F3F3F"/>
              </a:buClr>
              <a:buSzPts val="2000"/>
              <a:buFont typeface="Arial"/>
              <a:buNone/>
            </a:pPr>
            <a:r>
              <a:t/>
            </a:r>
            <a:endParaRPr b="1" i="0" sz="2200" u="none" cap="none" strike="noStrike">
              <a:solidFill>
                <a:srgbClr val="3C484E"/>
              </a:solidFill>
              <a:highlight>
                <a:srgbClr val="FFFFFF"/>
              </a:highlight>
              <a:latin typeface="Georgia"/>
              <a:ea typeface="Georgia"/>
              <a:cs typeface="Georgia"/>
              <a:sym typeface="Georgia"/>
            </a:endParaRPr>
          </a:p>
          <a:p>
            <a:pPr indent="0" lvl="0" marL="0" marR="0" rtl="0" algn="l">
              <a:lnSpc>
                <a:spcPct val="100000"/>
              </a:lnSpc>
              <a:spcBef>
                <a:spcPts val="0"/>
              </a:spcBef>
              <a:spcAft>
                <a:spcPts val="0"/>
              </a:spcAft>
              <a:buClr>
                <a:schemeClr val="dk1"/>
              </a:buClr>
              <a:buSzPts val="3600"/>
              <a:buFont typeface="Arial"/>
              <a:buNone/>
            </a:pPr>
            <a:r>
              <a:rPr b="0" i="0" lang="en-US" sz="2200" u="none" cap="none" strike="noStrike">
                <a:solidFill>
                  <a:srgbClr val="3C484E"/>
                </a:solidFill>
                <a:highlight>
                  <a:srgbClr val="FFFFFF"/>
                </a:highlight>
                <a:latin typeface="Georgia"/>
                <a:ea typeface="Georgia"/>
                <a:cs typeface="Georgia"/>
                <a:sym typeface="Georgia"/>
              </a:rPr>
              <a:t>examples: </a:t>
            </a:r>
            <a:r>
              <a:rPr b="0" i="0" lang="en-US" sz="2200" u="none" cap="none" strike="noStrike">
                <a:solidFill>
                  <a:srgbClr val="4F4F4F"/>
                </a:solidFill>
                <a:highlight>
                  <a:schemeClr val="lt1"/>
                </a:highlight>
                <a:latin typeface="Arial"/>
                <a:ea typeface="Arial"/>
                <a:cs typeface="Arial"/>
                <a:sym typeface="Arial"/>
              </a:rPr>
              <a:t>RCNN, Fast RCNN, Faster RCNN</a:t>
            </a:r>
            <a:endParaRPr b="0" i="0" sz="2200" u="none" cap="none" strike="noStrike">
              <a:solidFill>
                <a:srgbClr val="3C484E"/>
              </a:solidFill>
              <a:highlight>
                <a:srgbClr val="FFFFFF"/>
              </a:highlight>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3"/>
          <p:cNvSpPr txBox="1"/>
          <p:nvPr/>
        </p:nvSpPr>
        <p:spPr>
          <a:xfrm>
            <a:off x="1600200" y="0"/>
            <a:ext cx="9144000" cy="1035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rgbClr val="3F3F3F"/>
                </a:solidFill>
                <a:latin typeface="Arial"/>
                <a:ea typeface="Arial"/>
                <a:cs typeface="Arial"/>
                <a:sym typeface="Arial"/>
              </a:rPr>
              <a:t>Why Yolo V3</a:t>
            </a:r>
            <a:endParaRPr b="1" i="0" sz="3600" u="none" cap="none" strike="noStrike">
              <a:solidFill>
                <a:schemeClr val="dk1"/>
              </a:solidFill>
              <a:latin typeface="Arial"/>
              <a:ea typeface="Arial"/>
              <a:cs typeface="Arial"/>
              <a:sym typeface="Arial"/>
            </a:endParaRPr>
          </a:p>
        </p:txBody>
      </p:sp>
      <p:sp>
        <p:nvSpPr>
          <p:cNvPr id="159" name="Google Shape;159;p23"/>
          <p:cNvSpPr txBox="1"/>
          <p:nvPr>
            <p:ph idx="1" type="body"/>
          </p:nvPr>
        </p:nvSpPr>
        <p:spPr>
          <a:xfrm>
            <a:off x="1600200" y="393275"/>
            <a:ext cx="7543800" cy="4140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400"/>
              </a:spcBef>
              <a:spcAft>
                <a:spcPts val="0"/>
              </a:spcAft>
              <a:buClr>
                <a:srgbClr val="3F3F3F"/>
              </a:buClr>
              <a:buSzPts val="2000"/>
              <a:buFont typeface="Arial"/>
              <a:buNone/>
            </a:pPr>
            <a:r>
              <a:rPr b="1" i="0" lang="en-US" sz="2000" u="none" cap="none" strike="noStrike">
                <a:solidFill>
                  <a:srgbClr val="3F3F3F"/>
                </a:solidFill>
                <a:latin typeface="Arial"/>
                <a:ea typeface="Arial"/>
                <a:cs typeface="Arial"/>
                <a:sym typeface="Arial"/>
              </a:rPr>
              <a:t>Yolo V1</a:t>
            </a:r>
            <a:endParaRPr b="0" i="0" sz="2000" u="none" cap="none" strike="noStrike">
              <a:solidFill>
                <a:srgbClr val="3F3F3F"/>
              </a:solidFill>
              <a:latin typeface="Arial"/>
              <a:ea typeface="Arial"/>
              <a:cs typeface="Arial"/>
              <a:sym typeface="Arial"/>
            </a:endParaRPr>
          </a:p>
          <a:p>
            <a:pPr indent="-349250" lvl="0" marL="457200" marR="0" rtl="0" algn="l">
              <a:lnSpc>
                <a:spcPct val="100000"/>
              </a:lnSpc>
              <a:spcBef>
                <a:spcPts val="400"/>
              </a:spcBef>
              <a:spcAft>
                <a:spcPts val="0"/>
              </a:spcAft>
              <a:buClr>
                <a:srgbClr val="3F3F3F"/>
              </a:buClr>
              <a:buSzPts val="1900"/>
              <a:buFont typeface="Arial"/>
              <a:buChar char="-"/>
            </a:pPr>
            <a:r>
              <a:rPr b="0" i="0" lang="en-US" sz="1900" u="none" cap="none" strike="noStrike">
                <a:solidFill>
                  <a:srgbClr val="3F3F3F"/>
                </a:solidFill>
                <a:latin typeface="Arial"/>
                <a:ea typeface="Arial"/>
                <a:cs typeface="Arial"/>
                <a:sym typeface="Arial"/>
              </a:rPr>
              <a:t>Fast but the resolution of input images must be the same with train set and results are bad when detecting small images</a:t>
            </a:r>
            <a:endParaRPr b="0" i="0" sz="1900" u="none" cap="none" strike="noStrike">
              <a:solidFill>
                <a:srgbClr val="3F3F3F"/>
              </a:solidFill>
              <a:latin typeface="Arial"/>
              <a:ea typeface="Arial"/>
              <a:cs typeface="Arial"/>
              <a:sym typeface="Arial"/>
            </a:endParaRPr>
          </a:p>
          <a:p>
            <a:pPr indent="0" lvl="0" marL="0" marR="0" rtl="0" algn="l">
              <a:lnSpc>
                <a:spcPct val="100000"/>
              </a:lnSpc>
              <a:spcBef>
                <a:spcPts val="400"/>
              </a:spcBef>
              <a:spcAft>
                <a:spcPts val="0"/>
              </a:spcAft>
              <a:buClr>
                <a:srgbClr val="3F3F3F"/>
              </a:buClr>
              <a:buSzPts val="2000"/>
              <a:buFont typeface="Arial"/>
              <a:buNone/>
            </a:pPr>
            <a:r>
              <a:rPr b="1" i="0" lang="en-US" sz="2000" u="none" cap="none" strike="noStrike">
                <a:solidFill>
                  <a:srgbClr val="3F3F3F"/>
                </a:solidFill>
                <a:latin typeface="Arial"/>
                <a:ea typeface="Arial"/>
                <a:cs typeface="Arial"/>
                <a:sym typeface="Arial"/>
              </a:rPr>
              <a:t>Yolo V2</a:t>
            </a:r>
            <a:endParaRPr b="0" i="0" sz="2000" u="none" cap="none" strike="noStrike">
              <a:solidFill>
                <a:srgbClr val="3F3F3F"/>
              </a:solidFill>
              <a:latin typeface="Arial"/>
              <a:ea typeface="Arial"/>
              <a:cs typeface="Arial"/>
              <a:sym typeface="Arial"/>
            </a:endParaRPr>
          </a:p>
          <a:p>
            <a:pPr indent="-349250" lvl="0" marL="457200" marR="0" rtl="0" algn="l">
              <a:lnSpc>
                <a:spcPct val="100000"/>
              </a:lnSpc>
              <a:spcBef>
                <a:spcPts val="400"/>
              </a:spcBef>
              <a:spcAft>
                <a:spcPts val="0"/>
              </a:spcAft>
              <a:buClr>
                <a:srgbClr val="3F3F3F"/>
              </a:buClr>
              <a:buSzPts val="1900"/>
              <a:buFont typeface="Arial"/>
              <a:buChar char="-"/>
            </a:pPr>
            <a:r>
              <a:rPr b="0" i="0" lang="en-US" sz="1900" u="none" cap="none" strike="noStrike">
                <a:solidFill>
                  <a:srgbClr val="3F3F3F"/>
                </a:solidFill>
                <a:latin typeface="Arial"/>
                <a:ea typeface="Arial"/>
                <a:cs typeface="Arial"/>
                <a:sym typeface="Arial"/>
              </a:rPr>
              <a:t>Improved the position accuracy and is able to adjust to the size of input images</a:t>
            </a:r>
            <a:endParaRPr b="0" i="0" sz="1900" u="none" cap="none" strike="noStrike">
              <a:solidFill>
                <a:srgbClr val="3F3F3F"/>
              </a:solidFill>
              <a:latin typeface="Arial"/>
              <a:ea typeface="Arial"/>
              <a:cs typeface="Arial"/>
              <a:sym typeface="Arial"/>
            </a:endParaRPr>
          </a:p>
          <a:p>
            <a:pPr indent="0" lvl="0" marL="0" marR="0" rtl="0" algn="l">
              <a:lnSpc>
                <a:spcPct val="100000"/>
              </a:lnSpc>
              <a:spcBef>
                <a:spcPts val="400"/>
              </a:spcBef>
              <a:spcAft>
                <a:spcPts val="0"/>
              </a:spcAft>
              <a:buClr>
                <a:srgbClr val="3F3F3F"/>
              </a:buClr>
              <a:buSzPts val="2000"/>
              <a:buFont typeface="Arial"/>
              <a:buNone/>
            </a:pPr>
            <a:r>
              <a:rPr b="1" i="0" lang="en-US" sz="2000" u="none" cap="none" strike="noStrike">
                <a:solidFill>
                  <a:srgbClr val="3F3F3F"/>
                </a:solidFill>
                <a:latin typeface="Arial"/>
                <a:ea typeface="Arial"/>
                <a:cs typeface="Arial"/>
                <a:sym typeface="Arial"/>
              </a:rPr>
              <a:t>Yolo V3</a:t>
            </a:r>
            <a:endParaRPr b="1" i="0" sz="2000" u="none" cap="none" strike="noStrike">
              <a:solidFill>
                <a:srgbClr val="3F3F3F"/>
              </a:solidFill>
              <a:latin typeface="Arial"/>
              <a:ea typeface="Arial"/>
              <a:cs typeface="Arial"/>
              <a:sym typeface="Arial"/>
            </a:endParaRPr>
          </a:p>
          <a:p>
            <a:pPr indent="-349250" lvl="0" marL="457200" marR="0" rtl="0" algn="l">
              <a:lnSpc>
                <a:spcPct val="100000"/>
              </a:lnSpc>
              <a:spcBef>
                <a:spcPts val="400"/>
              </a:spcBef>
              <a:spcAft>
                <a:spcPts val="0"/>
              </a:spcAft>
              <a:buClr>
                <a:srgbClr val="3F3F3F"/>
              </a:buClr>
              <a:buSzPts val="1900"/>
              <a:buFont typeface="Arial"/>
              <a:buChar char="-"/>
            </a:pPr>
            <a:r>
              <a:rPr lang="en-US" sz="1900"/>
              <a:t>B</a:t>
            </a:r>
            <a:r>
              <a:rPr b="0" i="0" lang="en-US" sz="1900" u="none" cap="none" strike="noStrike">
                <a:solidFill>
                  <a:srgbClr val="3F3F3F"/>
                </a:solidFill>
                <a:latin typeface="Arial"/>
                <a:ea typeface="Arial"/>
                <a:cs typeface="Arial"/>
                <a:sym typeface="Arial"/>
              </a:rPr>
              <a:t>etter in accuracy than SSD, but 3 times faster</a:t>
            </a:r>
            <a:endParaRPr b="0" i="0" sz="1900" u="none" cap="none" strike="noStrike">
              <a:solidFill>
                <a:srgbClr val="3F3F3F"/>
              </a:solidFill>
              <a:latin typeface="Arial"/>
              <a:ea typeface="Arial"/>
              <a:cs typeface="Arial"/>
              <a:sym typeface="Arial"/>
            </a:endParaRPr>
          </a:p>
          <a:p>
            <a:pPr indent="-349250" lvl="0" marL="457200" marR="0" rtl="0" algn="l">
              <a:lnSpc>
                <a:spcPct val="100000"/>
              </a:lnSpc>
              <a:spcBef>
                <a:spcPts val="0"/>
              </a:spcBef>
              <a:spcAft>
                <a:spcPts val="0"/>
              </a:spcAft>
              <a:buClr>
                <a:srgbClr val="3F3F3F"/>
              </a:buClr>
              <a:buSzPts val="1900"/>
              <a:buFont typeface="Arial"/>
              <a:buChar char="-"/>
            </a:pPr>
            <a:r>
              <a:rPr b="0" i="0" lang="en-US" sz="1900" u="none" cap="none" strike="noStrike">
                <a:solidFill>
                  <a:srgbClr val="3F3F3F"/>
                </a:solidFill>
                <a:latin typeface="Arial"/>
                <a:ea typeface="Arial"/>
                <a:cs typeface="Arial"/>
                <a:sym typeface="Arial"/>
              </a:rPr>
              <a:t>Able to detect multiple labels in one object</a:t>
            </a:r>
            <a:endParaRPr b="0" i="0" sz="1900" u="none" cap="none" strike="noStrike">
              <a:solidFill>
                <a:srgbClr val="3F3F3F"/>
              </a:solidFill>
              <a:latin typeface="Arial"/>
              <a:ea typeface="Arial"/>
              <a:cs typeface="Arial"/>
              <a:sym typeface="Arial"/>
            </a:endParaRPr>
          </a:p>
          <a:p>
            <a:pPr indent="-349250" lvl="0" marL="457200" marR="0" rtl="0" algn="l">
              <a:lnSpc>
                <a:spcPct val="100000"/>
              </a:lnSpc>
              <a:spcBef>
                <a:spcPts val="0"/>
              </a:spcBef>
              <a:spcAft>
                <a:spcPts val="0"/>
              </a:spcAft>
              <a:buClr>
                <a:srgbClr val="3F3F3F"/>
              </a:buClr>
              <a:buSzPts val="1900"/>
              <a:buFont typeface="Arial"/>
              <a:buChar char="-"/>
            </a:pPr>
            <a:r>
              <a:rPr b="0" i="0" lang="en-US" sz="1900" u="none" cap="none" strike="noStrike">
                <a:solidFill>
                  <a:srgbClr val="3F3F3F"/>
                </a:solidFill>
                <a:latin typeface="Arial"/>
                <a:ea typeface="Arial"/>
                <a:cs typeface="Arial"/>
                <a:sym typeface="Arial"/>
              </a:rPr>
              <a:t>More flexible to the resolution of images </a:t>
            </a:r>
            <a:endParaRPr b="0" i="0" sz="1900" u="none" cap="none" strike="noStrike">
              <a:solidFill>
                <a:srgbClr val="3F3F3F"/>
              </a:solidFill>
              <a:latin typeface="Arial"/>
              <a:ea typeface="Arial"/>
              <a:cs typeface="Arial"/>
              <a:sym typeface="Arial"/>
            </a:endParaRPr>
          </a:p>
        </p:txBody>
      </p:sp>
      <p:pic>
        <p:nvPicPr>
          <p:cNvPr id="160" name="Google Shape;160;p23"/>
          <p:cNvPicPr preferRelativeResize="0"/>
          <p:nvPr/>
        </p:nvPicPr>
        <p:blipFill>
          <a:blip r:embed="rId3">
            <a:alphaModFix/>
          </a:blip>
          <a:stretch>
            <a:fillRect/>
          </a:stretch>
        </p:blipFill>
        <p:spPr>
          <a:xfrm>
            <a:off x="1755050" y="4159050"/>
            <a:ext cx="7183749" cy="2675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4"/>
          <p:cNvSpPr/>
          <p:nvPr/>
        </p:nvSpPr>
        <p:spPr>
          <a:xfrm>
            <a:off x="228600" y="5703409"/>
            <a:ext cx="8730900" cy="9678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4"/>
          <p:cNvSpPr txBox="1"/>
          <p:nvPr/>
        </p:nvSpPr>
        <p:spPr>
          <a:xfrm>
            <a:off x="6629400" y="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808080"/>
              </a:buClr>
              <a:buSzPts val="1200"/>
              <a:buFont typeface="Arial"/>
              <a:buNone/>
            </a:pPr>
            <a:r>
              <a:rPr b="0" i="0" lang="en-US" sz="1200" u="none" cap="none" strike="noStrike">
                <a:solidFill>
                  <a:srgbClr val="80808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pic>
        <p:nvPicPr>
          <p:cNvPr id="167" name="Google Shape;167;p24"/>
          <p:cNvPicPr preferRelativeResize="0"/>
          <p:nvPr/>
        </p:nvPicPr>
        <p:blipFill rotWithShape="1">
          <a:blip r:embed="rId3">
            <a:alphaModFix/>
          </a:blip>
          <a:srcRect b="0" l="0" r="0" t="0"/>
          <a:stretch/>
        </p:blipFill>
        <p:spPr>
          <a:xfrm>
            <a:off x="0" y="-76196"/>
            <a:ext cx="9144000" cy="1111191"/>
          </a:xfrm>
          <a:prstGeom prst="rect">
            <a:avLst/>
          </a:prstGeom>
          <a:noFill/>
          <a:ln>
            <a:noFill/>
          </a:ln>
        </p:spPr>
      </p:pic>
      <p:sp>
        <p:nvSpPr>
          <p:cNvPr id="168" name="Google Shape;168;p24"/>
          <p:cNvSpPr txBox="1"/>
          <p:nvPr>
            <p:ph type="title"/>
          </p:nvPr>
        </p:nvSpPr>
        <p:spPr>
          <a:xfrm>
            <a:off x="0" y="-59422"/>
            <a:ext cx="9144000" cy="1069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600"/>
              <a:buFont typeface="Arial"/>
              <a:buNone/>
            </a:pPr>
            <a:r>
              <a:rPr b="1" i="0" lang="en-US" sz="4000" u="none" cap="none" strike="noStrike">
                <a:solidFill>
                  <a:srgbClr val="3F3F3F"/>
                </a:solidFill>
                <a:latin typeface="Arial"/>
                <a:ea typeface="Arial"/>
                <a:cs typeface="Arial"/>
                <a:sym typeface="Arial"/>
              </a:rPr>
              <a:t>System Diagram</a:t>
            </a:r>
            <a:endParaRPr b="1" i="0" sz="4000" u="none" cap="none" strike="noStrike">
              <a:solidFill>
                <a:srgbClr val="3F3F3F"/>
              </a:solidFill>
              <a:latin typeface="Arial"/>
              <a:ea typeface="Arial"/>
              <a:cs typeface="Arial"/>
              <a:sym typeface="Arial"/>
            </a:endParaRPr>
          </a:p>
        </p:txBody>
      </p:sp>
      <p:sp>
        <p:nvSpPr>
          <p:cNvPr id="169" name="Google Shape;169;p24"/>
          <p:cNvSpPr/>
          <p:nvPr/>
        </p:nvSpPr>
        <p:spPr>
          <a:xfrm>
            <a:off x="2136751" y="1364225"/>
            <a:ext cx="1732200" cy="967800"/>
          </a:xfrm>
          <a:prstGeom prst="roundRect">
            <a:avLst>
              <a:gd fmla="val 16667" name="adj"/>
            </a:avLst>
          </a:prstGeom>
          <a:noFill/>
          <a:ln cap="flat" cmpd="sng" w="2857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Arial"/>
                <a:ea typeface="Arial"/>
                <a:cs typeface="Arial"/>
                <a:sym typeface="Arial"/>
              </a:rPr>
              <a:t>Initialize parameters for the learning framework</a:t>
            </a:r>
            <a:endParaRPr b="0" i="0" sz="1500" u="none" cap="none" strike="noStrike">
              <a:solidFill>
                <a:srgbClr val="000000"/>
              </a:solidFill>
              <a:latin typeface="Arial"/>
              <a:ea typeface="Arial"/>
              <a:cs typeface="Arial"/>
              <a:sym typeface="Arial"/>
            </a:endParaRPr>
          </a:p>
        </p:txBody>
      </p:sp>
      <p:sp>
        <p:nvSpPr>
          <p:cNvPr id="170" name="Google Shape;170;p24"/>
          <p:cNvSpPr/>
          <p:nvPr/>
        </p:nvSpPr>
        <p:spPr>
          <a:xfrm>
            <a:off x="2136751" y="2647105"/>
            <a:ext cx="1732200" cy="611700"/>
          </a:xfrm>
          <a:prstGeom prst="roundRect">
            <a:avLst>
              <a:gd fmla="val 16667" name="adj"/>
            </a:avLst>
          </a:prstGeom>
          <a:noFill/>
          <a:ln cap="flat" cmpd="sng" w="2857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Arial"/>
                <a:ea typeface="Arial"/>
                <a:cs typeface="Arial"/>
                <a:sym typeface="Arial"/>
              </a:rPr>
              <a:t>Input a picture from training set</a:t>
            </a:r>
            <a:endParaRPr b="0" i="0" sz="1500" u="none" cap="none" strike="noStrike">
              <a:solidFill>
                <a:srgbClr val="000000"/>
              </a:solidFill>
              <a:latin typeface="Arial"/>
              <a:ea typeface="Arial"/>
              <a:cs typeface="Arial"/>
              <a:sym typeface="Arial"/>
            </a:endParaRPr>
          </a:p>
        </p:txBody>
      </p:sp>
      <p:sp>
        <p:nvSpPr>
          <p:cNvPr id="171" name="Google Shape;171;p24"/>
          <p:cNvSpPr/>
          <p:nvPr/>
        </p:nvSpPr>
        <p:spPr>
          <a:xfrm>
            <a:off x="2136751" y="3557832"/>
            <a:ext cx="1732200" cy="967800"/>
          </a:xfrm>
          <a:prstGeom prst="roundRect">
            <a:avLst>
              <a:gd fmla="val 16667" name="adj"/>
            </a:avLst>
          </a:prstGeom>
          <a:noFill/>
          <a:ln cap="flat" cmpd="sng" w="2857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Arial"/>
                <a:ea typeface="Arial"/>
                <a:cs typeface="Arial"/>
                <a:sym typeface="Arial"/>
              </a:rPr>
              <a:t>Use learning model to predict the location of the ship</a:t>
            </a:r>
            <a:endParaRPr b="0" i="0" sz="1500" u="none" cap="none" strike="noStrike">
              <a:solidFill>
                <a:srgbClr val="000000"/>
              </a:solidFill>
              <a:latin typeface="Arial"/>
              <a:ea typeface="Arial"/>
              <a:cs typeface="Arial"/>
              <a:sym typeface="Arial"/>
            </a:endParaRPr>
          </a:p>
        </p:txBody>
      </p:sp>
      <p:sp>
        <p:nvSpPr>
          <p:cNvPr id="172" name="Google Shape;172;p24"/>
          <p:cNvSpPr/>
          <p:nvPr/>
        </p:nvSpPr>
        <p:spPr>
          <a:xfrm>
            <a:off x="2136751" y="4808630"/>
            <a:ext cx="1732200" cy="611700"/>
          </a:xfrm>
          <a:prstGeom prst="roundRect">
            <a:avLst>
              <a:gd fmla="val 16667" name="adj"/>
            </a:avLst>
          </a:prstGeom>
          <a:noFill/>
          <a:ln cap="flat" cmpd="sng" w="2857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Arial"/>
                <a:ea typeface="Arial"/>
                <a:cs typeface="Arial"/>
                <a:sym typeface="Arial"/>
              </a:rPr>
              <a:t>Figure out deviation</a:t>
            </a:r>
            <a:endParaRPr b="0" i="0" sz="1500" u="none" cap="none" strike="noStrike">
              <a:solidFill>
                <a:srgbClr val="000000"/>
              </a:solidFill>
              <a:latin typeface="Arial"/>
              <a:ea typeface="Arial"/>
              <a:cs typeface="Arial"/>
              <a:sym typeface="Arial"/>
            </a:endParaRPr>
          </a:p>
        </p:txBody>
      </p:sp>
      <p:sp>
        <p:nvSpPr>
          <p:cNvPr id="173" name="Google Shape;173;p24"/>
          <p:cNvSpPr/>
          <p:nvPr/>
        </p:nvSpPr>
        <p:spPr>
          <a:xfrm>
            <a:off x="1869181" y="5721795"/>
            <a:ext cx="2250600" cy="779400"/>
          </a:xfrm>
          <a:prstGeom prst="diamond">
            <a:avLst/>
          </a:prstGeom>
          <a:noFill/>
          <a:ln cap="flat" cmpd="sng" w="2857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Below threshold?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24"/>
          <p:cNvSpPr/>
          <p:nvPr/>
        </p:nvSpPr>
        <p:spPr>
          <a:xfrm>
            <a:off x="341271" y="3708448"/>
            <a:ext cx="1239300" cy="611700"/>
          </a:xfrm>
          <a:prstGeom prst="roundRect">
            <a:avLst>
              <a:gd fmla="val 16667" name="adj"/>
            </a:avLst>
          </a:prstGeom>
          <a:noFill/>
          <a:ln cap="flat" cmpd="sng" w="2857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Arial"/>
                <a:ea typeface="Arial"/>
                <a:cs typeface="Arial"/>
                <a:sym typeface="Arial"/>
              </a:rPr>
              <a:t>Renew</a:t>
            </a:r>
            <a:endParaRPr b="0" i="0" sz="15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Arial"/>
                <a:ea typeface="Arial"/>
                <a:cs typeface="Arial"/>
                <a:sym typeface="Arial"/>
              </a:rPr>
              <a:t>Parameters</a:t>
            </a:r>
            <a:endParaRPr b="0" i="0" sz="1500" u="none" cap="none" strike="noStrike">
              <a:solidFill>
                <a:srgbClr val="000000"/>
              </a:solidFill>
              <a:latin typeface="Arial"/>
              <a:ea typeface="Arial"/>
              <a:cs typeface="Arial"/>
              <a:sym typeface="Arial"/>
            </a:endParaRPr>
          </a:p>
        </p:txBody>
      </p:sp>
      <p:sp>
        <p:nvSpPr>
          <p:cNvPr id="175" name="Google Shape;175;p24"/>
          <p:cNvSpPr/>
          <p:nvPr/>
        </p:nvSpPr>
        <p:spPr>
          <a:xfrm>
            <a:off x="2904251" y="2366372"/>
            <a:ext cx="168900" cy="282900"/>
          </a:xfrm>
          <a:prstGeom prst="downArrow">
            <a:avLst>
              <a:gd fmla="val 50000" name="adj1"/>
              <a:gd fmla="val 50000" name="adj2"/>
            </a:avLst>
          </a:prstGeom>
          <a:solidFill>
            <a:srgbClr val="3D85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4"/>
          <p:cNvSpPr/>
          <p:nvPr/>
        </p:nvSpPr>
        <p:spPr>
          <a:xfrm>
            <a:off x="2904251" y="3258853"/>
            <a:ext cx="168900" cy="282900"/>
          </a:xfrm>
          <a:prstGeom prst="downArrow">
            <a:avLst>
              <a:gd fmla="val 50000" name="adj1"/>
              <a:gd fmla="val 50000" name="adj2"/>
            </a:avLst>
          </a:prstGeom>
          <a:solidFill>
            <a:srgbClr val="3D85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4"/>
          <p:cNvSpPr/>
          <p:nvPr/>
        </p:nvSpPr>
        <p:spPr>
          <a:xfrm>
            <a:off x="2918334" y="4525703"/>
            <a:ext cx="168900" cy="282900"/>
          </a:xfrm>
          <a:prstGeom prst="downArrow">
            <a:avLst>
              <a:gd fmla="val 50000" name="adj1"/>
              <a:gd fmla="val 50000" name="adj2"/>
            </a:avLst>
          </a:prstGeom>
          <a:solidFill>
            <a:srgbClr val="3D85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24"/>
          <p:cNvSpPr/>
          <p:nvPr/>
        </p:nvSpPr>
        <p:spPr>
          <a:xfrm>
            <a:off x="2918334" y="5415642"/>
            <a:ext cx="168900" cy="282900"/>
          </a:xfrm>
          <a:prstGeom prst="downArrow">
            <a:avLst>
              <a:gd fmla="val 50000" name="adj1"/>
              <a:gd fmla="val 50000" name="adj2"/>
            </a:avLst>
          </a:prstGeom>
          <a:solidFill>
            <a:srgbClr val="3D85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24"/>
          <p:cNvSpPr/>
          <p:nvPr/>
        </p:nvSpPr>
        <p:spPr>
          <a:xfrm flipH="1">
            <a:off x="871681" y="4320196"/>
            <a:ext cx="997500" cy="1848900"/>
          </a:xfrm>
          <a:prstGeom prst="bentUpArrow">
            <a:avLst>
              <a:gd fmla="val 7941" name="adj1"/>
              <a:gd fmla="val 9408" name="adj2"/>
              <a:gd fmla="val 16707" name="adj3"/>
            </a:avLst>
          </a:prstGeom>
          <a:solidFill>
            <a:srgbClr val="3D85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24"/>
          <p:cNvSpPr/>
          <p:nvPr/>
        </p:nvSpPr>
        <p:spPr>
          <a:xfrm flipH="1" rot="5400000">
            <a:off x="1111597" y="2704467"/>
            <a:ext cx="779400" cy="1144200"/>
          </a:xfrm>
          <a:prstGeom prst="bentUpArrow">
            <a:avLst>
              <a:gd fmla="val 7941" name="adj1"/>
              <a:gd fmla="val 9408" name="adj2"/>
              <a:gd fmla="val 18825" name="adj3"/>
            </a:avLst>
          </a:prstGeom>
          <a:solidFill>
            <a:srgbClr val="3D85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4"/>
          <p:cNvSpPr txBox="1"/>
          <p:nvPr/>
        </p:nvSpPr>
        <p:spPr>
          <a:xfrm>
            <a:off x="1204446" y="5662319"/>
            <a:ext cx="593700" cy="356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No</a:t>
            </a:r>
            <a:endParaRPr b="0" i="0" sz="1800" u="none" cap="none" strike="noStrike">
              <a:solidFill>
                <a:srgbClr val="000000"/>
              </a:solidFill>
              <a:latin typeface="Arial"/>
              <a:ea typeface="Arial"/>
              <a:cs typeface="Arial"/>
              <a:sym typeface="Arial"/>
            </a:endParaRPr>
          </a:p>
        </p:txBody>
      </p:sp>
      <p:sp>
        <p:nvSpPr>
          <p:cNvPr id="182" name="Google Shape;182;p24"/>
          <p:cNvSpPr/>
          <p:nvPr/>
        </p:nvSpPr>
        <p:spPr>
          <a:xfrm>
            <a:off x="6514200" y="1364225"/>
            <a:ext cx="1750500" cy="487500"/>
          </a:xfrm>
          <a:prstGeom prst="roundRect">
            <a:avLst>
              <a:gd fmla="val 16667" name="adj"/>
            </a:avLst>
          </a:prstGeom>
          <a:noFill/>
          <a:ln cap="flat" cmpd="sng" w="2857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Arial"/>
                <a:ea typeface="Arial"/>
                <a:cs typeface="Arial"/>
                <a:sym typeface="Arial"/>
              </a:rPr>
              <a:t>Input a picture</a:t>
            </a:r>
            <a:endParaRPr b="0" i="0" sz="1500" u="none" cap="none" strike="noStrike">
              <a:solidFill>
                <a:srgbClr val="000000"/>
              </a:solidFill>
              <a:latin typeface="Arial"/>
              <a:ea typeface="Arial"/>
              <a:cs typeface="Arial"/>
              <a:sym typeface="Arial"/>
            </a:endParaRPr>
          </a:p>
        </p:txBody>
      </p:sp>
      <p:sp>
        <p:nvSpPr>
          <p:cNvPr id="183" name="Google Shape;183;p24"/>
          <p:cNvSpPr/>
          <p:nvPr/>
        </p:nvSpPr>
        <p:spPr>
          <a:xfrm>
            <a:off x="6083750" y="2118613"/>
            <a:ext cx="2611200" cy="1197600"/>
          </a:xfrm>
          <a:prstGeom prst="roundRect">
            <a:avLst>
              <a:gd fmla="val 16667" name="adj"/>
            </a:avLst>
          </a:prstGeom>
          <a:noFill/>
          <a:ln cap="flat" cmpd="sng" w="2857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Arial"/>
                <a:ea typeface="Arial"/>
                <a:cs typeface="Arial"/>
                <a:sym typeface="Arial"/>
              </a:rPr>
              <a:t>Apply pre-processing steps</a:t>
            </a:r>
            <a:endParaRPr b="0" i="0" sz="15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Arial"/>
                <a:ea typeface="Arial"/>
                <a:cs typeface="Arial"/>
                <a:sym typeface="Arial"/>
              </a:rPr>
              <a:t>to remove noises </a:t>
            </a:r>
            <a:endParaRPr b="0" i="0" sz="15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Arial"/>
                <a:ea typeface="Arial"/>
                <a:cs typeface="Arial"/>
                <a:sym typeface="Arial"/>
              </a:rPr>
              <a:t>(will be remove if it doesn’t work)</a:t>
            </a:r>
            <a:endParaRPr b="0" i="0" sz="1500" u="none" cap="none" strike="noStrike">
              <a:solidFill>
                <a:srgbClr val="000000"/>
              </a:solidFill>
              <a:latin typeface="Arial"/>
              <a:ea typeface="Arial"/>
              <a:cs typeface="Arial"/>
              <a:sym typeface="Arial"/>
            </a:endParaRPr>
          </a:p>
        </p:txBody>
      </p:sp>
      <p:sp>
        <p:nvSpPr>
          <p:cNvPr id="184" name="Google Shape;184;p24"/>
          <p:cNvSpPr/>
          <p:nvPr/>
        </p:nvSpPr>
        <p:spPr>
          <a:xfrm>
            <a:off x="6293709" y="3593217"/>
            <a:ext cx="2191500" cy="646500"/>
          </a:xfrm>
          <a:prstGeom prst="roundRect">
            <a:avLst>
              <a:gd fmla="val 16667" name="adj"/>
            </a:avLst>
          </a:prstGeom>
          <a:noFill/>
          <a:ln cap="flat" cmpd="sng" w="2857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Arial"/>
                <a:ea typeface="Arial"/>
                <a:cs typeface="Arial"/>
                <a:sym typeface="Arial"/>
              </a:rPr>
              <a:t>Process on the picture</a:t>
            </a:r>
            <a:endParaRPr b="0" i="0" sz="1500" u="none" cap="none" strike="noStrike">
              <a:solidFill>
                <a:srgbClr val="000000"/>
              </a:solidFill>
              <a:latin typeface="Arial"/>
              <a:ea typeface="Arial"/>
              <a:cs typeface="Arial"/>
              <a:sym typeface="Arial"/>
            </a:endParaRPr>
          </a:p>
        </p:txBody>
      </p:sp>
      <p:sp>
        <p:nvSpPr>
          <p:cNvPr id="185" name="Google Shape;185;p24"/>
          <p:cNvSpPr/>
          <p:nvPr/>
        </p:nvSpPr>
        <p:spPr>
          <a:xfrm>
            <a:off x="6044526" y="4516703"/>
            <a:ext cx="2689800" cy="1197600"/>
          </a:xfrm>
          <a:prstGeom prst="roundRect">
            <a:avLst>
              <a:gd fmla="val 16667" name="adj"/>
            </a:avLst>
          </a:prstGeom>
          <a:noFill/>
          <a:ln cap="flat" cmpd="sng" w="2857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Arial"/>
                <a:ea typeface="Arial"/>
                <a:cs typeface="Arial"/>
                <a:sym typeface="Arial"/>
              </a:rPr>
              <a:t>Fine-tuning on the picture </a:t>
            </a:r>
            <a:endParaRPr b="0" i="0" sz="15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Arial"/>
                <a:ea typeface="Arial"/>
                <a:cs typeface="Arial"/>
                <a:sym typeface="Arial"/>
              </a:rPr>
              <a:t>e.g. draw the contours of ships for better users’ interface</a:t>
            </a:r>
            <a:endParaRPr b="0" i="0" sz="1500" u="none" cap="none" strike="noStrike">
              <a:solidFill>
                <a:srgbClr val="000000"/>
              </a:solidFill>
              <a:latin typeface="Arial"/>
              <a:ea typeface="Arial"/>
              <a:cs typeface="Arial"/>
              <a:sym typeface="Arial"/>
            </a:endParaRPr>
          </a:p>
        </p:txBody>
      </p:sp>
      <p:sp>
        <p:nvSpPr>
          <p:cNvPr id="186" name="Google Shape;186;p24"/>
          <p:cNvSpPr/>
          <p:nvPr/>
        </p:nvSpPr>
        <p:spPr>
          <a:xfrm>
            <a:off x="6371923" y="6013615"/>
            <a:ext cx="2034900" cy="487500"/>
          </a:xfrm>
          <a:prstGeom prst="roundRect">
            <a:avLst>
              <a:gd fmla="val 16667" name="adj"/>
            </a:avLst>
          </a:prstGeom>
          <a:noFill/>
          <a:ln cap="flat" cmpd="sng" w="2857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Arial"/>
                <a:ea typeface="Arial"/>
                <a:cs typeface="Arial"/>
                <a:sym typeface="Arial"/>
              </a:rPr>
              <a:t>Output the result</a:t>
            </a:r>
            <a:endParaRPr b="0" i="0" sz="1500" u="none" cap="none" strike="noStrike">
              <a:solidFill>
                <a:srgbClr val="000000"/>
              </a:solidFill>
              <a:latin typeface="Arial"/>
              <a:ea typeface="Arial"/>
              <a:cs typeface="Arial"/>
              <a:sym typeface="Arial"/>
            </a:endParaRPr>
          </a:p>
        </p:txBody>
      </p:sp>
      <p:sp>
        <p:nvSpPr>
          <p:cNvPr id="187" name="Google Shape;187;p24"/>
          <p:cNvSpPr/>
          <p:nvPr/>
        </p:nvSpPr>
        <p:spPr>
          <a:xfrm>
            <a:off x="4375646" y="3557832"/>
            <a:ext cx="1239300" cy="967800"/>
          </a:xfrm>
          <a:prstGeom prst="roundRect">
            <a:avLst>
              <a:gd fmla="val 16667" name="adj"/>
            </a:avLst>
          </a:prstGeom>
          <a:noFill/>
          <a:ln cap="flat" cmpd="sng" w="2857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Arial"/>
                <a:ea typeface="Arial"/>
                <a:cs typeface="Arial"/>
                <a:sym typeface="Arial"/>
              </a:rPr>
              <a:t>Output the trained model</a:t>
            </a:r>
            <a:endParaRPr b="0" i="0" sz="1500" u="none" cap="none" strike="noStrike">
              <a:solidFill>
                <a:srgbClr val="000000"/>
              </a:solidFill>
              <a:latin typeface="Arial"/>
              <a:ea typeface="Arial"/>
              <a:cs typeface="Arial"/>
              <a:sym typeface="Arial"/>
            </a:endParaRPr>
          </a:p>
        </p:txBody>
      </p:sp>
      <p:sp>
        <p:nvSpPr>
          <p:cNvPr id="188" name="Google Shape;188;p24"/>
          <p:cNvSpPr/>
          <p:nvPr/>
        </p:nvSpPr>
        <p:spPr>
          <a:xfrm>
            <a:off x="7304034" y="1851855"/>
            <a:ext cx="170700" cy="299100"/>
          </a:xfrm>
          <a:prstGeom prst="downArrow">
            <a:avLst>
              <a:gd fmla="val 50000" name="adj1"/>
              <a:gd fmla="val 50000" name="adj2"/>
            </a:avLst>
          </a:prstGeom>
          <a:solidFill>
            <a:srgbClr val="3D85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24"/>
          <p:cNvSpPr/>
          <p:nvPr/>
        </p:nvSpPr>
        <p:spPr>
          <a:xfrm>
            <a:off x="7304034" y="3292120"/>
            <a:ext cx="170700" cy="299100"/>
          </a:xfrm>
          <a:prstGeom prst="downArrow">
            <a:avLst>
              <a:gd fmla="val 50000" name="adj1"/>
              <a:gd fmla="val 50000" name="adj2"/>
            </a:avLst>
          </a:prstGeom>
          <a:solidFill>
            <a:srgbClr val="3D85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24"/>
          <p:cNvSpPr/>
          <p:nvPr/>
        </p:nvSpPr>
        <p:spPr>
          <a:xfrm>
            <a:off x="7304034" y="4217468"/>
            <a:ext cx="170700" cy="299100"/>
          </a:xfrm>
          <a:prstGeom prst="downArrow">
            <a:avLst>
              <a:gd fmla="val 50000" name="adj1"/>
              <a:gd fmla="val 50000" name="adj2"/>
            </a:avLst>
          </a:prstGeom>
          <a:solidFill>
            <a:srgbClr val="3D85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4"/>
          <p:cNvSpPr/>
          <p:nvPr/>
        </p:nvSpPr>
        <p:spPr>
          <a:xfrm>
            <a:off x="7304034" y="5714368"/>
            <a:ext cx="170700" cy="299100"/>
          </a:xfrm>
          <a:prstGeom prst="downArrow">
            <a:avLst>
              <a:gd fmla="val 50000" name="adj1"/>
              <a:gd fmla="val 50000" name="adj2"/>
            </a:avLst>
          </a:prstGeom>
          <a:solidFill>
            <a:srgbClr val="3D85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4"/>
          <p:cNvSpPr/>
          <p:nvPr/>
        </p:nvSpPr>
        <p:spPr>
          <a:xfrm>
            <a:off x="5605252" y="3975554"/>
            <a:ext cx="661800" cy="150600"/>
          </a:xfrm>
          <a:prstGeom prst="rightArrow">
            <a:avLst>
              <a:gd fmla="val 50000" name="adj1"/>
              <a:gd fmla="val 50000" name="adj2"/>
            </a:avLst>
          </a:prstGeom>
          <a:solidFill>
            <a:srgbClr val="3D85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24"/>
          <p:cNvSpPr/>
          <p:nvPr/>
        </p:nvSpPr>
        <p:spPr>
          <a:xfrm>
            <a:off x="4139980" y="4525714"/>
            <a:ext cx="997500" cy="1643400"/>
          </a:xfrm>
          <a:prstGeom prst="bentUpArrow">
            <a:avLst>
              <a:gd fmla="val 7941" name="adj1"/>
              <a:gd fmla="val 9408" name="adj2"/>
              <a:gd fmla="val 16707" name="adj3"/>
            </a:avLst>
          </a:prstGeom>
          <a:solidFill>
            <a:srgbClr val="3D85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24"/>
          <p:cNvSpPr txBox="1"/>
          <p:nvPr/>
        </p:nvSpPr>
        <p:spPr>
          <a:xfrm>
            <a:off x="4136494" y="5685952"/>
            <a:ext cx="593700" cy="356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Yes</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