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96" d="100"/>
          <a:sy n="96" d="100"/>
        </p:scale>
        <p:origin x="10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0A97-2451-104A-A127-F165C674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DD9DC-AAE1-2B47-BD8E-9FDFB85D4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401B-566B-D64E-A1A6-E4CF1B65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5421-9AAD-EF4E-8F75-B7BF9B93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6327-3747-7C46-9936-114FB5EA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D12D-E31B-DA4C-8A75-ECDCE61F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444F-F456-424F-AB82-70512ABC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5E8D-07B1-0847-8656-457DBFC9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6E2-50BD-E74C-A46D-D3CD3149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715E-6C25-024E-A56E-3B153B3E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77A3D-9BEA-DD47-BFE7-4F95F8607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C79A-35C3-B546-967F-EC0A2DB22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B206-3DA8-C54D-9F72-B4DB2A76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6E54-8416-E945-9050-6D4CE768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88B19-FB3F-4B48-8F90-FAD431E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3B6-ADD8-0143-9F34-449A98D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9F89-D6CF-5C41-8D04-BAC9116C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BFFA-BFD8-4A45-895E-AB3F6D37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0F08-F910-8943-82D9-9B8A9E45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0400-1857-4342-A7CD-767B5E23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9CB-7409-5842-B6F4-21028304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8883-B92C-0C41-83D7-9F2FFC9D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1A0F-7A4A-C845-A87F-92EF601E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A389-FA3B-9943-8F99-B3D6AD76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B5D1-8F85-A444-9024-9E876231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87B1-58FB-6449-A98C-3709069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09BD-A6B2-9646-8C03-6B761210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E9ADF-7482-1644-90B7-02BFEF59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007EE-9D52-D844-B589-4DED7AD3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2A00-B90A-2140-AA78-793224C3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CC42-FE99-784A-BD90-2FFF9907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5037-409B-A747-BD6D-5E72F5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80BA-CC56-6244-995C-88AA7037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43D9-0D1A-9C41-9F36-8EA4087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E34A0-33FE-6744-9EB1-773E64BC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16EA-A795-864E-866C-9C8667D95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3583-C4AB-264E-BEEA-10679230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5F72B-86F6-D347-B3FC-3B2BE0D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F2D43-2513-0146-83F5-32C2504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6DE7-943B-5043-9035-2A5CED5E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A1441-67FE-534C-AA07-6378569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4479F-CF21-8340-91DA-06E00D2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89C89-84F7-C242-9DC9-DF8589A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3E3CB-77F8-6445-BE34-493BC04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D3E08-B6BB-7442-87D6-7889E2F2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BE2D-09AB-9547-9E60-8867D0BC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149F-4708-8D4D-91C2-0378EC15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FEE0-A244-3C4A-A59B-6B46A615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BBFCB-2D00-D84E-8E4C-0DBEFCE7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F57A-AFA0-854E-9399-2112C82D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0BC87-6ABE-A345-B0F6-573B08B4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053E-2E54-2848-A4C0-74522D8C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3C07-F15C-AB44-9818-B60A8BD6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0434C-4B0F-A644-9000-322D57DE2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8D4-D62E-A14C-889D-6C4C8775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E04A-B163-3E49-B126-A2B6CE82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6EAD-0E8C-064D-ABC8-7E52FCFC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646B8-08A6-E047-9B13-DE6057AC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15952-2F47-DD46-ACBC-79A9C43A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5E89-E3DD-CE4F-AE01-872975A3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AD8A-98D0-8C41-B143-7046FFFFD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9CAD-D097-F84C-B8D9-34A4A13DDEF7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4EE5-CCB0-F74F-A979-3CF56454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26FE-8158-6645-8A20-1FC34F3B2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9C47-E05A-A148-8D9B-059C8FFA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C77E65-AB9F-D44D-9F2D-29CB06B0EDA6}"/>
              </a:ext>
            </a:extLst>
          </p:cNvPr>
          <p:cNvSpPr/>
          <p:nvPr/>
        </p:nvSpPr>
        <p:spPr>
          <a:xfrm>
            <a:off x="928255" y="401782"/>
            <a:ext cx="3851563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90F776-EE3F-B048-A8D6-9F4975F17186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2854037" y="401782"/>
            <a:ext cx="0" cy="76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54B384-DFB9-074C-8563-E164E4593774}"/>
              </a:ext>
            </a:extLst>
          </p:cNvPr>
          <p:cNvCxnSpPr>
            <a:cxnSpLocks/>
          </p:cNvCxnSpPr>
          <p:nvPr/>
        </p:nvCxnSpPr>
        <p:spPr>
          <a:xfrm>
            <a:off x="1824999" y="401782"/>
            <a:ext cx="0" cy="76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66DF1E-C69C-8C4A-A3B9-B224DA42FC81}"/>
              </a:ext>
            </a:extLst>
          </p:cNvPr>
          <p:cNvCxnSpPr>
            <a:cxnSpLocks/>
          </p:cNvCxnSpPr>
          <p:nvPr/>
        </p:nvCxnSpPr>
        <p:spPr>
          <a:xfrm>
            <a:off x="3861617" y="401782"/>
            <a:ext cx="0" cy="76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746AA0-49A8-5849-8F6B-634028834506}"/>
              </a:ext>
            </a:extLst>
          </p:cNvPr>
          <p:cNvGrpSpPr/>
          <p:nvPr/>
        </p:nvGrpSpPr>
        <p:grpSpPr>
          <a:xfrm>
            <a:off x="928255" y="2150106"/>
            <a:ext cx="4724406" cy="787400"/>
            <a:chOff x="900540" y="1411285"/>
            <a:chExt cx="4724406" cy="787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BEA41C-D238-3641-B538-DF5D706FBA99}"/>
                </a:ext>
              </a:extLst>
            </p:cNvPr>
            <p:cNvSpPr/>
            <p:nvPr/>
          </p:nvSpPr>
          <p:spPr>
            <a:xfrm>
              <a:off x="900540" y="1423985"/>
              <a:ext cx="4724406" cy="76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90F44C-455A-E34A-9E45-CA2635F4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811144" y="1436685"/>
              <a:ext cx="0" cy="762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D569B8-2673-0146-A036-0AC287372EA2}"/>
                </a:ext>
              </a:extLst>
            </p:cNvPr>
            <p:cNvCxnSpPr>
              <a:cxnSpLocks/>
            </p:cNvCxnSpPr>
            <p:nvPr/>
          </p:nvCxnSpPr>
          <p:spPr>
            <a:xfrm>
              <a:off x="2854037" y="1423985"/>
              <a:ext cx="0" cy="762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D03A9A-132B-2849-A669-6BB7456BEE3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72" y="1423985"/>
              <a:ext cx="0" cy="774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0E8836-7E67-554E-8921-747AAA086D04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18" y="1411285"/>
              <a:ext cx="0" cy="774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1CBC51-4237-BB4A-BE32-083FC2B570DD}"/>
              </a:ext>
            </a:extLst>
          </p:cNvPr>
          <p:cNvGrpSpPr/>
          <p:nvPr/>
        </p:nvGrpSpPr>
        <p:grpSpPr>
          <a:xfrm>
            <a:off x="928255" y="3920494"/>
            <a:ext cx="4724406" cy="787400"/>
            <a:chOff x="900540" y="1411285"/>
            <a:chExt cx="4724406" cy="787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3E8B32-BB07-7145-A4AE-1B0317FFF895}"/>
                </a:ext>
              </a:extLst>
            </p:cNvPr>
            <p:cNvSpPr/>
            <p:nvPr/>
          </p:nvSpPr>
          <p:spPr>
            <a:xfrm>
              <a:off x="900540" y="1423985"/>
              <a:ext cx="4724406" cy="76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143AF1-87B3-8544-9C54-B41798A6B0E4}"/>
                </a:ext>
              </a:extLst>
            </p:cNvPr>
            <p:cNvCxnSpPr>
              <a:cxnSpLocks/>
            </p:cNvCxnSpPr>
            <p:nvPr/>
          </p:nvCxnSpPr>
          <p:spPr>
            <a:xfrm>
              <a:off x="1811144" y="1436685"/>
              <a:ext cx="0" cy="762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30544F-EAA6-9948-9C10-C8F3DCDA2831}"/>
                </a:ext>
              </a:extLst>
            </p:cNvPr>
            <p:cNvCxnSpPr>
              <a:cxnSpLocks/>
            </p:cNvCxnSpPr>
            <p:nvPr/>
          </p:nvCxnSpPr>
          <p:spPr>
            <a:xfrm>
              <a:off x="2854037" y="1423985"/>
              <a:ext cx="0" cy="762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C04A18-3E7F-E544-9A1F-A49A1DDAE419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72" y="1423985"/>
              <a:ext cx="0" cy="774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F59E26-54B7-D74E-B939-25A09C21E801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18" y="1411285"/>
              <a:ext cx="0" cy="774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F4F62A-C691-5D40-B2BE-39DC54083B01}"/>
              </a:ext>
            </a:extLst>
          </p:cNvPr>
          <p:cNvGrpSpPr/>
          <p:nvPr/>
        </p:nvGrpSpPr>
        <p:grpSpPr>
          <a:xfrm>
            <a:off x="928255" y="5668818"/>
            <a:ext cx="4724406" cy="787400"/>
            <a:chOff x="900540" y="1411285"/>
            <a:chExt cx="4724406" cy="787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3102B7-A2EA-D84A-8D69-FC7C5E5C736A}"/>
                </a:ext>
              </a:extLst>
            </p:cNvPr>
            <p:cNvSpPr/>
            <p:nvPr/>
          </p:nvSpPr>
          <p:spPr>
            <a:xfrm>
              <a:off x="900540" y="1423985"/>
              <a:ext cx="4724406" cy="76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B9CBE1-5737-3E4F-8271-0BD7D651069C}"/>
                </a:ext>
              </a:extLst>
            </p:cNvPr>
            <p:cNvCxnSpPr>
              <a:cxnSpLocks/>
            </p:cNvCxnSpPr>
            <p:nvPr/>
          </p:nvCxnSpPr>
          <p:spPr>
            <a:xfrm>
              <a:off x="1811144" y="1436685"/>
              <a:ext cx="0" cy="762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D4C88D4-C8C8-644F-85A4-418FF841FA94}"/>
                </a:ext>
              </a:extLst>
            </p:cNvPr>
            <p:cNvCxnSpPr>
              <a:cxnSpLocks/>
            </p:cNvCxnSpPr>
            <p:nvPr/>
          </p:nvCxnSpPr>
          <p:spPr>
            <a:xfrm>
              <a:off x="2854037" y="1423985"/>
              <a:ext cx="0" cy="762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8B530E-34B6-7941-A5E7-C36BB9D5D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72" y="1423985"/>
              <a:ext cx="0" cy="774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ED78AE-35F5-9E4F-A7F2-955C3FF83867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18" y="1411285"/>
              <a:ext cx="0" cy="774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1A2A31-F048-7346-997E-55CEF25BA402}"/>
              </a:ext>
            </a:extLst>
          </p:cNvPr>
          <p:cNvSpPr txBox="1"/>
          <p:nvPr/>
        </p:nvSpPr>
        <p:spPr>
          <a:xfrm>
            <a:off x="1151340" y="459616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78B8E0-538A-214F-9432-779D85136196}"/>
              </a:ext>
            </a:extLst>
          </p:cNvPr>
          <p:cNvSpPr txBox="1"/>
          <p:nvPr/>
        </p:nvSpPr>
        <p:spPr>
          <a:xfrm>
            <a:off x="2130816" y="459616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44EDE4-ED9A-EC47-BC3A-76929A12363E}"/>
              </a:ext>
            </a:extLst>
          </p:cNvPr>
          <p:cNvSpPr txBox="1"/>
          <p:nvPr/>
        </p:nvSpPr>
        <p:spPr>
          <a:xfrm>
            <a:off x="3133706" y="459616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D81895-3A40-F54A-BB2A-8C4FBB02FFB2}"/>
              </a:ext>
            </a:extLst>
          </p:cNvPr>
          <p:cNvSpPr txBox="1"/>
          <p:nvPr/>
        </p:nvSpPr>
        <p:spPr>
          <a:xfrm>
            <a:off x="4095431" y="459615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65E0AB-9860-444E-ABD1-7818B47B2C51}"/>
              </a:ext>
            </a:extLst>
          </p:cNvPr>
          <p:cNvSpPr txBox="1"/>
          <p:nvPr/>
        </p:nvSpPr>
        <p:spPr>
          <a:xfrm>
            <a:off x="1148555" y="3985651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EC18E-F4A7-254F-8C12-33F247E2CDDC}"/>
              </a:ext>
            </a:extLst>
          </p:cNvPr>
          <p:cNvSpPr txBox="1"/>
          <p:nvPr/>
        </p:nvSpPr>
        <p:spPr>
          <a:xfrm>
            <a:off x="2128031" y="3985651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11B8A-AF66-5340-A489-E978421E474B}"/>
              </a:ext>
            </a:extLst>
          </p:cNvPr>
          <p:cNvSpPr txBox="1"/>
          <p:nvPr/>
        </p:nvSpPr>
        <p:spPr>
          <a:xfrm>
            <a:off x="3130921" y="3985651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CE732-64E2-2E4F-984A-24398E303B25}"/>
              </a:ext>
            </a:extLst>
          </p:cNvPr>
          <p:cNvSpPr txBox="1"/>
          <p:nvPr/>
        </p:nvSpPr>
        <p:spPr>
          <a:xfrm>
            <a:off x="4092646" y="3985650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710524-A18B-8244-952F-CF3A8C7BCD5C}"/>
              </a:ext>
            </a:extLst>
          </p:cNvPr>
          <p:cNvSpPr txBox="1"/>
          <p:nvPr/>
        </p:nvSpPr>
        <p:spPr>
          <a:xfrm>
            <a:off x="1157967" y="5740610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1B110F-694B-0443-B28E-6DEE283EB8CB}"/>
              </a:ext>
            </a:extLst>
          </p:cNvPr>
          <p:cNvSpPr txBox="1"/>
          <p:nvPr/>
        </p:nvSpPr>
        <p:spPr>
          <a:xfrm>
            <a:off x="2137443" y="5740610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5260FC-97AA-1042-B20E-62A18D1F045F}"/>
              </a:ext>
            </a:extLst>
          </p:cNvPr>
          <p:cNvSpPr txBox="1"/>
          <p:nvPr/>
        </p:nvSpPr>
        <p:spPr>
          <a:xfrm>
            <a:off x="3140333" y="5740610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E0ACE-E041-BA4D-98CF-D04BD7D34945}"/>
              </a:ext>
            </a:extLst>
          </p:cNvPr>
          <p:cNvSpPr txBox="1"/>
          <p:nvPr/>
        </p:nvSpPr>
        <p:spPr>
          <a:xfrm>
            <a:off x="4102058" y="5740609"/>
            <a:ext cx="45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606965-5F0F-FE4A-91A8-89C462AA9861}"/>
              </a:ext>
            </a:extLst>
          </p:cNvPr>
          <p:cNvCxnSpPr/>
          <p:nvPr/>
        </p:nvCxnSpPr>
        <p:spPr>
          <a:xfrm>
            <a:off x="3290458" y="1338470"/>
            <a:ext cx="0" cy="71561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AB67C3-36B4-1548-8513-0BAC2117DAAE}"/>
              </a:ext>
            </a:extLst>
          </p:cNvPr>
          <p:cNvCxnSpPr/>
          <p:nvPr/>
        </p:nvCxnSpPr>
        <p:spPr>
          <a:xfrm>
            <a:off x="3340759" y="3071191"/>
            <a:ext cx="0" cy="71561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A95A8D-E724-D545-A9B7-B882DCCDEDB8}"/>
              </a:ext>
            </a:extLst>
          </p:cNvPr>
          <p:cNvCxnSpPr/>
          <p:nvPr/>
        </p:nvCxnSpPr>
        <p:spPr>
          <a:xfrm>
            <a:off x="3322092" y="4827104"/>
            <a:ext cx="0" cy="71561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B2CD04-D762-1048-896D-580723A3116F}"/>
              </a:ext>
            </a:extLst>
          </p:cNvPr>
          <p:cNvSpPr txBox="1"/>
          <p:nvPr/>
        </p:nvSpPr>
        <p:spPr>
          <a:xfrm>
            <a:off x="6294783" y="2239617"/>
            <a:ext cx="5642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Create an array with original array</a:t>
            </a:r>
          </a:p>
          <a:p>
            <a:r>
              <a:rPr lang="en-US" sz="2800" dirty="0"/>
              <a:t>	 size + 1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51FB4F-BDCE-C647-93B8-6AD6DBFD4F26}"/>
              </a:ext>
            </a:extLst>
          </p:cNvPr>
          <p:cNvSpPr txBox="1"/>
          <p:nvPr/>
        </p:nvSpPr>
        <p:spPr>
          <a:xfrm>
            <a:off x="6294783" y="4068536"/>
            <a:ext cx="5982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Copy the contents from original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FF0F8A-609D-5447-94B6-76E6C0039E5F}"/>
              </a:ext>
            </a:extLst>
          </p:cNvPr>
          <p:cNvSpPr txBox="1"/>
          <p:nvPr/>
        </p:nvSpPr>
        <p:spPr>
          <a:xfrm>
            <a:off x="6294783" y="5824449"/>
            <a:ext cx="516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3) ”Append” the value to the array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20DEB3-A0F6-8548-B1FB-DD145038ED27}"/>
              </a:ext>
            </a:extLst>
          </p:cNvPr>
          <p:cNvSpPr txBox="1"/>
          <p:nvPr/>
        </p:nvSpPr>
        <p:spPr>
          <a:xfrm>
            <a:off x="5002903" y="492868"/>
            <a:ext cx="2180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Original Array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50E13D-E928-1F45-92AF-4893811FFB52}"/>
              </a:ext>
            </a:extLst>
          </p:cNvPr>
          <p:cNvSpPr txBox="1"/>
          <p:nvPr/>
        </p:nvSpPr>
        <p:spPr>
          <a:xfrm>
            <a:off x="4932821" y="5745702"/>
            <a:ext cx="65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306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DCA0D-68DF-344C-BBC0-D8FD3C3FC860}"/>
              </a:ext>
            </a:extLst>
          </p:cNvPr>
          <p:cNvSpPr/>
          <p:nvPr/>
        </p:nvSpPr>
        <p:spPr>
          <a:xfrm>
            <a:off x="424069" y="556591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7AB5C3-1546-4B4D-B194-086C205C79A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295400" y="556591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DEF496-88E0-7D4E-A330-8E51CCF3DC75}"/>
              </a:ext>
            </a:extLst>
          </p:cNvPr>
          <p:cNvSpPr/>
          <p:nvPr/>
        </p:nvSpPr>
        <p:spPr>
          <a:xfrm>
            <a:off x="3226904" y="556591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14132A-90C1-C44A-9D3F-FFFD3FA8EA8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4098235" y="556591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9ACC00-D1A4-A542-901C-752E8B5DFC45}"/>
              </a:ext>
            </a:extLst>
          </p:cNvPr>
          <p:cNvCxnSpPr>
            <a:endCxn id="8" idx="1"/>
          </p:cNvCxnSpPr>
          <p:nvPr/>
        </p:nvCxnSpPr>
        <p:spPr>
          <a:xfrm>
            <a:off x="1696278" y="967409"/>
            <a:ext cx="1530626" cy="662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C2E85-5741-894E-AC13-F8501B0489CD}"/>
              </a:ext>
            </a:extLst>
          </p:cNvPr>
          <p:cNvSpPr/>
          <p:nvPr/>
        </p:nvSpPr>
        <p:spPr>
          <a:xfrm>
            <a:off x="424069" y="2759765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0581F-FA45-8945-8109-C9A756F6E9B9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1295400" y="2759765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D0882-9BEA-A242-B8DB-CD29EC53AC58}"/>
              </a:ext>
            </a:extLst>
          </p:cNvPr>
          <p:cNvSpPr/>
          <p:nvPr/>
        </p:nvSpPr>
        <p:spPr>
          <a:xfrm>
            <a:off x="3226904" y="2759765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956FD-5B2E-3342-8EDA-047495A74FB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4098235" y="2759765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C2F6F4-45D1-9947-8A81-A1F9720F4B47}"/>
              </a:ext>
            </a:extLst>
          </p:cNvPr>
          <p:cNvCxnSpPr>
            <a:endCxn id="16" idx="1"/>
          </p:cNvCxnSpPr>
          <p:nvPr/>
        </p:nvCxnSpPr>
        <p:spPr>
          <a:xfrm>
            <a:off x="1696278" y="3170583"/>
            <a:ext cx="1530626" cy="662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34043-9E7D-FD46-8FC4-561D5398E13D}"/>
              </a:ext>
            </a:extLst>
          </p:cNvPr>
          <p:cNvSpPr/>
          <p:nvPr/>
        </p:nvSpPr>
        <p:spPr>
          <a:xfrm>
            <a:off x="6029739" y="2753139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26CABE-B5FD-1A43-BD8C-CE00C57289ED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901070" y="2753139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409B9D4-8CDF-814F-9D48-54F97C7913E3}"/>
              </a:ext>
            </a:extLst>
          </p:cNvPr>
          <p:cNvSpPr/>
          <p:nvPr/>
        </p:nvSpPr>
        <p:spPr>
          <a:xfrm>
            <a:off x="424069" y="4956313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884413-4D01-F444-A66E-9F7182140D7A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1295400" y="4956313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CA90DA-CF53-754C-BD18-5B9767470EE9}"/>
              </a:ext>
            </a:extLst>
          </p:cNvPr>
          <p:cNvSpPr/>
          <p:nvPr/>
        </p:nvSpPr>
        <p:spPr>
          <a:xfrm>
            <a:off x="3226904" y="4956313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EEEA00-49E9-CA4B-9155-C0A9F0E86973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>
            <a:off x="4098235" y="4956313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304C62-0C65-EE4F-836F-EB20EEE6B588}"/>
              </a:ext>
            </a:extLst>
          </p:cNvPr>
          <p:cNvCxnSpPr>
            <a:endCxn id="23" idx="1"/>
          </p:cNvCxnSpPr>
          <p:nvPr/>
        </p:nvCxnSpPr>
        <p:spPr>
          <a:xfrm>
            <a:off x="1696278" y="5367131"/>
            <a:ext cx="1530626" cy="662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988A9-A913-5941-B3A8-CEA5B941A0FB}"/>
              </a:ext>
            </a:extLst>
          </p:cNvPr>
          <p:cNvSpPr/>
          <p:nvPr/>
        </p:nvSpPr>
        <p:spPr>
          <a:xfrm>
            <a:off x="6029739" y="4949687"/>
            <a:ext cx="1742662" cy="834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9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BD2417-9204-644B-82A1-D4FE2D98E4A9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6901070" y="4949687"/>
            <a:ext cx="0" cy="8348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2396D7-8C5F-4645-8CBF-9E3D67170807}"/>
              </a:ext>
            </a:extLst>
          </p:cNvPr>
          <p:cNvCxnSpPr/>
          <p:nvPr/>
        </p:nvCxnSpPr>
        <p:spPr>
          <a:xfrm>
            <a:off x="4499113" y="5373756"/>
            <a:ext cx="1530626" cy="662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DCF810-310C-B74C-BBCA-A3A5E3F3EF13}"/>
              </a:ext>
            </a:extLst>
          </p:cNvPr>
          <p:cNvSpPr txBox="1"/>
          <p:nvPr/>
        </p:nvSpPr>
        <p:spPr>
          <a:xfrm>
            <a:off x="5525689" y="705799"/>
            <a:ext cx="169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2E1271-1909-6A43-821B-F84489B23CDC}"/>
              </a:ext>
            </a:extLst>
          </p:cNvPr>
          <p:cNvSpPr txBox="1"/>
          <p:nvPr/>
        </p:nvSpPr>
        <p:spPr>
          <a:xfrm>
            <a:off x="8300072" y="2915598"/>
            <a:ext cx="333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Create new “node”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5033D-06C7-B845-BB9D-F1540F8DC702}"/>
              </a:ext>
            </a:extLst>
          </p:cNvPr>
          <p:cNvSpPr txBox="1"/>
          <p:nvPr/>
        </p:nvSpPr>
        <p:spPr>
          <a:xfrm>
            <a:off x="8225078" y="5118772"/>
            <a:ext cx="3092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”link” node to list</a:t>
            </a:r>
          </a:p>
        </p:txBody>
      </p:sp>
    </p:spTree>
    <p:extLst>
      <p:ext uri="{BB962C8B-B14F-4D97-AF65-F5344CB8AC3E}">
        <p14:creationId xmlns:p14="http://schemas.microsoft.com/office/powerpoint/2010/main" val="47087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77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Molyneaux</dc:creator>
  <cp:lastModifiedBy>David Molyneaux</cp:lastModifiedBy>
  <cp:revision>4</cp:revision>
  <dcterms:created xsi:type="dcterms:W3CDTF">2019-12-25T06:08:37Z</dcterms:created>
  <dcterms:modified xsi:type="dcterms:W3CDTF">2019-12-25T15:23:08Z</dcterms:modified>
</cp:coreProperties>
</file>