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384" r:id="rId3"/>
    <p:sldId id="387" r:id="rId4"/>
    <p:sldId id="283" r:id="rId5"/>
    <p:sldId id="388" r:id="rId6"/>
    <p:sldId id="385" r:id="rId7"/>
    <p:sldId id="390" r:id="rId8"/>
    <p:sldId id="265" r:id="rId9"/>
    <p:sldId id="392" r:id="rId10"/>
  </p:sldIdLst>
  <p:sldSz cx="14630400" cy="8229600"/>
  <p:notesSz cx="8229600" cy="14630400"/>
  <p:embeddedFontLst>
    <p:embeddedFont>
      <p:font typeface="ADLaM Display" panose="02010000000000000000" pitchFamily="2" charset="0"/>
      <p:regular r:id="rId12"/>
    </p:embeddedFont>
    <p:embeddedFont>
      <p:font typeface="Amasis MT Pro" panose="02040504050005020304" pitchFamily="18" charset="0"/>
      <p:regular r:id="rId13"/>
      <p:bold r:id="rId14"/>
      <p:italic r:id="rId15"/>
      <p:boldItalic r:id="rId16"/>
    </p:embeddedFont>
    <p:embeddedFont>
      <p:font typeface="Amasis MT Pro Black" panose="02040A04050005020304" pitchFamily="18" charset="0"/>
      <p:bold r:id="rId17"/>
      <p:boldItalic r:id="rId18"/>
    </p:embeddedFont>
    <p:embeddedFont>
      <p:font typeface="DM Sans Medium" pitchFamily="2" charset="0"/>
      <p:regular r:id="rId19"/>
      <p:italic r:id="rId20"/>
    </p:embeddedFont>
    <p:embeddedFont>
      <p:font typeface="Inter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D746F6-F95B-43E0-83BE-A43D833FAB9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225B41-2524-4C07-BCE2-42E1D7B4E12D}">
      <dgm:prSet phldrT="[Text]"/>
      <dgm:spPr/>
      <dgm:t>
        <a:bodyPr/>
        <a:lstStyle/>
        <a:p>
          <a:r>
            <a:rPr lang="en-US" b="1" dirty="0"/>
            <a:t>Key Components:</a:t>
          </a:r>
          <a:endParaRPr lang="en-US" dirty="0"/>
        </a:p>
      </dgm:t>
    </dgm:pt>
    <dgm:pt modelId="{71A2D0DD-4814-43F3-BA07-94E6B942C426}" type="parTrans" cxnId="{30C69778-873A-45D3-A308-2CEA7678A8F3}">
      <dgm:prSet/>
      <dgm:spPr/>
      <dgm:t>
        <a:bodyPr/>
        <a:lstStyle/>
        <a:p>
          <a:endParaRPr lang="en-US"/>
        </a:p>
      </dgm:t>
    </dgm:pt>
    <dgm:pt modelId="{967549B7-9914-4E31-9889-70BCB4838A5E}" type="sibTrans" cxnId="{30C69778-873A-45D3-A308-2CEA7678A8F3}">
      <dgm:prSet/>
      <dgm:spPr/>
      <dgm:t>
        <a:bodyPr/>
        <a:lstStyle/>
        <a:p>
          <a:endParaRPr lang="en-US"/>
        </a:p>
      </dgm:t>
    </dgm:pt>
    <dgm:pt modelId="{0CD5E565-E8F6-4BB3-AEC9-DD9495B57F3F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Char char="Ø"/>
          </a:pPr>
          <a:r>
            <a:rPr lang="en-US" altLang="en-US" dirty="0"/>
            <a:t>-Topology Diagram</a:t>
          </a:r>
        </a:p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altLang="en-US" dirty="0"/>
            <a:t>-IP Addressing Scheme</a:t>
          </a:r>
        </a:p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altLang="en-US" dirty="0"/>
            <a:t>-Device List </a:t>
          </a:r>
          <a:endParaRPr lang="en-US" dirty="0"/>
        </a:p>
      </dgm:t>
    </dgm:pt>
    <dgm:pt modelId="{55D454B0-DA43-4DF5-A119-1A67938C67C2}" type="parTrans" cxnId="{AE92E846-38C7-4BA9-AE73-E57C8A5C1850}">
      <dgm:prSet/>
      <dgm:spPr/>
      <dgm:t>
        <a:bodyPr/>
        <a:lstStyle/>
        <a:p>
          <a:endParaRPr lang="en-US"/>
        </a:p>
      </dgm:t>
    </dgm:pt>
    <dgm:pt modelId="{13BBCDAA-43B3-42A7-8C7B-6C3DB3B7E7DD}" type="sibTrans" cxnId="{AE92E846-38C7-4BA9-AE73-E57C8A5C1850}">
      <dgm:prSet/>
      <dgm:spPr/>
      <dgm:t>
        <a:bodyPr/>
        <a:lstStyle/>
        <a:p>
          <a:endParaRPr lang="en-US"/>
        </a:p>
      </dgm:t>
    </dgm:pt>
    <dgm:pt modelId="{A6CDD57C-92BD-4B59-8D70-535102EFE50A}">
      <dgm:prSet phldrT="[Text]"/>
      <dgm:spPr/>
      <dgm:t>
        <a:bodyPr/>
        <a:lstStyle/>
        <a:p>
          <a:r>
            <a:rPr lang="en-US" b="1" dirty="0"/>
            <a:t>:</a:t>
          </a:r>
          <a:r>
            <a:rPr lang="en-US" dirty="0"/>
            <a:t> -(Include the network topology visual here)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Core Switch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-Departmental VLANs (Admin/IT, Finance/HR, Customer Service/Reception)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Router for internet connectivity</a:t>
          </a:r>
        </a:p>
      </dgm:t>
    </dgm:pt>
    <dgm:pt modelId="{D7353F6A-17E2-44AC-8A48-87D44F74517D}" type="parTrans" cxnId="{C45C4552-003C-4DF7-B6D1-730D7DE04815}">
      <dgm:prSet/>
      <dgm:spPr/>
      <dgm:t>
        <a:bodyPr/>
        <a:lstStyle/>
        <a:p>
          <a:endParaRPr lang="en-US"/>
        </a:p>
      </dgm:t>
    </dgm:pt>
    <dgm:pt modelId="{E5ABAE07-449E-4452-9983-333CF956F208}" type="sibTrans" cxnId="{C45C4552-003C-4DF7-B6D1-730D7DE04815}">
      <dgm:prSet/>
      <dgm:spPr/>
      <dgm:t>
        <a:bodyPr/>
        <a:lstStyle/>
        <a:p>
          <a:endParaRPr lang="en-US"/>
        </a:p>
      </dgm:t>
    </dgm:pt>
    <dgm:pt modelId="{45E816CB-F1F6-4B92-8733-AD5A42DC2088}" type="pres">
      <dgm:prSet presAssocID="{75D746F6-F95B-43E0-83BE-A43D833FAB92}" presName="vert0" presStyleCnt="0">
        <dgm:presLayoutVars>
          <dgm:dir/>
          <dgm:animOne val="branch"/>
          <dgm:animLvl val="lvl"/>
        </dgm:presLayoutVars>
      </dgm:prSet>
      <dgm:spPr/>
    </dgm:pt>
    <dgm:pt modelId="{B9B5B13F-588B-4F61-81AA-AFDB05EC311D}" type="pres">
      <dgm:prSet presAssocID="{3B225B41-2524-4C07-BCE2-42E1D7B4E12D}" presName="thickLine" presStyleLbl="alignNode1" presStyleIdx="0" presStyleCnt="1"/>
      <dgm:spPr/>
    </dgm:pt>
    <dgm:pt modelId="{5817C0B5-150E-4F92-886B-C4ED92E8C753}" type="pres">
      <dgm:prSet presAssocID="{3B225B41-2524-4C07-BCE2-42E1D7B4E12D}" presName="horz1" presStyleCnt="0"/>
      <dgm:spPr/>
    </dgm:pt>
    <dgm:pt modelId="{B46A788F-6BF2-4F45-90FC-40A5A1FE309A}" type="pres">
      <dgm:prSet presAssocID="{3B225B41-2524-4C07-BCE2-42E1D7B4E12D}" presName="tx1" presStyleLbl="revTx" presStyleIdx="0" presStyleCnt="3"/>
      <dgm:spPr/>
    </dgm:pt>
    <dgm:pt modelId="{8C57813B-8897-4B0F-9C33-B01FF62C8D2D}" type="pres">
      <dgm:prSet presAssocID="{3B225B41-2524-4C07-BCE2-42E1D7B4E12D}" presName="vert1" presStyleCnt="0"/>
      <dgm:spPr/>
    </dgm:pt>
    <dgm:pt modelId="{4F1F0FD7-9402-4E6C-8602-196BB48FD1E3}" type="pres">
      <dgm:prSet presAssocID="{0CD5E565-E8F6-4BB3-AEC9-DD9495B57F3F}" presName="vertSpace2a" presStyleCnt="0"/>
      <dgm:spPr/>
    </dgm:pt>
    <dgm:pt modelId="{0F7B4926-B439-4500-9C49-BBF230F9581A}" type="pres">
      <dgm:prSet presAssocID="{0CD5E565-E8F6-4BB3-AEC9-DD9495B57F3F}" presName="horz2" presStyleCnt="0"/>
      <dgm:spPr/>
    </dgm:pt>
    <dgm:pt modelId="{B331B000-19D5-4722-A6E1-59D597E4739C}" type="pres">
      <dgm:prSet presAssocID="{0CD5E565-E8F6-4BB3-AEC9-DD9495B57F3F}" presName="horzSpace2" presStyleCnt="0"/>
      <dgm:spPr/>
    </dgm:pt>
    <dgm:pt modelId="{88A4D113-A331-447B-BFCC-3D5BC3C16583}" type="pres">
      <dgm:prSet presAssocID="{0CD5E565-E8F6-4BB3-AEC9-DD9495B57F3F}" presName="tx2" presStyleLbl="revTx" presStyleIdx="1" presStyleCnt="3"/>
      <dgm:spPr/>
    </dgm:pt>
    <dgm:pt modelId="{9349B1FC-2CA0-43F6-9065-BE761E69EF4D}" type="pres">
      <dgm:prSet presAssocID="{0CD5E565-E8F6-4BB3-AEC9-DD9495B57F3F}" presName="vert2" presStyleCnt="0"/>
      <dgm:spPr/>
    </dgm:pt>
    <dgm:pt modelId="{C77F1BC8-DBEE-4B2A-B21F-32063C7D21C8}" type="pres">
      <dgm:prSet presAssocID="{0CD5E565-E8F6-4BB3-AEC9-DD9495B57F3F}" presName="thinLine2b" presStyleLbl="callout" presStyleIdx="0" presStyleCnt="2"/>
      <dgm:spPr/>
    </dgm:pt>
    <dgm:pt modelId="{96C6F9E1-305D-4823-BA4A-EA599EE67E7B}" type="pres">
      <dgm:prSet presAssocID="{0CD5E565-E8F6-4BB3-AEC9-DD9495B57F3F}" presName="vertSpace2b" presStyleCnt="0"/>
      <dgm:spPr/>
    </dgm:pt>
    <dgm:pt modelId="{D5E49A85-357F-4E53-90E6-AF9E4B89245F}" type="pres">
      <dgm:prSet presAssocID="{A6CDD57C-92BD-4B59-8D70-535102EFE50A}" presName="horz2" presStyleCnt="0"/>
      <dgm:spPr/>
    </dgm:pt>
    <dgm:pt modelId="{AAE621A7-604D-4946-A4B4-0BEEAB2B6450}" type="pres">
      <dgm:prSet presAssocID="{A6CDD57C-92BD-4B59-8D70-535102EFE50A}" presName="horzSpace2" presStyleCnt="0"/>
      <dgm:spPr/>
    </dgm:pt>
    <dgm:pt modelId="{4B49B0EC-8102-47FE-959C-3EBBC74DA968}" type="pres">
      <dgm:prSet presAssocID="{A6CDD57C-92BD-4B59-8D70-535102EFE50A}" presName="tx2" presStyleLbl="revTx" presStyleIdx="2" presStyleCnt="3"/>
      <dgm:spPr/>
    </dgm:pt>
    <dgm:pt modelId="{D51C24F2-4D38-4774-A3F6-365281CAE71B}" type="pres">
      <dgm:prSet presAssocID="{A6CDD57C-92BD-4B59-8D70-535102EFE50A}" presName="vert2" presStyleCnt="0"/>
      <dgm:spPr/>
    </dgm:pt>
    <dgm:pt modelId="{29C9DCE4-C0AF-42DE-905E-5A97CCC9A4D0}" type="pres">
      <dgm:prSet presAssocID="{A6CDD57C-92BD-4B59-8D70-535102EFE50A}" presName="thinLine2b" presStyleLbl="callout" presStyleIdx="1" presStyleCnt="2"/>
      <dgm:spPr/>
    </dgm:pt>
    <dgm:pt modelId="{C9B4951A-EFED-423E-8DED-B49A87B84D37}" type="pres">
      <dgm:prSet presAssocID="{A6CDD57C-92BD-4B59-8D70-535102EFE50A}" presName="vertSpace2b" presStyleCnt="0"/>
      <dgm:spPr/>
    </dgm:pt>
  </dgm:ptLst>
  <dgm:cxnLst>
    <dgm:cxn modelId="{08BFCA5B-9B73-4A5A-AB94-14BBA2C7CBEA}" type="presOf" srcId="{A6CDD57C-92BD-4B59-8D70-535102EFE50A}" destId="{4B49B0EC-8102-47FE-959C-3EBBC74DA968}" srcOrd="0" destOrd="0" presId="urn:microsoft.com/office/officeart/2008/layout/LinedList"/>
    <dgm:cxn modelId="{ED70C260-483D-49AF-A34B-CF823A4E4F05}" type="presOf" srcId="{0CD5E565-E8F6-4BB3-AEC9-DD9495B57F3F}" destId="{88A4D113-A331-447B-BFCC-3D5BC3C16583}" srcOrd="0" destOrd="0" presId="urn:microsoft.com/office/officeart/2008/layout/LinedList"/>
    <dgm:cxn modelId="{AE92E846-38C7-4BA9-AE73-E57C8A5C1850}" srcId="{3B225B41-2524-4C07-BCE2-42E1D7B4E12D}" destId="{0CD5E565-E8F6-4BB3-AEC9-DD9495B57F3F}" srcOrd="0" destOrd="0" parTransId="{55D454B0-DA43-4DF5-A119-1A67938C67C2}" sibTransId="{13BBCDAA-43B3-42A7-8C7B-6C3DB3B7E7DD}"/>
    <dgm:cxn modelId="{C45C4552-003C-4DF7-B6D1-730D7DE04815}" srcId="{3B225B41-2524-4C07-BCE2-42E1D7B4E12D}" destId="{A6CDD57C-92BD-4B59-8D70-535102EFE50A}" srcOrd="1" destOrd="0" parTransId="{D7353F6A-17E2-44AC-8A48-87D44F74517D}" sibTransId="{E5ABAE07-449E-4452-9983-333CF956F208}"/>
    <dgm:cxn modelId="{30C69778-873A-45D3-A308-2CEA7678A8F3}" srcId="{75D746F6-F95B-43E0-83BE-A43D833FAB92}" destId="{3B225B41-2524-4C07-BCE2-42E1D7B4E12D}" srcOrd="0" destOrd="0" parTransId="{71A2D0DD-4814-43F3-BA07-94E6B942C426}" sibTransId="{967549B7-9914-4E31-9889-70BCB4838A5E}"/>
    <dgm:cxn modelId="{B6E5527D-7093-4AAF-805C-E24A1C27E265}" type="presOf" srcId="{3B225B41-2524-4C07-BCE2-42E1D7B4E12D}" destId="{B46A788F-6BF2-4F45-90FC-40A5A1FE309A}" srcOrd="0" destOrd="0" presId="urn:microsoft.com/office/officeart/2008/layout/LinedList"/>
    <dgm:cxn modelId="{7B61828D-3F0C-412E-8FA4-33D28AA8F454}" type="presOf" srcId="{75D746F6-F95B-43E0-83BE-A43D833FAB92}" destId="{45E816CB-F1F6-4B92-8733-AD5A42DC2088}" srcOrd="0" destOrd="0" presId="urn:microsoft.com/office/officeart/2008/layout/LinedList"/>
    <dgm:cxn modelId="{18271EDA-F4FE-47C2-B32B-9EED9690C77F}" type="presParOf" srcId="{45E816CB-F1F6-4B92-8733-AD5A42DC2088}" destId="{B9B5B13F-588B-4F61-81AA-AFDB05EC311D}" srcOrd="0" destOrd="0" presId="urn:microsoft.com/office/officeart/2008/layout/LinedList"/>
    <dgm:cxn modelId="{C7F8F627-A1D0-46D0-A086-ECCC6CB00BCC}" type="presParOf" srcId="{45E816CB-F1F6-4B92-8733-AD5A42DC2088}" destId="{5817C0B5-150E-4F92-886B-C4ED92E8C753}" srcOrd="1" destOrd="0" presId="urn:microsoft.com/office/officeart/2008/layout/LinedList"/>
    <dgm:cxn modelId="{93439908-87F0-428B-9C71-0B51EF1CBBE3}" type="presParOf" srcId="{5817C0B5-150E-4F92-886B-C4ED92E8C753}" destId="{B46A788F-6BF2-4F45-90FC-40A5A1FE309A}" srcOrd="0" destOrd="0" presId="urn:microsoft.com/office/officeart/2008/layout/LinedList"/>
    <dgm:cxn modelId="{989FBB81-5D10-4D35-9098-E05D704A9C98}" type="presParOf" srcId="{5817C0B5-150E-4F92-886B-C4ED92E8C753}" destId="{8C57813B-8897-4B0F-9C33-B01FF62C8D2D}" srcOrd="1" destOrd="0" presId="urn:microsoft.com/office/officeart/2008/layout/LinedList"/>
    <dgm:cxn modelId="{61AFBBA1-49A8-407A-98BF-309172FC7EC6}" type="presParOf" srcId="{8C57813B-8897-4B0F-9C33-B01FF62C8D2D}" destId="{4F1F0FD7-9402-4E6C-8602-196BB48FD1E3}" srcOrd="0" destOrd="0" presId="urn:microsoft.com/office/officeart/2008/layout/LinedList"/>
    <dgm:cxn modelId="{174859DE-D7B3-4F53-BF52-C91ACEB08CB6}" type="presParOf" srcId="{8C57813B-8897-4B0F-9C33-B01FF62C8D2D}" destId="{0F7B4926-B439-4500-9C49-BBF230F9581A}" srcOrd="1" destOrd="0" presId="urn:microsoft.com/office/officeart/2008/layout/LinedList"/>
    <dgm:cxn modelId="{F57E6D80-EE45-4566-A549-B74C5C2E9112}" type="presParOf" srcId="{0F7B4926-B439-4500-9C49-BBF230F9581A}" destId="{B331B000-19D5-4722-A6E1-59D597E4739C}" srcOrd="0" destOrd="0" presId="urn:microsoft.com/office/officeart/2008/layout/LinedList"/>
    <dgm:cxn modelId="{243AFAAD-6B2B-4611-A0C7-BBA74337311D}" type="presParOf" srcId="{0F7B4926-B439-4500-9C49-BBF230F9581A}" destId="{88A4D113-A331-447B-BFCC-3D5BC3C16583}" srcOrd="1" destOrd="0" presId="urn:microsoft.com/office/officeart/2008/layout/LinedList"/>
    <dgm:cxn modelId="{8B39633A-09C2-4862-BBF4-A59D4829213D}" type="presParOf" srcId="{0F7B4926-B439-4500-9C49-BBF230F9581A}" destId="{9349B1FC-2CA0-43F6-9065-BE761E69EF4D}" srcOrd="2" destOrd="0" presId="urn:microsoft.com/office/officeart/2008/layout/LinedList"/>
    <dgm:cxn modelId="{9D5B80B8-6FD5-4393-989B-4307454F80EF}" type="presParOf" srcId="{8C57813B-8897-4B0F-9C33-B01FF62C8D2D}" destId="{C77F1BC8-DBEE-4B2A-B21F-32063C7D21C8}" srcOrd="2" destOrd="0" presId="urn:microsoft.com/office/officeart/2008/layout/LinedList"/>
    <dgm:cxn modelId="{7E987DB1-61C5-4C09-836D-3A8F368EA921}" type="presParOf" srcId="{8C57813B-8897-4B0F-9C33-B01FF62C8D2D}" destId="{96C6F9E1-305D-4823-BA4A-EA599EE67E7B}" srcOrd="3" destOrd="0" presId="urn:microsoft.com/office/officeart/2008/layout/LinedList"/>
    <dgm:cxn modelId="{936108FB-C958-405E-895C-3D574E017565}" type="presParOf" srcId="{8C57813B-8897-4B0F-9C33-B01FF62C8D2D}" destId="{D5E49A85-357F-4E53-90E6-AF9E4B89245F}" srcOrd="4" destOrd="0" presId="urn:microsoft.com/office/officeart/2008/layout/LinedList"/>
    <dgm:cxn modelId="{FFA7A1A0-2AC9-4653-B996-775293BA4C34}" type="presParOf" srcId="{D5E49A85-357F-4E53-90E6-AF9E4B89245F}" destId="{AAE621A7-604D-4946-A4B4-0BEEAB2B6450}" srcOrd="0" destOrd="0" presId="urn:microsoft.com/office/officeart/2008/layout/LinedList"/>
    <dgm:cxn modelId="{3DB6DD86-55E6-4B8D-9B49-BCC4EF476CFC}" type="presParOf" srcId="{D5E49A85-357F-4E53-90E6-AF9E4B89245F}" destId="{4B49B0EC-8102-47FE-959C-3EBBC74DA968}" srcOrd="1" destOrd="0" presId="urn:microsoft.com/office/officeart/2008/layout/LinedList"/>
    <dgm:cxn modelId="{A797A44B-BA6B-4FAE-B33F-BC6C506E678C}" type="presParOf" srcId="{D5E49A85-357F-4E53-90E6-AF9E4B89245F}" destId="{D51C24F2-4D38-4774-A3F6-365281CAE71B}" srcOrd="2" destOrd="0" presId="urn:microsoft.com/office/officeart/2008/layout/LinedList"/>
    <dgm:cxn modelId="{7B08CC10-554C-4BB2-B371-A852D15033EA}" type="presParOf" srcId="{8C57813B-8897-4B0F-9C33-B01FF62C8D2D}" destId="{29C9DCE4-C0AF-42DE-905E-5A97CCC9A4D0}" srcOrd="5" destOrd="0" presId="urn:microsoft.com/office/officeart/2008/layout/LinedList"/>
    <dgm:cxn modelId="{875BA0E5-65CB-4E1F-B868-9653E4EE6355}" type="presParOf" srcId="{8C57813B-8897-4B0F-9C33-B01FF62C8D2D}" destId="{C9B4951A-EFED-423E-8DED-B49A87B84D37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D746F6-F95B-43E0-83BE-A43D833FAB9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225B41-2524-4C07-BCE2-42E1D7B4E12D}">
      <dgm:prSet phldrT="[Text]" custT="1"/>
      <dgm:spPr/>
      <dgm:t>
        <a:bodyPr/>
        <a:lstStyle/>
        <a:p>
          <a:r>
            <a:rPr lang="en-US" sz="2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Configuration:</a:t>
          </a:r>
        </a:p>
      </dgm:t>
    </dgm:pt>
    <dgm:pt modelId="{71A2D0DD-4814-43F3-BA07-94E6B942C426}" type="parTrans" cxnId="{30C69778-873A-45D3-A308-2CEA7678A8F3}">
      <dgm:prSet/>
      <dgm:spPr/>
      <dgm:t>
        <a:bodyPr/>
        <a:lstStyle/>
        <a:p>
          <a:endParaRPr lang="en-US"/>
        </a:p>
      </dgm:t>
    </dgm:pt>
    <dgm:pt modelId="{967549B7-9914-4E31-9889-70BCB4838A5E}" type="sibTrans" cxnId="{30C69778-873A-45D3-A308-2CEA7678A8F3}">
      <dgm:prSet/>
      <dgm:spPr/>
      <dgm:t>
        <a:bodyPr/>
        <a:lstStyle/>
        <a:p>
          <a:endParaRPr lang="en-US"/>
        </a:p>
      </dgm:t>
    </dgm:pt>
    <dgm:pt modelId="{0CD5E565-E8F6-4BB3-AEC9-DD9495B57F3F}">
      <dgm:prSet phldrT="[Text]" custT="1"/>
      <dgm:spPr/>
      <dgm:t>
        <a:bodyPr/>
        <a:lstStyle/>
        <a:p>
          <a:pPr>
            <a:buClrTx/>
            <a:buSzTx/>
            <a:buFont typeface="Wingdings" panose="05000000000000000000" pitchFamily="2" charset="2"/>
            <a:buChar char="Ø"/>
          </a:pPr>
          <a:r>
            <a:rPr lang="en-US" alt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-Set Up </a:t>
          </a:r>
          <a:r>
            <a:rPr lang="en-US" altLang="en-US" sz="31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Vlans</a:t>
          </a:r>
          <a:r>
            <a:rPr lang="en-US" alt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for the department.</a:t>
          </a:r>
          <a:br>
            <a:rPr lang="en-US" alt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</a:br>
          <a:r>
            <a:rPr lang="en-US" alt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-IP addressing and basic configuration.</a:t>
          </a:r>
          <a:endParaRPr lang="en-US" sz="3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55D454B0-DA43-4DF5-A119-1A67938C67C2}" type="parTrans" cxnId="{AE92E846-38C7-4BA9-AE73-E57C8A5C1850}">
      <dgm:prSet/>
      <dgm:spPr/>
      <dgm:t>
        <a:bodyPr/>
        <a:lstStyle/>
        <a:p>
          <a:endParaRPr lang="en-US"/>
        </a:p>
      </dgm:t>
    </dgm:pt>
    <dgm:pt modelId="{13BBCDAA-43B3-42A7-8C7B-6C3DB3B7E7DD}" type="sibTrans" cxnId="{AE92E846-38C7-4BA9-AE73-E57C8A5C1850}">
      <dgm:prSet/>
      <dgm:spPr/>
      <dgm:t>
        <a:bodyPr/>
        <a:lstStyle/>
        <a:p>
          <a:endParaRPr lang="en-US"/>
        </a:p>
      </dgm:t>
    </dgm:pt>
    <dgm:pt modelId="{A6CDD57C-92BD-4B59-8D70-535102EFE50A}">
      <dgm:prSet phldrT="[Text]" custT="1"/>
      <dgm:spPr/>
      <dgm:t>
        <a:bodyPr/>
        <a:lstStyle/>
        <a:p>
          <a:r>
            <a:rPr 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-VLAN 10: Admin/IT</a:t>
          </a:r>
        </a:p>
        <a:p>
          <a:pPr>
            <a:buFont typeface="Arial" panose="020B0604020202020204" pitchFamily="34" charset="0"/>
            <a:buChar char="•"/>
          </a:pPr>
          <a:r>
            <a:rPr 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-VLAN 20: Finance/HR</a:t>
          </a:r>
        </a:p>
        <a:p>
          <a:pPr>
            <a:buFont typeface="Arial" panose="020B0604020202020204" pitchFamily="34" charset="0"/>
            <a:buChar char="•"/>
          </a:pPr>
          <a:r>
            <a:rPr 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-VLAN 30: Customer Service/Reception</a:t>
          </a:r>
        </a:p>
      </dgm:t>
    </dgm:pt>
    <dgm:pt modelId="{D7353F6A-17E2-44AC-8A48-87D44F74517D}" type="parTrans" cxnId="{C45C4552-003C-4DF7-B6D1-730D7DE04815}">
      <dgm:prSet/>
      <dgm:spPr/>
      <dgm:t>
        <a:bodyPr/>
        <a:lstStyle/>
        <a:p>
          <a:endParaRPr lang="en-US"/>
        </a:p>
      </dgm:t>
    </dgm:pt>
    <dgm:pt modelId="{E5ABAE07-449E-4452-9983-333CF956F208}" type="sibTrans" cxnId="{C45C4552-003C-4DF7-B6D1-730D7DE04815}">
      <dgm:prSet/>
      <dgm:spPr/>
      <dgm:t>
        <a:bodyPr/>
        <a:lstStyle/>
        <a:p>
          <a:endParaRPr lang="en-US"/>
        </a:p>
      </dgm:t>
    </dgm:pt>
    <dgm:pt modelId="{45E816CB-F1F6-4B92-8733-AD5A42DC2088}" type="pres">
      <dgm:prSet presAssocID="{75D746F6-F95B-43E0-83BE-A43D833FAB92}" presName="vert0" presStyleCnt="0">
        <dgm:presLayoutVars>
          <dgm:dir/>
          <dgm:animOne val="branch"/>
          <dgm:animLvl val="lvl"/>
        </dgm:presLayoutVars>
      </dgm:prSet>
      <dgm:spPr/>
    </dgm:pt>
    <dgm:pt modelId="{B9B5B13F-588B-4F61-81AA-AFDB05EC311D}" type="pres">
      <dgm:prSet presAssocID="{3B225B41-2524-4C07-BCE2-42E1D7B4E12D}" presName="thickLine" presStyleLbl="alignNode1" presStyleIdx="0" presStyleCnt="1"/>
      <dgm:spPr/>
    </dgm:pt>
    <dgm:pt modelId="{5817C0B5-150E-4F92-886B-C4ED92E8C753}" type="pres">
      <dgm:prSet presAssocID="{3B225B41-2524-4C07-BCE2-42E1D7B4E12D}" presName="horz1" presStyleCnt="0"/>
      <dgm:spPr/>
    </dgm:pt>
    <dgm:pt modelId="{B46A788F-6BF2-4F45-90FC-40A5A1FE309A}" type="pres">
      <dgm:prSet presAssocID="{3B225B41-2524-4C07-BCE2-42E1D7B4E12D}" presName="tx1" presStyleLbl="revTx" presStyleIdx="0" presStyleCnt="3" custScaleX="119055"/>
      <dgm:spPr/>
    </dgm:pt>
    <dgm:pt modelId="{8C57813B-8897-4B0F-9C33-B01FF62C8D2D}" type="pres">
      <dgm:prSet presAssocID="{3B225B41-2524-4C07-BCE2-42E1D7B4E12D}" presName="vert1" presStyleCnt="0"/>
      <dgm:spPr/>
    </dgm:pt>
    <dgm:pt modelId="{4F1F0FD7-9402-4E6C-8602-196BB48FD1E3}" type="pres">
      <dgm:prSet presAssocID="{0CD5E565-E8F6-4BB3-AEC9-DD9495B57F3F}" presName="vertSpace2a" presStyleCnt="0"/>
      <dgm:spPr/>
    </dgm:pt>
    <dgm:pt modelId="{0F7B4926-B439-4500-9C49-BBF230F9581A}" type="pres">
      <dgm:prSet presAssocID="{0CD5E565-E8F6-4BB3-AEC9-DD9495B57F3F}" presName="horz2" presStyleCnt="0"/>
      <dgm:spPr/>
    </dgm:pt>
    <dgm:pt modelId="{B331B000-19D5-4722-A6E1-59D597E4739C}" type="pres">
      <dgm:prSet presAssocID="{0CD5E565-E8F6-4BB3-AEC9-DD9495B57F3F}" presName="horzSpace2" presStyleCnt="0"/>
      <dgm:spPr/>
    </dgm:pt>
    <dgm:pt modelId="{88A4D113-A331-447B-BFCC-3D5BC3C16583}" type="pres">
      <dgm:prSet presAssocID="{0CD5E565-E8F6-4BB3-AEC9-DD9495B57F3F}" presName="tx2" presStyleLbl="revTx" presStyleIdx="1" presStyleCnt="3"/>
      <dgm:spPr/>
    </dgm:pt>
    <dgm:pt modelId="{9349B1FC-2CA0-43F6-9065-BE761E69EF4D}" type="pres">
      <dgm:prSet presAssocID="{0CD5E565-E8F6-4BB3-AEC9-DD9495B57F3F}" presName="vert2" presStyleCnt="0"/>
      <dgm:spPr/>
    </dgm:pt>
    <dgm:pt modelId="{C77F1BC8-DBEE-4B2A-B21F-32063C7D21C8}" type="pres">
      <dgm:prSet presAssocID="{0CD5E565-E8F6-4BB3-AEC9-DD9495B57F3F}" presName="thinLine2b" presStyleLbl="callout" presStyleIdx="0" presStyleCnt="2"/>
      <dgm:spPr/>
    </dgm:pt>
    <dgm:pt modelId="{96C6F9E1-305D-4823-BA4A-EA599EE67E7B}" type="pres">
      <dgm:prSet presAssocID="{0CD5E565-E8F6-4BB3-AEC9-DD9495B57F3F}" presName="vertSpace2b" presStyleCnt="0"/>
      <dgm:spPr/>
    </dgm:pt>
    <dgm:pt modelId="{D5E49A85-357F-4E53-90E6-AF9E4B89245F}" type="pres">
      <dgm:prSet presAssocID="{A6CDD57C-92BD-4B59-8D70-535102EFE50A}" presName="horz2" presStyleCnt="0"/>
      <dgm:spPr/>
    </dgm:pt>
    <dgm:pt modelId="{AAE621A7-604D-4946-A4B4-0BEEAB2B6450}" type="pres">
      <dgm:prSet presAssocID="{A6CDD57C-92BD-4B59-8D70-535102EFE50A}" presName="horzSpace2" presStyleCnt="0"/>
      <dgm:spPr/>
    </dgm:pt>
    <dgm:pt modelId="{4B49B0EC-8102-47FE-959C-3EBBC74DA968}" type="pres">
      <dgm:prSet presAssocID="{A6CDD57C-92BD-4B59-8D70-535102EFE50A}" presName="tx2" presStyleLbl="revTx" presStyleIdx="2" presStyleCnt="3"/>
      <dgm:spPr/>
    </dgm:pt>
    <dgm:pt modelId="{D51C24F2-4D38-4774-A3F6-365281CAE71B}" type="pres">
      <dgm:prSet presAssocID="{A6CDD57C-92BD-4B59-8D70-535102EFE50A}" presName="vert2" presStyleCnt="0"/>
      <dgm:spPr/>
    </dgm:pt>
    <dgm:pt modelId="{29C9DCE4-C0AF-42DE-905E-5A97CCC9A4D0}" type="pres">
      <dgm:prSet presAssocID="{A6CDD57C-92BD-4B59-8D70-535102EFE50A}" presName="thinLine2b" presStyleLbl="callout" presStyleIdx="1" presStyleCnt="2"/>
      <dgm:spPr/>
    </dgm:pt>
    <dgm:pt modelId="{C9B4951A-EFED-423E-8DED-B49A87B84D37}" type="pres">
      <dgm:prSet presAssocID="{A6CDD57C-92BD-4B59-8D70-535102EFE50A}" presName="vertSpace2b" presStyleCnt="0"/>
      <dgm:spPr/>
    </dgm:pt>
  </dgm:ptLst>
  <dgm:cxnLst>
    <dgm:cxn modelId="{08BFCA5B-9B73-4A5A-AB94-14BBA2C7CBEA}" type="presOf" srcId="{A6CDD57C-92BD-4B59-8D70-535102EFE50A}" destId="{4B49B0EC-8102-47FE-959C-3EBBC74DA968}" srcOrd="0" destOrd="0" presId="urn:microsoft.com/office/officeart/2008/layout/LinedList"/>
    <dgm:cxn modelId="{ED70C260-483D-49AF-A34B-CF823A4E4F05}" type="presOf" srcId="{0CD5E565-E8F6-4BB3-AEC9-DD9495B57F3F}" destId="{88A4D113-A331-447B-BFCC-3D5BC3C16583}" srcOrd="0" destOrd="0" presId="urn:microsoft.com/office/officeart/2008/layout/LinedList"/>
    <dgm:cxn modelId="{AE92E846-38C7-4BA9-AE73-E57C8A5C1850}" srcId="{3B225B41-2524-4C07-BCE2-42E1D7B4E12D}" destId="{0CD5E565-E8F6-4BB3-AEC9-DD9495B57F3F}" srcOrd="0" destOrd="0" parTransId="{55D454B0-DA43-4DF5-A119-1A67938C67C2}" sibTransId="{13BBCDAA-43B3-42A7-8C7B-6C3DB3B7E7DD}"/>
    <dgm:cxn modelId="{C45C4552-003C-4DF7-B6D1-730D7DE04815}" srcId="{3B225B41-2524-4C07-BCE2-42E1D7B4E12D}" destId="{A6CDD57C-92BD-4B59-8D70-535102EFE50A}" srcOrd="1" destOrd="0" parTransId="{D7353F6A-17E2-44AC-8A48-87D44F74517D}" sibTransId="{E5ABAE07-449E-4452-9983-333CF956F208}"/>
    <dgm:cxn modelId="{30C69778-873A-45D3-A308-2CEA7678A8F3}" srcId="{75D746F6-F95B-43E0-83BE-A43D833FAB92}" destId="{3B225B41-2524-4C07-BCE2-42E1D7B4E12D}" srcOrd="0" destOrd="0" parTransId="{71A2D0DD-4814-43F3-BA07-94E6B942C426}" sibTransId="{967549B7-9914-4E31-9889-70BCB4838A5E}"/>
    <dgm:cxn modelId="{B6E5527D-7093-4AAF-805C-E24A1C27E265}" type="presOf" srcId="{3B225B41-2524-4C07-BCE2-42E1D7B4E12D}" destId="{B46A788F-6BF2-4F45-90FC-40A5A1FE309A}" srcOrd="0" destOrd="0" presId="urn:microsoft.com/office/officeart/2008/layout/LinedList"/>
    <dgm:cxn modelId="{7B61828D-3F0C-412E-8FA4-33D28AA8F454}" type="presOf" srcId="{75D746F6-F95B-43E0-83BE-A43D833FAB92}" destId="{45E816CB-F1F6-4B92-8733-AD5A42DC2088}" srcOrd="0" destOrd="0" presId="urn:microsoft.com/office/officeart/2008/layout/LinedList"/>
    <dgm:cxn modelId="{18271EDA-F4FE-47C2-B32B-9EED9690C77F}" type="presParOf" srcId="{45E816CB-F1F6-4B92-8733-AD5A42DC2088}" destId="{B9B5B13F-588B-4F61-81AA-AFDB05EC311D}" srcOrd="0" destOrd="0" presId="urn:microsoft.com/office/officeart/2008/layout/LinedList"/>
    <dgm:cxn modelId="{C7F8F627-A1D0-46D0-A086-ECCC6CB00BCC}" type="presParOf" srcId="{45E816CB-F1F6-4B92-8733-AD5A42DC2088}" destId="{5817C0B5-150E-4F92-886B-C4ED92E8C753}" srcOrd="1" destOrd="0" presId="urn:microsoft.com/office/officeart/2008/layout/LinedList"/>
    <dgm:cxn modelId="{93439908-87F0-428B-9C71-0B51EF1CBBE3}" type="presParOf" srcId="{5817C0B5-150E-4F92-886B-C4ED92E8C753}" destId="{B46A788F-6BF2-4F45-90FC-40A5A1FE309A}" srcOrd="0" destOrd="0" presId="urn:microsoft.com/office/officeart/2008/layout/LinedList"/>
    <dgm:cxn modelId="{989FBB81-5D10-4D35-9098-E05D704A9C98}" type="presParOf" srcId="{5817C0B5-150E-4F92-886B-C4ED92E8C753}" destId="{8C57813B-8897-4B0F-9C33-B01FF62C8D2D}" srcOrd="1" destOrd="0" presId="urn:microsoft.com/office/officeart/2008/layout/LinedList"/>
    <dgm:cxn modelId="{61AFBBA1-49A8-407A-98BF-309172FC7EC6}" type="presParOf" srcId="{8C57813B-8897-4B0F-9C33-B01FF62C8D2D}" destId="{4F1F0FD7-9402-4E6C-8602-196BB48FD1E3}" srcOrd="0" destOrd="0" presId="urn:microsoft.com/office/officeart/2008/layout/LinedList"/>
    <dgm:cxn modelId="{174859DE-D7B3-4F53-BF52-C91ACEB08CB6}" type="presParOf" srcId="{8C57813B-8897-4B0F-9C33-B01FF62C8D2D}" destId="{0F7B4926-B439-4500-9C49-BBF230F9581A}" srcOrd="1" destOrd="0" presId="urn:microsoft.com/office/officeart/2008/layout/LinedList"/>
    <dgm:cxn modelId="{F57E6D80-EE45-4566-A549-B74C5C2E9112}" type="presParOf" srcId="{0F7B4926-B439-4500-9C49-BBF230F9581A}" destId="{B331B000-19D5-4722-A6E1-59D597E4739C}" srcOrd="0" destOrd="0" presId="urn:microsoft.com/office/officeart/2008/layout/LinedList"/>
    <dgm:cxn modelId="{243AFAAD-6B2B-4611-A0C7-BBA74337311D}" type="presParOf" srcId="{0F7B4926-B439-4500-9C49-BBF230F9581A}" destId="{88A4D113-A331-447B-BFCC-3D5BC3C16583}" srcOrd="1" destOrd="0" presId="urn:microsoft.com/office/officeart/2008/layout/LinedList"/>
    <dgm:cxn modelId="{8B39633A-09C2-4862-BBF4-A59D4829213D}" type="presParOf" srcId="{0F7B4926-B439-4500-9C49-BBF230F9581A}" destId="{9349B1FC-2CA0-43F6-9065-BE761E69EF4D}" srcOrd="2" destOrd="0" presId="urn:microsoft.com/office/officeart/2008/layout/LinedList"/>
    <dgm:cxn modelId="{9D5B80B8-6FD5-4393-989B-4307454F80EF}" type="presParOf" srcId="{8C57813B-8897-4B0F-9C33-B01FF62C8D2D}" destId="{C77F1BC8-DBEE-4B2A-B21F-32063C7D21C8}" srcOrd="2" destOrd="0" presId="urn:microsoft.com/office/officeart/2008/layout/LinedList"/>
    <dgm:cxn modelId="{7E987DB1-61C5-4C09-836D-3A8F368EA921}" type="presParOf" srcId="{8C57813B-8897-4B0F-9C33-B01FF62C8D2D}" destId="{96C6F9E1-305D-4823-BA4A-EA599EE67E7B}" srcOrd="3" destOrd="0" presId="urn:microsoft.com/office/officeart/2008/layout/LinedList"/>
    <dgm:cxn modelId="{936108FB-C958-405E-895C-3D574E017565}" type="presParOf" srcId="{8C57813B-8897-4B0F-9C33-B01FF62C8D2D}" destId="{D5E49A85-357F-4E53-90E6-AF9E4B89245F}" srcOrd="4" destOrd="0" presId="urn:microsoft.com/office/officeart/2008/layout/LinedList"/>
    <dgm:cxn modelId="{FFA7A1A0-2AC9-4653-B996-775293BA4C34}" type="presParOf" srcId="{D5E49A85-357F-4E53-90E6-AF9E4B89245F}" destId="{AAE621A7-604D-4946-A4B4-0BEEAB2B6450}" srcOrd="0" destOrd="0" presId="urn:microsoft.com/office/officeart/2008/layout/LinedList"/>
    <dgm:cxn modelId="{3DB6DD86-55E6-4B8D-9B49-BCC4EF476CFC}" type="presParOf" srcId="{D5E49A85-357F-4E53-90E6-AF9E4B89245F}" destId="{4B49B0EC-8102-47FE-959C-3EBBC74DA968}" srcOrd="1" destOrd="0" presId="urn:microsoft.com/office/officeart/2008/layout/LinedList"/>
    <dgm:cxn modelId="{A797A44B-BA6B-4FAE-B33F-BC6C506E678C}" type="presParOf" srcId="{D5E49A85-357F-4E53-90E6-AF9E4B89245F}" destId="{D51C24F2-4D38-4774-A3F6-365281CAE71B}" srcOrd="2" destOrd="0" presId="urn:microsoft.com/office/officeart/2008/layout/LinedList"/>
    <dgm:cxn modelId="{7B08CC10-554C-4BB2-B371-A852D15033EA}" type="presParOf" srcId="{8C57813B-8897-4B0F-9C33-B01FF62C8D2D}" destId="{29C9DCE4-C0AF-42DE-905E-5A97CCC9A4D0}" srcOrd="5" destOrd="0" presId="urn:microsoft.com/office/officeart/2008/layout/LinedList"/>
    <dgm:cxn modelId="{875BA0E5-65CB-4E1F-B868-9653E4EE6355}" type="presParOf" srcId="{8C57813B-8897-4B0F-9C33-B01FF62C8D2D}" destId="{C9B4951A-EFED-423E-8DED-B49A87B84D37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CADCCD-422C-4F34-AC62-7CAFFD64ECD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E4A2CA-D62D-4E82-ACF4-C95B93CA447C}">
      <dgm:prSet phldrT="[Text]"/>
      <dgm:spPr/>
      <dgm:t>
        <a:bodyPr/>
        <a:lstStyle/>
        <a:p>
          <a:r>
            <a:rPr lang="en-US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Advanced Configuration:</a:t>
          </a:r>
          <a:endParaRPr lang="en-US" dirty="0"/>
        </a:p>
      </dgm:t>
    </dgm:pt>
    <dgm:pt modelId="{0B6E58D7-FA0C-40BA-87F8-7B8281627030}" type="parTrans" cxnId="{9B7410ED-2CE4-425B-BA41-65685C7427CB}">
      <dgm:prSet/>
      <dgm:spPr/>
      <dgm:t>
        <a:bodyPr/>
        <a:lstStyle/>
        <a:p>
          <a:endParaRPr lang="en-US"/>
        </a:p>
      </dgm:t>
    </dgm:pt>
    <dgm:pt modelId="{20030920-3FD4-4EF7-B559-01A54368BED6}" type="sibTrans" cxnId="{9B7410ED-2CE4-425B-BA41-65685C7427CB}">
      <dgm:prSet/>
      <dgm:spPr/>
      <dgm:t>
        <a:bodyPr/>
        <a:lstStyle/>
        <a:p>
          <a:endParaRPr lang="en-US"/>
        </a:p>
      </dgm:t>
    </dgm:pt>
    <dgm:pt modelId="{5F743813-2AA2-4462-8594-73FB82DDA80D}">
      <dgm:prSet phldrT="[Text]"/>
      <dgm:spPr/>
      <dgm:t>
        <a:bodyPr/>
        <a:lstStyle/>
        <a:p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-Inter-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Vlan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routing (router-on-a-stick)</a:t>
          </a:r>
          <a:b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</a:b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-DHCP for dynamic IP assignment.</a:t>
          </a:r>
          <a:b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</a:b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-Testing with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ping,traceroute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and network diagnostic tools.</a:t>
          </a:r>
          <a:endParaRPr lang="en-US" dirty="0"/>
        </a:p>
      </dgm:t>
    </dgm:pt>
    <dgm:pt modelId="{CBB972FB-23B9-49DB-B4D9-9F6BCBAA3376}" type="parTrans" cxnId="{E5F78682-3F3F-48F6-8FF6-B691AA36520C}">
      <dgm:prSet/>
      <dgm:spPr/>
      <dgm:t>
        <a:bodyPr/>
        <a:lstStyle/>
        <a:p>
          <a:endParaRPr lang="en-US"/>
        </a:p>
      </dgm:t>
    </dgm:pt>
    <dgm:pt modelId="{B868FC4F-0F85-4561-B95B-45E684FBEA3F}" type="sibTrans" cxnId="{E5F78682-3F3F-48F6-8FF6-B691AA36520C}">
      <dgm:prSet/>
      <dgm:spPr/>
      <dgm:t>
        <a:bodyPr/>
        <a:lstStyle/>
        <a:p>
          <a:endParaRPr lang="en-US"/>
        </a:p>
      </dgm:t>
    </dgm:pt>
    <dgm:pt modelId="{415D9D68-8040-4657-8AF3-415D85375D74}">
      <dgm:prSet phldrT="[Text]"/>
      <dgm:spPr/>
      <dgm:t>
        <a:bodyPr/>
        <a:lstStyle/>
        <a:p>
          <a:r>
            <a:rPr lang="en-US" dirty="0"/>
            <a:t>-Verified inter-VLAN connectivity.</a:t>
          </a:r>
          <a:br>
            <a:rPr lang="en-US" dirty="0"/>
          </a:br>
          <a:r>
            <a:rPr lang="en-US" dirty="0"/>
            <a:t>-Tested DHCP functionality.</a:t>
          </a:r>
          <a:br>
            <a:rPr lang="en-US" dirty="0"/>
          </a:br>
          <a:r>
            <a:rPr lang="en-US" dirty="0"/>
            <a:t>-ping and traceroute results to verify routing.</a:t>
          </a:r>
        </a:p>
      </dgm:t>
    </dgm:pt>
    <dgm:pt modelId="{3D458068-29A6-44AD-8ED4-54671C2424E7}" type="parTrans" cxnId="{79C796B3-625C-4C22-BF10-F8BDDEA068AE}">
      <dgm:prSet/>
      <dgm:spPr/>
      <dgm:t>
        <a:bodyPr/>
        <a:lstStyle/>
        <a:p>
          <a:endParaRPr lang="en-US"/>
        </a:p>
      </dgm:t>
    </dgm:pt>
    <dgm:pt modelId="{70EB6293-68A3-4084-A060-6343A9BC713C}" type="sibTrans" cxnId="{79C796B3-625C-4C22-BF10-F8BDDEA068AE}">
      <dgm:prSet/>
      <dgm:spPr/>
      <dgm:t>
        <a:bodyPr/>
        <a:lstStyle/>
        <a:p>
          <a:endParaRPr lang="en-US"/>
        </a:p>
      </dgm:t>
    </dgm:pt>
    <dgm:pt modelId="{B1DCA00A-BD99-4CCB-BE59-E43A39C18689}">
      <dgm:prSet phldrT="[Text]"/>
      <dgm:spPr/>
      <dgm:t>
        <a:bodyPr/>
        <a:lstStyle/>
        <a:p>
          <a:r>
            <a:rPr lang="en-US" dirty="0"/>
            <a:t>-All VLANs communicating</a:t>
          </a:r>
        </a:p>
        <a:p>
          <a:r>
            <a:rPr lang="en-US" dirty="0"/>
            <a:t>-DHCP leases working as expected</a:t>
          </a:r>
        </a:p>
      </dgm:t>
    </dgm:pt>
    <dgm:pt modelId="{220FD8CD-F3C8-44A4-9CDF-D5FB8EC6A187}" type="parTrans" cxnId="{2DD59475-3328-44B8-9943-6A0BB9DA6BC7}">
      <dgm:prSet/>
      <dgm:spPr/>
      <dgm:t>
        <a:bodyPr/>
        <a:lstStyle/>
        <a:p>
          <a:endParaRPr lang="en-US"/>
        </a:p>
      </dgm:t>
    </dgm:pt>
    <dgm:pt modelId="{C3A42DC6-F1CA-43D1-B05F-326F04F60B51}" type="sibTrans" cxnId="{2DD59475-3328-44B8-9943-6A0BB9DA6BC7}">
      <dgm:prSet/>
      <dgm:spPr/>
      <dgm:t>
        <a:bodyPr/>
        <a:lstStyle/>
        <a:p>
          <a:endParaRPr lang="en-US"/>
        </a:p>
      </dgm:t>
    </dgm:pt>
    <dgm:pt modelId="{ED6F0DDE-0CD3-4F64-9546-85E6C59B9DC3}" type="pres">
      <dgm:prSet presAssocID="{29CADCCD-422C-4F34-AC62-7CAFFD64ECD6}" presName="vert0" presStyleCnt="0">
        <dgm:presLayoutVars>
          <dgm:dir/>
          <dgm:animOne val="branch"/>
          <dgm:animLvl val="lvl"/>
        </dgm:presLayoutVars>
      </dgm:prSet>
      <dgm:spPr/>
    </dgm:pt>
    <dgm:pt modelId="{14497DBB-EC5C-4921-BFF7-FA9BD387E81F}" type="pres">
      <dgm:prSet presAssocID="{76E4A2CA-D62D-4E82-ACF4-C95B93CA447C}" presName="thickLine" presStyleLbl="alignNode1" presStyleIdx="0" presStyleCnt="1"/>
      <dgm:spPr/>
    </dgm:pt>
    <dgm:pt modelId="{67984252-97B3-4B36-9747-1E86F1232F94}" type="pres">
      <dgm:prSet presAssocID="{76E4A2CA-D62D-4E82-ACF4-C95B93CA447C}" presName="horz1" presStyleCnt="0"/>
      <dgm:spPr/>
    </dgm:pt>
    <dgm:pt modelId="{3F6B5B79-B792-4C0D-A905-E09CD3335782}" type="pres">
      <dgm:prSet presAssocID="{76E4A2CA-D62D-4E82-ACF4-C95B93CA447C}" presName="tx1" presStyleLbl="revTx" presStyleIdx="0" presStyleCnt="4"/>
      <dgm:spPr/>
    </dgm:pt>
    <dgm:pt modelId="{870A8AD8-E172-4D20-8FB8-064E7D29E135}" type="pres">
      <dgm:prSet presAssocID="{76E4A2CA-D62D-4E82-ACF4-C95B93CA447C}" presName="vert1" presStyleCnt="0"/>
      <dgm:spPr/>
    </dgm:pt>
    <dgm:pt modelId="{C9E2322B-551F-4E0F-8856-FA4EBE33C2D6}" type="pres">
      <dgm:prSet presAssocID="{5F743813-2AA2-4462-8594-73FB82DDA80D}" presName="vertSpace2a" presStyleCnt="0"/>
      <dgm:spPr/>
    </dgm:pt>
    <dgm:pt modelId="{20466A8F-620F-44A9-A1C9-B37F8A9B1889}" type="pres">
      <dgm:prSet presAssocID="{5F743813-2AA2-4462-8594-73FB82DDA80D}" presName="horz2" presStyleCnt="0"/>
      <dgm:spPr/>
    </dgm:pt>
    <dgm:pt modelId="{AE69533D-C499-4ED7-B762-052C725778A0}" type="pres">
      <dgm:prSet presAssocID="{5F743813-2AA2-4462-8594-73FB82DDA80D}" presName="horzSpace2" presStyleCnt="0"/>
      <dgm:spPr/>
    </dgm:pt>
    <dgm:pt modelId="{1A388E31-268F-4B27-8A39-8C18C36F0073}" type="pres">
      <dgm:prSet presAssocID="{5F743813-2AA2-4462-8594-73FB82DDA80D}" presName="tx2" presStyleLbl="revTx" presStyleIdx="1" presStyleCnt="4"/>
      <dgm:spPr/>
    </dgm:pt>
    <dgm:pt modelId="{76CFCEBC-ADC6-41FC-88BA-5216FFD2FBD1}" type="pres">
      <dgm:prSet presAssocID="{5F743813-2AA2-4462-8594-73FB82DDA80D}" presName="vert2" presStyleCnt="0"/>
      <dgm:spPr/>
    </dgm:pt>
    <dgm:pt modelId="{A74A715C-DB68-4204-B8E9-F33760AC9DC8}" type="pres">
      <dgm:prSet presAssocID="{5F743813-2AA2-4462-8594-73FB82DDA80D}" presName="thinLine2b" presStyleLbl="callout" presStyleIdx="0" presStyleCnt="3"/>
      <dgm:spPr/>
    </dgm:pt>
    <dgm:pt modelId="{DEB3E149-3E2E-400B-AF24-051ACE399CA9}" type="pres">
      <dgm:prSet presAssocID="{5F743813-2AA2-4462-8594-73FB82DDA80D}" presName="vertSpace2b" presStyleCnt="0"/>
      <dgm:spPr/>
    </dgm:pt>
    <dgm:pt modelId="{0DEFD2F9-36ED-48EF-B434-8D6B2971D077}" type="pres">
      <dgm:prSet presAssocID="{415D9D68-8040-4657-8AF3-415D85375D74}" presName="horz2" presStyleCnt="0"/>
      <dgm:spPr/>
    </dgm:pt>
    <dgm:pt modelId="{AC9918BC-3503-479F-974B-6CC544C428AB}" type="pres">
      <dgm:prSet presAssocID="{415D9D68-8040-4657-8AF3-415D85375D74}" presName="horzSpace2" presStyleCnt="0"/>
      <dgm:spPr/>
    </dgm:pt>
    <dgm:pt modelId="{8E6F2F38-875C-4E56-BBD6-50FDC303CA5B}" type="pres">
      <dgm:prSet presAssocID="{415D9D68-8040-4657-8AF3-415D85375D74}" presName="tx2" presStyleLbl="revTx" presStyleIdx="2" presStyleCnt="4"/>
      <dgm:spPr/>
    </dgm:pt>
    <dgm:pt modelId="{AE19E0D8-9E1B-4DA8-9BBB-2E5BE53124D5}" type="pres">
      <dgm:prSet presAssocID="{415D9D68-8040-4657-8AF3-415D85375D74}" presName="vert2" presStyleCnt="0"/>
      <dgm:spPr/>
    </dgm:pt>
    <dgm:pt modelId="{EA8EA9C9-BF09-41BD-BC44-47ED53D91320}" type="pres">
      <dgm:prSet presAssocID="{415D9D68-8040-4657-8AF3-415D85375D74}" presName="thinLine2b" presStyleLbl="callout" presStyleIdx="1" presStyleCnt="3"/>
      <dgm:spPr/>
    </dgm:pt>
    <dgm:pt modelId="{08BB685C-3A03-4083-B876-1B988B49D517}" type="pres">
      <dgm:prSet presAssocID="{415D9D68-8040-4657-8AF3-415D85375D74}" presName="vertSpace2b" presStyleCnt="0"/>
      <dgm:spPr/>
    </dgm:pt>
    <dgm:pt modelId="{8D52A792-53DE-4E38-AAB3-9800B0245C08}" type="pres">
      <dgm:prSet presAssocID="{B1DCA00A-BD99-4CCB-BE59-E43A39C18689}" presName="horz2" presStyleCnt="0"/>
      <dgm:spPr/>
    </dgm:pt>
    <dgm:pt modelId="{DCD72CC4-4781-446F-A55D-F598C524D4E5}" type="pres">
      <dgm:prSet presAssocID="{B1DCA00A-BD99-4CCB-BE59-E43A39C18689}" presName="horzSpace2" presStyleCnt="0"/>
      <dgm:spPr/>
    </dgm:pt>
    <dgm:pt modelId="{1BD75C18-4B77-4558-9535-2E624F0665D7}" type="pres">
      <dgm:prSet presAssocID="{B1DCA00A-BD99-4CCB-BE59-E43A39C18689}" presName="tx2" presStyleLbl="revTx" presStyleIdx="3" presStyleCnt="4"/>
      <dgm:spPr/>
    </dgm:pt>
    <dgm:pt modelId="{07090EBA-A1E4-456B-9464-49575B721364}" type="pres">
      <dgm:prSet presAssocID="{B1DCA00A-BD99-4CCB-BE59-E43A39C18689}" presName="vert2" presStyleCnt="0"/>
      <dgm:spPr/>
    </dgm:pt>
    <dgm:pt modelId="{95BA5052-C6B7-4036-8B8E-9624559BCA49}" type="pres">
      <dgm:prSet presAssocID="{B1DCA00A-BD99-4CCB-BE59-E43A39C18689}" presName="thinLine2b" presStyleLbl="callout" presStyleIdx="2" presStyleCnt="3"/>
      <dgm:spPr/>
    </dgm:pt>
    <dgm:pt modelId="{AC2EF9E3-9C2D-469A-B52E-54AE73612E6D}" type="pres">
      <dgm:prSet presAssocID="{B1DCA00A-BD99-4CCB-BE59-E43A39C18689}" presName="vertSpace2b" presStyleCnt="0"/>
      <dgm:spPr/>
    </dgm:pt>
  </dgm:ptLst>
  <dgm:cxnLst>
    <dgm:cxn modelId="{A0D7316C-1E2B-4417-B12B-D2D4DD411DE6}" type="presOf" srcId="{76E4A2CA-D62D-4E82-ACF4-C95B93CA447C}" destId="{3F6B5B79-B792-4C0D-A905-E09CD3335782}" srcOrd="0" destOrd="0" presId="urn:microsoft.com/office/officeart/2008/layout/LinedList"/>
    <dgm:cxn modelId="{2DD59475-3328-44B8-9943-6A0BB9DA6BC7}" srcId="{76E4A2CA-D62D-4E82-ACF4-C95B93CA447C}" destId="{B1DCA00A-BD99-4CCB-BE59-E43A39C18689}" srcOrd="2" destOrd="0" parTransId="{220FD8CD-F3C8-44A4-9CDF-D5FB8EC6A187}" sibTransId="{C3A42DC6-F1CA-43D1-B05F-326F04F60B51}"/>
    <dgm:cxn modelId="{33091180-6ED9-4644-A73A-94BF269FD113}" type="presOf" srcId="{29CADCCD-422C-4F34-AC62-7CAFFD64ECD6}" destId="{ED6F0DDE-0CD3-4F64-9546-85E6C59B9DC3}" srcOrd="0" destOrd="0" presId="urn:microsoft.com/office/officeart/2008/layout/LinedList"/>
    <dgm:cxn modelId="{E5F78682-3F3F-48F6-8FF6-B691AA36520C}" srcId="{76E4A2CA-D62D-4E82-ACF4-C95B93CA447C}" destId="{5F743813-2AA2-4462-8594-73FB82DDA80D}" srcOrd="0" destOrd="0" parTransId="{CBB972FB-23B9-49DB-B4D9-9F6BCBAA3376}" sibTransId="{B868FC4F-0F85-4561-B95B-45E684FBEA3F}"/>
    <dgm:cxn modelId="{45823E94-1A6C-4371-AA01-93D0415E6871}" type="presOf" srcId="{B1DCA00A-BD99-4CCB-BE59-E43A39C18689}" destId="{1BD75C18-4B77-4558-9535-2E624F0665D7}" srcOrd="0" destOrd="0" presId="urn:microsoft.com/office/officeart/2008/layout/LinedList"/>
    <dgm:cxn modelId="{D9C6D6A3-C5B4-4BBE-B18D-9FF96C59C350}" type="presOf" srcId="{5F743813-2AA2-4462-8594-73FB82DDA80D}" destId="{1A388E31-268F-4B27-8A39-8C18C36F0073}" srcOrd="0" destOrd="0" presId="urn:microsoft.com/office/officeart/2008/layout/LinedList"/>
    <dgm:cxn modelId="{088E5EAF-D977-474D-A660-EAB9E69E0B9B}" type="presOf" srcId="{415D9D68-8040-4657-8AF3-415D85375D74}" destId="{8E6F2F38-875C-4E56-BBD6-50FDC303CA5B}" srcOrd="0" destOrd="0" presId="urn:microsoft.com/office/officeart/2008/layout/LinedList"/>
    <dgm:cxn modelId="{79C796B3-625C-4C22-BF10-F8BDDEA068AE}" srcId="{76E4A2CA-D62D-4E82-ACF4-C95B93CA447C}" destId="{415D9D68-8040-4657-8AF3-415D85375D74}" srcOrd="1" destOrd="0" parTransId="{3D458068-29A6-44AD-8ED4-54671C2424E7}" sibTransId="{70EB6293-68A3-4084-A060-6343A9BC713C}"/>
    <dgm:cxn modelId="{9B7410ED-2CE4-425B-BA41-65685C7427CB}" srcId="{29CADCCD-422C-4F34-AC62-7CAFFD64ECD6}" destId="{76E4A2CA-D62D-4E82-ACF4-C95B93CA447C}" srcOrd="0" destOrd="0" parTransId="{0B6E58D7-FA0C-40BA-87F8-7B8281627030}" sibTransId="{20030920-3FD4-4EF7-B559-01A54368BED6}"/>
    <dgm:cxn modelId="{2661FEF3-480F-4AFF-93BC-5D7D0B661119}" type="presParOf" srcId="{ED6F0DDE-0CD3-4F64-9546-85E6C59B9DC3}" destId="{14497DBB-EC5C-4921-BFF7-FA9BD387E81F}" srcOrd="0" destOrd="0" presId="urn:microsoft.com/office/officeart/2008/layout/LinedList"/>
    <dgm:cxn modelId="{CF3816B3-781D-44A7-98C3-AE8C0F77320A}" type="presParOf" srcId="{ED6F0DDE-0CD3-4F64-9546-85E6C59B9DC3}" destId="{67984252-97B3-4B36-9747-1E86F1232F94}" srcOrd="1" destOrd="0" presId="urn:microsoft.com/office/officeart/2008/layout/LinedList"/>
    <dgm:cxn modelId="{9EDCE6B6-F8F3-48EF-8116-53502B77B116}" type="presParOf" srcId="{67984252-97B3-4B36-9747-1E86F1232F94}" destId="{3F6B5B79-B792-4C0D-A905-E09CD3335782}" srcOrd="0" destOrd="0" presId="urn:microsoft.com/office/officeart/2008/layout/LinedList"/>
    <dgm:cxn modelId="{741A9573-FCED-4235-9A1B-F079C9B963F3}" type="presParOf" srcId="{67984252-97B3-4B36-9747-1E86F1232F94}" destId="{870A8AD8-E172-4D20-8FB8-064E7D29E135}" srcOrd="1" destOrd="0" presId="urn:microsoft.com/office/officeart/2008/layout/LinedList"/>
    <dgm:cxn modelId="{6692BBA5-462F-4290-9FFB-C79000A7A2F4}" type="presParOf" srcId="{870A8AD8-E172-4D20-8FB8-064E7D29E135}" destId="{C9E2322B-551F-4E0F-8856-FA4EBE33C2D6}" srcOrd="0" destOrd="0" presId="urn:microsoft.com/office/officeart/2008/layout/LinedList"/>
    <dgm:cxn modelId="{D90F1939-6B28-4D77-8E8C-EDDA4B9F2552}" type="presParOf" srcId="{870A8AD8-E172-4D20-8FB8-064E7D29E135}" destId="{20466A8F-620F-44A9-A1C9-B37F8A9B1889}" srcOrd="1" destOrd="0" presId="urn:microsoft.com/office/officeart/2008/layout/LinedList"/>
    <dgm:cxn modelId="{CB95436A-87A3-4BFA-852F-4F79213E0541}" type="presParOf" srcId="{20466A8F-620F-44A9-A1C9-B37F8A9B1889}" destId="{AE69533D-C499-4ED7-B762-052C725778A0}" srcOrd="0" destOrd="0" presId="urn:microsoft.com/office/officeart/2008/layout/LinedList"/>
    <dgm:cxn modelId="{1B9C4CD1-080A-4757-8B9D-E1944E1267A8}" type="presParOf" srcId="{20466A8F-620F-44A9-A1C9-B37F8A9B1889}" destId="{1A388E31-268F-4B27-8A39-8C18C36F0073}" srcOrd="1" destOrd="0" presId="urn:microsoft.com/office/officeart/2008/layout/LinedList"/>
    <dgm:cxn modelId="{A427CBEB-A25A-444D-A821-88564F960445}" type="presParOf" srcId="{20466A8F-620F-44A9-A1C9-B37F8A9B1889}" destId="{76CFCEBC-ADC6-41FC-88BA-5216FFD2FBD1}" srcOrd="2" destOrd="0" presId="urn:microsoft.com/office/officeart/2008/layout/LinedList"/>
    <dgm:cxn modelId="{6FC883A7-9876-4085-927A-14BBCBA83130}" type="presParOf" srcId="{870A8AD8-E172-4D20-8FB8-064E7D29E135}" destId="{A74A715C-DB68-4204-B8E9-F33760AC9DC8}" srcOrd="2" destOrd="0" presId="urn:microsoft.com/office/officeart/2008/layout/LinedList"/>
    <dgm:cxn modelId="{8419B555-B0D0-46B6-B649-4945C8EB04F2}" type="presParOf" srcId="{870A8AD8-E172-4D20-8FB8-064E7D29E135}" destId="{DEB3E149-3E2E-400B-AF24-051ACE399CA9}" srcOrd="3" destOrd="0" presId="urn:microsoft.com/office/officeart/2008/layout/LinedList"/>
    <dgm:cxn modelId="{BDA3A660-3D57-4754-96B0-AC6AC8F34544}" type="presParOf" srcId="{870A8AD8-E172-4D20-8FB8-064E7D29E135}" destId="{0DEFD2F9-36ED-48EF-B434-8D6B2971D077}" srcOrd="4" destOrd="0" presId="urn:microsoft.com/office/officeart/2008/layout/LinedList"/>
    <dgm:cxn modelId="{21B6EE5C-3C22-47E8-97BE-1B7FCE64B65B}" type="presParOf" srcId="{0DEFD2F9-36ED-48EF-B434-8D6B2971D077}" destId="{AC9918BC-3503-479F-974B-6CC544C428AB}" srcOrd="0" destOrd="0" presId="urn:microsoft.com/office/officeart/2008/layout/LinedList"/>
    <dgm:cxn modelId="{0EF43711-8234-4B08-B592-FCF94A4D7CE3}" type="presParOf" srcId="{0DEFD2F9-36ED-48EF-B434-8D6B2971D077}" destId="{8E6F2F38-875C-4E56-BBD6-50FDC303CA5B}" srcOrd="1" destOrd="0" presId="urn:microsoft.com/office/officeart/2008/layout/LinedList"/>
    <dgm:cxn modelId="{B6363500-B145-40CC-AA02-59B3DA9B49EB}" type="presParOf" srcId="{0DEFD2F9-36ED-48EF-B434-8D6B2971D077}" destId="{AE19E0D8-9E1B-4DA8-9BBB-2E5BE53124D5}" srcOrd="2" destOrd="0" presId="urn:microsoft.com/office/officeart/2008/layout/LinedList"/>
    <dgm:cxn modelId="{44B40339-E5AF-40B9-B6A5-E3A85416FBEF}" type="presParOf" srcId="{870A8AD8-E172-4D20-8FB8-064E7D29E135}" destId="{EA8EA9C9-BF09-41BD-BC44-47ED53D91320}" srcOrd="5" destOrd="0" presId="urn:microsoft.com/office/officeart/2008/layout/LinedList"/>
    <dgm:cxn modelId="{E8205DFC-134F-4BE7-9EF0-43F22DD00B6B}" type="presParOf" srcId="{870A8AD8-E172-4D20-8FB8-064E7D29E135}" destId="{08BB685C-3A03-4083-B876-1B988B49D517}" srcOrd="6" destOrd="0" presId="urn:microsoft.com/office/officeart/2008/layout/LinedList"/>
    <dgm:cxn modelId="{08818A12-B640-439E-9220-835D6D1726AC}" type="presParOf" srcId="{870A8AD8-E172-4D20-8FB8-064E7D29E135}" destId="{8D52A792-53DE-4E38-AAB3-9800B0245C08}" srcOrd="7" destOrd="0" presId="urn:microsoft.com/office/officeart/2008/layout/LinedList"/>
    <dgm:cxn modelId="{538D7816-4FCC-4604-B62F-DFB1573ACC8B}" type="presParOf" srcId="{8D52A792-53DE-4E38-AAB3-9800B0245C08}" destId="{DCD72CC4-4781-446F-A55D-F598C524D4E5}" srcOrd="0" destOrd="0" presId="urn:microsoft.com/office/officeart/2008/layout/LinedList"/>
    <dgm:cxn modelId="{5998B6FE-E1CB-4007-8BF2-38F5FFEF3CC4}" type="presParOf" srcId="{8D52A792-53DE-4E38-AAB3-9800B0245C08}" destId="{1BD75C18-4B77-4558-9535-2E624F0665D7}" srcOrd="1" destOrd="0" presId="urn:microsoft.com/office/officeart/2008/layout/LinedList"/>
    <dgm:cxn modelId="{62A9473D-B5D0-43CA-80EB-EE0845B1BDCB}" type="presParOf" srcId="{8D52A792-53DE-4E38-AAB3-9800B0245C08}" destId="{07090EBA-A1E4-456B-9464-49575B721364}" srcOrd="2" destOrd="0" presId="urn:microsoft.com/office/officeart/2008/layout/LinedList"/>
    <dgm:cxn modelId="{49646E25-6002-4BE2-908F-75617C5787F7}" type="presParOf" srcId="{870A8AD8-E172-4D20-8FB8-064E7D29E135}" destId="{95BA5052-C6B7-4036-8B8E-9624559BCA49}" srcOrd="8" destOrd="0" presId="urn:microsoft.com/office/officeart/2008/layout/LinedList"/>
    <dgm:cxn modelId="{84F7C0E5-F84E-4B80-BBB7-2B8B4B89E70E}" type="presParOf" srcId="{870A8AD8-E172-4D20-8FB8-064E7D29E135}" destId="{AC2EF9E3-9C2D-469A-B52E-54AE73612E6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5B13F-588B-4F61-81AA-AFDB05EC311D}">
      <dsp:nvSpPr>
        <dsp:cNvPr id="0" name=""/>
        <dsp:cNvSpPr/>
      </dsp:nvSpPr>
      <dsp:spPr>
        <a:xfrm>
          <a:off x="0" y="0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A788F-6BF2-4F45-90FC-40A5A1FE309A}">
      <dsp:nvSpPr>
        <dsp:cNvPr id="0" name=""/>
        <dsp:cNvSpPr/>
      </dsp:nvSpPr>
      <dsp:spPr>
        <a:xfrm>
          <a:off x="0" y="0"/>
          <a:ext cx="1950720" cy="650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Key Components:</a:t>
          </a:r>
          <a:endParaRPr lang="en-US" sz="2200" kern="1200" dirty="0"/>
        </a:p>
      </dsp:txBody>
      <dsp:txXfrm>
        <a:off x="0" y="0"/>
        <a:ext cx="1950720" cy="6502400"/>
      </dsp:txXfrm>
    </dsp:sp>
    <dsp:sp modelId="{88A4D113-A331-447B-BFCC-3D5BC3C16583}">
      <dsp:nvSpPr>
        <dsp:cNvPr id="0" name=""/>
        <dsp:cNvSpPr/>
      </dsp:nvSpPr>
      <dsp:spPr>
        <a:xfrm>
          <a:off x="2097024" y="151130"/>
          <a:ext cx="7656576" cy="3022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Wingdings" panose="05000000000000000000" pitchFamily="2" charset="2"/>
            <a:buNone/>
          </a:pPr>
          <a:r>
            <a:rPr lang="en-US" altLang="en-US" sz="3100" kern="1200" dirty="0"/>
            <a:t>-Topology Diagram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altLang="en-US" sz="3100" kern="1200" dirty="0"/>
            <a:t>-IP Addressing Scheme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altLang="en-US" sz="3100" kern="1200" dirty="0"/>
            <a:t>-Device List </a:t>
          </a:r>
          <a:endParaRPr lang="en-US" sz="3100" kern="1200" dirty="0"/>
        </a:p>
      </dsp:txBody>
      <dsp:txXfrm>
        <a:off x="2097024" y="151130"/>
        <a:ext cx="7656576" cy="3022599"/>
      </dsp:txXfrm>
    </dsp:sp>
    <dsp:sp modelId="{C77F1BC8-DBEE-4B2A-B21F-32063C7D21C8}">
      <dsp:nvSpPr>
        <dsp:cNvPr id="0" name=""/>
        <dsp:cNvSpPr/>
      </dsp:nvSpPr>
      <dsp:spPr>
        <a:xfrm>
          <a:off x="1950720" y="3173729"/>
          <a:ext cx="7802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9B0EC-8102-47FE-959C-3EBBC74DA968}">
      <dsp:nvSpPr>
        <dsp:cNvPr id="0" name=""/>
        <dsp:cNvSpPr/>
      </dsp:nvSpPr>
      <dsp:spPr>
        <a:xfrm>
          <a:off x="2097024" y="3324859"/>
          <a:ext cx="7656576" cy="3022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:</a:t>
          </a:r>
          <a:r>
            <a:rPr lang="en-US" sz="3100" kern="1200" dirty="0"/>
            <a:t> -(Include the network topology visual here)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100" kern="1200" dirty="0"/>
            <a:t>Core Switch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100" kern="1200" dirty="0"/>
            <a:t>-Departmental VLANs (Admin/IT, Finance/HR, Customer Service/Reception)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100" kern="1200" dirty="0"/>
            <a:t>Router for internet connectivity</a:t>
          </a:r>
        </a:p>
      </dsp:txBody>
      <dsp:txXfrm>
        <a:off x="2097024" y="3324859"/>
        <a:ext cx="7656576" cy="3022599"/>
      </dsp:txXfrm>
    </dsp:sp>
    <dsp:sp modelId="{29C9DCE4-C0AF-42DE-905E-5A97CCC9A4D0}">
      <dsp:nvSpPr>
        <dsp:cNvPr id="0" name=""/>
        <dsp:cNvSpPr/>
      </dsp:nvSpPr>
      <dsp:spPr>
        <a:xfrm>
          <a:off x="1950720" y="6347459"/>
          <a:ext cx="7802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5B13F-588B-4F61-81AA-AFDB05EC311D}">
      <dsp:nvSpPr>
        <dsp:cNvPr id="0" name=""/>
        <dsp:cNvSpPr/>
      </dsp:nvSpPr>
      <dsp:spPr>
        <a:xfrm>
          <a:off x="0" y="0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A788F-6BF2-4F45-90FC-40A5A1FE309A}">
      <dsp:nvSpPr>
        <dsp:cNvPr id="0" name=""/>
        <dsp:cNvSpPr/>
      </dsp:nvSpPr>
      <dsp:spPr>
        <a:xfrm>
          <a:off x="0" y="0"/>
          <a:ext cx="2236245" cy="650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Configuration:</a:t>
          </a:r>
        </a:p>
      </dsp:txBody>
      <dsp:txXfrm>
        <a:off x="0" y="0"/>
        <a:ext cx="2236245" cy="6502400"/>
      </dsp:txXfrm>
    </dsp:sp>
    <dsp:sp modelId="{88A4D113-A331-447B-BFCC-3D5BC3C16583}">
      <dsp:nvSpPr>
        <dsp:cNvPr id="0" name=""/>
        <dsp:cNvSpPr/>
      </dsp:nvSpPr>
      <dsp:spPr>
        <a:xfrm>
          <a:off x="2377120" y="151130"/>
          <a:ext cx="7372445" cy="3022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Wingdings" panose="05000000000000000000" pitchFamily="2" charset="2"/>
            <a:buNone/>
          </a:pPr>
          <a:r>
            <a:rPr lang="en-US" alt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-Set Up </a:t>
          </a:r>
          <a:r>
            <a:rPr lang="en-US" altLang="en-US" sz="31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Vlans</a:t>
          </a:r>
          <a:r>
            <a:rPr lang="en-US" alt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for the department.</a:t>
          </a:r>
          <a:br>
            <a:rPr lang="en-US" alt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</a:br>
          <a:r>
            <a:rPr lang="en-US" alt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-IP addressing and basic configuration.</a:t>
          </a:r>
          <a:endParaRPr lang="en-US" sz="3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2377120" y="151130"/>
        <a:ext cx="7372445" cy="3022599"/>
      </dsp:txXfrm>
    </dsp:sp>
    <dsp:sp modelId="{C77F1BC8-DBEE-4B2A-B21F-32063C7D21C8}">
      <dsp:nvSpPr>
        <dsp:cNvPr id="0" name=""/>
        <dsp:cNvSpPr/>
      </dsp:nvSpPr>
      <dsp:spPr>
        <a:xfrm>
          <a:off x="2236245" y="3173729"/>
          <a:ext cx="7513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9B0EC-8102-47FE-959C-3EBBC74DA968}">
      <dsp:nvSpPr>
        <dsp:cNvPr id="0" name=""/>
        <dsp:cNvSpPr/>
      </dsp:nvSpPr>
      <dsp:spPr>
        <a:xfrm>
          <a:off x="2377120" y="3324859"/>
          <a:ext cx="7372445" cy="3022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-VLAN 10: Admin/IT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-VLAN 20: Finance/HR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-VLAN 30: Customer Service/Reception</a:t>
          </a:r>
        </a:p>
      </dsp:txBody>
      <dsp:txXfrm>
        <a:off x="2377120" y="3324859"/>
        <a:ext cx="7372445" cy="3022599"/>
      </dsp:txXfrm>
    </dsp:sp>
    <dsp:sp modelId="{29C9DCE4-C0AF-42DE-905E-5A97CCC9A4D0}">
      <dsp:nvSpPr>
        <dsp:cNvPr id="0" name=""/>
        <dsp:cNvSpPr/>
      </dsp:nvSpPr>
      <dsp:spPr>
        <a:xfrm>
          <a:off x="2236245" y="6347459"/>
          <a:ext cx="7513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97DBB-EC5C-4921-BFF7-FA9BD387E81F}">
      <dsp:nvSpPr>
        <dsp:cNvPr id="0" name=""/>
        <dsp:cNvSpPr/>
      </dsp:nvSpPr>
      <dsp:spPr>
        <a:xfrm>
          <a:off x="0" y="0"/>
          <a:ext cx="118500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B5B79-B792-4C0D-A905-E09CD3335782}">
      <dsp:nvSpPr>
        <dsp:cNvPr id="0" name=""/>
        <dsp:cNvSpPr/>
      </dsp:nvSpPr>
      <dsp:spPr>
        <a:xfrm>
          <a:off x="0" y="0"/>
          <a:ext cx="2370006" cy="650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Advanced Configuration:</a:t>
          </a:r>
          <a:endParaRPr lang="en-US" sz="2600" kern="1200" dirty="0"/>
        </a:p>
      </dsp:txBody>
      <dsp:txXfrm>
        <a:off x="0" y="0"/>
        <a:ext cx="2370006" cy="6502400"/>
      </dsp:txXfrm>
    </dsp:sp>
    <dsp:sp modelId="{1A388E31-268F-4B27-8A39-8C18C36F0073}">
      <dsp:nvSpPr>
        <dsp:cNvPr id="0" name=""/>
        <dsp:cNvSpPr/>
      </dsp:nvSpPr>
      <dsp:spPr>
        <a:xfrm>
          <a:off x="2547756" y="101599"/>
          <a:ext cx="9302273" cy="20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-Inter-</a:t>
          </a:r>
          <a:r>
            <a:rPr lang="en-US" sz="31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Vlan</a:t>
          </a:r>
          <a:r>
            <a:rPr 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routing (router-on-a-stick)</a:t>
          </a:r>
          <a:br>
            <a:rPr 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</a:br>
          <a:r>
            <a:rPr 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-DHCP for dynamic IP assignment.</a:t>
          </a:r>
          <a:br>
            <a:rPr 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</a:br>
          <a:r>
            <a:rPr 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-Testing with </a:t>
          </a:r>
          <a:r>
            <a:rPr lang="en-US" sz="31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ping,traceroute</a:t>
          </a:r>
          <a:r>
            <a:rPr lang="en-US" sz="3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and network diagnostic tools.</a:t>
          </a:r>
          <a:endParaRPr lang="en-US" sz="3100" kern="1200" dirty="0"/>
        </a:p>
      </dsp:txBody>
      <dsp:txXfrm>
        <a:off x="2547756" y="101599"/>
        <a:ext cx="9302273" cy="2032000"/>
      </dsp:txXfrm>
    </dsp:sp>
    <dsp:sp modelId="{A74A715C-DB68-4204-B8E9-F33760AC9DC8}">
      <dsp:nvSpPr>
        <dsp:cNvPr id="0" name=""/>
        <dsp:cNvSpPr/>
      </dsp:nvSpPr>
      <dsp:spPr>
        <a:xfrm>
          <a:off x="2370006" y="2133599"/>
          <a:ext cx="9480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F2F38-875C-4E56-BBD6-50FDC303CA5B}">
      <dsp:nvSpPr>
        <dsp:cNvPr id="0" name=""/>
        <dsp:cNvSpPr/>
      </dsp:nvSpPr>
      <dsp:spPr>
        <a:xfrm>
          <a:off x="2547756" y="2235200"/>
          <a:ext cx="9302273" cy="20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-Verified inter-VLAN connectivity.</a:t>
          </a:r>
          <a:br>
            <a:rPr lang="en-US" sz="3100" kern="1200" dirty="0"/>
          </a:br>
          <a:r>
            <a:rPr lang="en-US" sz="3100" kern="1200" dirty="0"/>
            <a:t>-Tested DHCP functionality.</a:t>
          </a:r>
          <a:br>
            <a:rPr lang="en-US" sz="3100" kern="1200" dirty="0"/>
          </a:br>
          <a:r>
            <a:rPr lang="en-US" sz="3100" kern="1200" dirty="0"/>
            <a:t>-ping and traceroute results to verify routing.</a:t>
          </a:r>
        </a:p>
      </dsp:txBody>
      <dsp:txXfrm>
        <a:off x="2547756" y="2235200"/>
        <a:ext cx="9302273" cy="2032000"/>
      </dsp:txXfrm>
    </dsp:sp>
    <dsp:sp modelId="{EA8EA9C9-BF09-41BD-BC44-47ED53D91320}">
      <dsp:nvSpPr>
        <dsp:cNvPr id="0" name=""/>
        <dsp:cNvSpPr/>
      </dsp:nvSpPr>
      <dsp:spPr>
        <a:xfrm>
          <a:off x="2370006" y="4267199"/>
          <a:ext cx="9480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75C18-4B77-4558-9535-2E624F0665D7}">
      <dsp:nvSpPr>
        <dsp:cNvPr id="0" name=""/>
        <dsp:cNvSpPr/>
      </dsp:nvSpPr>
      <dsp:spPr>
        <a:xfrm>
          <a:off x="2547756" y="4368800"/>
          <a:ext cx="9302273" cy="20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-All VLANs communicating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-DHCP leases working as expected</a:t>
          </a:r>
        </a:p>
      </dsp:txBody>
      <dsp:txXfrm>
        <a:off x="2547756" y="4368800"/>
        <a:ext cx="9302273" cy="2032000"/>
      </dsp:txXfrm>
    </dsp:sp>
    <dsp:sp modelId="{95BA5052-C6B7-4036-8B8E-9624559BCA49}">
      <dsp:nvSpPr>
        <dsp:cNvPr id="0" name=""/>
        <dsp:cNvSpPr/>
      </dsp:nvSpPr>
      <dsp:spPr>
        <a:xfrm>
          <a:off x="2370006" y="6400800"/>
          <a:ext cx="9480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4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6852-8358-D4A5-3963-ACDB2429A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D4944-2026-A864-0249-33A1167F2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29CF-5317-D926-52FE-AE27DECC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7FCD-E412-447C-9ED2-21A70614800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D0CD-BACD-3E25-F51F-94BAC6C3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A331-8A65-9E94-E97C-C55D1274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914C-1CD6-4BD3-8955-9CC5BF51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565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A6C0-B073-148D-8AE7-73375200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22816-6BC8-5DC9-49B6-A67723905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DFAF-367D-1B2F-A2AC-EA07B1C7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7FCD-E412-447C-9ED2-21A70614800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72B4-26F2-3BF9-3DC7-6B151D30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9E5E-88BF-74E6-A5A4-F3CCDDE4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914C-1CD6-4BD3-8955-9CC5BF51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473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334F7-AE47-A4DB-E0D0-EC0998BFA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AB15C-D188-0433-7288-CF7F3DE74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59CE-6941-DAE7-724B-7C0AF3B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7FCD-E412-447C-9ED2-21A70614800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D889-34A8-A4BC-7A83-AE9F2923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47F0-D7AF-CDE2-11D1-2E614287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914C-1CD6-4BD3-8955-9CC5BF51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537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63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282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74224" y="-227122"/>
            <a:ext cx="856988" cy="2671901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8236" y="407412"/>
            <a:ext cx="13887836" cy="8690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48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78743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8236" y="407412"/>
            <a:ext cx="13887836" cy="8690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48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6036770"/>
            <a:ext cx="14141580" cy="189749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16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569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226B-A3CC-84A5-2AC3-1D0F1F8B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A846A-000F-51AF-202A-81DE074C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639F5-F5E6-BA13-4640-A26599D1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7FCD-E412-447C-9ED2-21A70614800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9A970-314A-D140-466C-FA5FAD8D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3CECD-DF8C-5D00-C0BE-C2E710B2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914C-1CD6-4BD3-8955-9CC5BF51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579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5957-648E-4139-2D64-540F1848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0D21F-0966-7595-326A-1C1993074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52EC8-DA46-0F35-D722-7E27395D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7FCD-E412-447C-9ED2-21A70614800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AFFC-6EC8-E7D8-318A-6B4B838F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74FAE-B2BB-D22F-6D1C-EE96F83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914C-1CD6-4BD3-8955-9CC5BF51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237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5656-FC34-7991-9630-F0C0E331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F7BA-9B33-C991-47F8-FF6543D22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B6E3A-DB99-8EE3-B3E9-FDC7FE964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A778A-F8EF-D080-D72E-B91B663E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7FCD-E412-447C-9ED2-21A70614800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01D40-5626-7FAA-D599-AD08CB5C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092B4-80D4-BD3F-0FF5-5E2A7C1C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914C-1CD6-4BD3-8955-9CC5BF51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799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3E19-F9E3-CDA6-5056-F964F797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B1D74-45E8-FFA0-8C94-89CCC0EB4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2BE6D-2BE7-89F7-99FC-7C414050C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600E6-42C4-4519-6E2D-D6DFC6F7E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E654F-E6DC-3F86-CAB8-A225D548E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B7AC4-C640-15A3-24FE-D5D32025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7FCD-E412-447C-9ED2-21A70614800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C6FDB-F9BA-D7E5-B058-EE155490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6EFF4-D962-81A8-0979-18C99622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914C-1CD6-4BD3-8955-9CC5BF51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288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41D8-98DD-9761-75B0-7EA423F5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93EA-52DA-527A-09F7-0F278930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7FCD-E412-447C-9ED2-21A70614800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7C49B-6D39-E108-7ED6-D425D1CD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26A0E-DC0B-BB37-837D-D63DC33A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914C-1CD6-4BD3-8955-9CC5BF51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117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F452D-2E40-0CE3-7958-B26953A2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7FCD-E412-447C-9ED2-21A70614800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859B7-7266-9D93-C0E3-AFD06A02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5073C-5A11-6C96-D45C-CF5E58F8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914C-1CD6-4BD3-8955-9CC5BF51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0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02D6-08EF-EBDF-9237-440E2533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C300-C85D-F3FF-2ADF-CCDE4BAC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DFED2-2A78-424F-6BE9-37F16A64B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5E1AF-BA79-E599-508D-D8E7E0D0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7FCD-E412-447C-9ED2-21A70614800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8B719-9E35-46F9-0095-F33C565B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FFBCD-3EE6-6251-2B87-213C6860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914C-1CD6-4BD3-8955-9CC5BF51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226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E517-229B-5276-35BD-0556FFA9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6C35F-50E3-FBA6-F148-64A1AEC84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0E98C-9231-4AA9-52A1-9E9E65128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61F8D-950D-C2AE-296A-3604C06F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7FCD-E412-447C-9ED2-21A70614800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41E1B-123B-D9E9-3C9C-24D7DC7B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EAD4E-9AE3-7FFE-A4B2-18867963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914C-1CD6-4BD3-8955-9CC5BF51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67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71493-BAE0-CC49-5236-F5CBD1CF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13AB6-F350-1C7A-24F1-47D32018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9ABFC-39E9-911B-15BF-FF17BBB32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EC7FCD-E412-447C-9ED2-21A70614800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48B5-D9F4-1D14-9A88-8B6F7AA2A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4D92-89C2-5169-E4E4-7D186A4CB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A914C-1CD6-4BD3-8955-9CC5BF51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2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1" r:id="rId13"/>
    <p:sldLayoutId id="2147483682" r:id="rId14"/>
    <p:sldLayoutId id="2147483683" r:id="rId15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network diagram of various icons&#10;&#10;Description automatically generated with medium confidence">
            <a:extLst>
              <a:ext uri="{FF2B5EF4-FFF2-40B4-BE49-F238E27FC236}">
                <a16:creationId xmlns:a16="http://schemas.microsoft.com/office/drawing/2014/main" id="{38508CE9-5420-7E00-B5D0-210C0F418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339" y="1077587"/>
            <a:ext cx="4118804" cy="37716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7350" y="724614"/>
            <a:ext cx="7729299" cy="1743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850"/>
              </a:lnSpc>
              <a:buNone/>
            </a:pPr>
            <a:r>
              <a:rPr lang="en-US" sz="4800" kern="1200" dirty="0">
                <a:solidFill>
                  <a:srgbClr val="000000"/>
                </a:solidFill>
                <a:effectLst/>
                <a:latin typeface="Amasis MT Pro Black" panose="020F0502020204030204" pitchFamily="18" charset="0"/>
              </a:rPr>
              <a:t>Small Office Network</a:t>
            </a:r>
            <a:br>
              <a:rPr lang="en-US" sz="4800" kern="1200" dirty="0">
                <a:solidFill>
                  <a:srgbClr val="000000"/>
                </a:solidFill>
                <a:effectLst/>
                <a:latin typeface="Amasis MT Pro Black" panose="020F0502020204030204" pitchFamily="18" charset="0"/>
              </a:rPr>
            </a:br>
            <a:endParaRPr lang="en-US" sz="13800" dirty="0">
              <a:latin typeface="Amasis MT Pro Black" panose="020F05020202040302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478972" y="5533635"/>
            <a:ext cx="8665028" cy="21530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800" dirty="0"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This project outlines the design and implementation of a reliable, secure, and efficient small office home office (SOHO) network to support the various departments within the organization.</a:t>
            </a:r>
            <a:endParaRPr lang="en-US" sz="2800" dirty="0">
              <a:latin typeface="Aptos" panose="020B00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07350" y="4044077"/>
            <a:ext cx="5052774" cy="631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endParaRPr lang="en-US" sz="3950" dirty="0"/>
          </a:p>
        </p:txBody>
      </p:sp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E039D190-4381-061F-B06D-4B61B7DD4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5" y="55008"/>
            <a:ext cx="5896765" cy="159067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Scope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4794518" y="1360384"/>
            <a:ext cx="8528627" cy="1346155"/>
            <a:chOff x="4113734" y="1462930"/>
            <a:chExt cx="7109040" cy="1122088"/>
          </a:xfrm>
        </p:grpSpPr>
        <p:sp>
          <p:nvSpPr>
            <p:cNvPr id="4" name="Rectangle 3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1822765"/>
              <a:ext cx="5736374" cy="4361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Design a network topology</a:t>
              </a:r>
              <a:endParaRPr lang="en-US" sz="2800" dirty="0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6377" tIns="109699" rIns="86377" bIns="109699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527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46739" y="3137077"/>
            <a:ext cx="8584246" cy="1354817"/>
            <a:chOff x="4878898" y="3243971"/>
            <a:chExt cx="7153538" cy="1129014"/>
          </a:xfrm>
        </p:grpSpPr>
        <p:sp>
          <p:nvSpPr>
            <p:cNvPr id="19" name="Rectangle 18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4398" y="3619729"/>
              <a:ext cx="5658038" cy="4360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</a:pP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Configure switches, routers, and VLANs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6377" tIns="109699" rIns="86377" bIns="109699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527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24085" y="4924325"/>
            <a:ext cx="8439598" cy="1350761"/>
            <a:chOff x="4097345" y="5014193"/>
            <a:chExt cx="7032998" cy="1125634"/>
          </a:xfrm>
        </p:grpSpPr>
        <p:sp>
          <p:nvSpPr>
            <p:cNvPr id="112" name="Rectangle 111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92845" y="5207035"/>
              <a:ext cx="5277737" cy="7950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</a:pP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Implement inter-VLAN routing and DHCP</a:t>
              </a:r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6377" tIns="109699" rIns="86377" bIns="109699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527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857D95-7A68-4735-9DC4-C82CE0E38B6F}"/>
              </a:ext>
            </a:extLst>
          </p:cNvPr>
          <p:cNvGrpSpPr/>
          <p:nvPr/>
        </p:nvGrpSpPr>
        <p:grpSpPr>
          <a:xfrm>
            <a:off x="84201" y="1569879"/>
            <a:ext cx="4645771" cy="4645771"/>
            <a:chOff x="384024" y="2166721"/>
            <a:chExt cx="4645771" cy="4645771"/>
          </a:xfrm>
        </p:grpSpPr>
        <p:sp>
          <p:nvSpPr>
            <p:cNvPr id="27" name="Oval 26"/>
            <p:cNvSpPr/>
            <p:nvPr/>
          </p:nvSpPr>
          <p:spPr>
            <a:xfrm>
              <a:off x="1177976" y="2926391"/>
              <a:ext cx="3073870" cy="30738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balanced" dir="t"/>
            </a:scene3d>
            <a:sp3d prstMaterial="powder">
              <a:bevelT w="12700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"/>
            </a:p>
          </p:txBody>
        </p:sp>
        <p:sp>
          <p:nvSpPr>
            <p:cNvPr id="3" name="Donut 2"/>
            <p:cNvSpPr/>
            <p:nvPr/>
          </p:nvSpPr>
          <p:spPr>
            <a:xfrm>
              <a:off x="613962" y="2376834"/>
              <a:ext cx="4223428" cy="4223428"/>
            </a:xfrm>
            <a:prstGeom prst="donut">
              <a:avLst>
                <a:gd name="adj" fmla="val 10687"/>
              </a:avLst>
            </a:prstGeom>
            <a:gradFill>
              <a:gsLst>
                <a:gs pos="16000">
                  <a:schemeClr val="bg1">
                    <a:lumMod val="95000"/>
                  </a:schemeClr>
                </a:gs>
                <a:gs pos="87000">
                  <a:schemeClr val="bg1">
                    <a:lumMod val="65000"/>
                    <a:alpha val="52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">
                <a:solidFill>
                  <a:schemeClr val="tx1"/>
                </a:solidFill>
              </a:endParaRPr>
            </a:p>
          </p:txBody>
        </p:sp>
        <p:sp>
          <p:nvSpPr>
            <p:cNvPr id="102" name="Donut 101"/>
            <p:cNvSpPr/>
            <p:nvPr/>
          </p:nvSpPr>
          <p:spPr>
            <a:xfrm>
              <a:off x="384024" y="2166721"/>
              <a:ext cx="4645771" cy="4645771"/>
            </a:xfrm>
            <a:prstGeom prst="donut">
              <a:avLst>
                <a:gd name="adj" fmla="val 1514"/>
              </a:avLst>
            </a:prstGeom>
            <a:gradFill>
              <a:gsLst>
                <a:gs pos="16000">
                  <a:schemeClr val="bg1">
                    <a:lumMod val="85000"/>
                  </a:schemeClr>
                </a:gs>
                <a:gs pos="87000">
                  <a:schemeClr val="bg1">
                    <a:lumMod val="65000"/>
                    <a:alpha val="52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">
                <a:solidFill>
                  <a:schemeClr val="tx1"/>
                </a:solidFill>
              </a:endParaRPr>
            </a:p>
          </p:txBody>
        </p:sp>
        <p:pic>
          <p:nvPicPr>
            <p:cNvPr id="9" name="Picture 8" descr="A network diagram of various icons&#10;&#10;Description automatically generated with medium confidence">
              <a:extLst>
                <a:ext uri="{FF2B5EF4-FFF2-40B4-BE49-F238E27FC236}">
                  <a16:creationId xmlns:a16="http://schemas.microsoft.com/office/drawing/2014/main" id="{C4EF5D15-AAC9-07C1-7144-385C54632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1991" y="3091730"/>
              <a:ext cx="2987369" cy="273556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770283-D1E3-4FEA-A549-F3A057326AD0}"/>
              </a:ext>
            </a:extLst>
          </p:cNvPr>
          <p:cNvGrpSpPr/>
          <p:nvPr/>
        </p:nvGrpSpPr>
        <p:grpSpPr>
          <a:xfrm>
            <a:off x="4794518" y="6696641"/>
            <a:ext cx="8528627" cy="1346155"/>
            <a:chOff x="4113734" y="1462930"/>
            <a:chExt cx="7109040" cy="11220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DC52A5-1FC4-A700-4075-C2EA774E621E}"/>
                </a:ext>
              </a:extLst>
            </p:cNvPr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280605-7943-96E8-CEB0-C3CDFD9CB2F6}"/>
                </a:ext>
              </a:extLst>
            </p:cNvPr>
            <p:cNvSpPr txBox="1"/>
            <p:nvPr/>
          </p:nvSpPr>
          <p:spPr>
            <a:xfrm>
              <a:off x="5486400" y="1822765"/>
              <a:ext cx="5736374" cy="4361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</a:pP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Test and document the network</a:t>
              </a:r>
              <a:endParaRPr lang="en-US" sz="28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192D73-89F9-97C3-466E-12DAF1924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6377" tIns="109699" rIns="86377" bIns="109699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527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3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2">
            <a:extLst>
              <a:ext uri="{FF2B5EF4-FFF2-40B4-BE49-F238E27FC236}">
                <a16:creationId xmlns:a16="http://schemas.microsoft.com/office/drawing/2014/main" id="{AA1D1C1A-4426-4C04-8356-90E1F9F61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21" y="3576331"/>
            <a:ext cx="12538710" cy="1620180"/>
          </a:xfrm>
          <a:prstGeom prst="rightArrow">
            <a:avLst>
              <a:gd name="adj1" fmla="val 45285"/>
              <a:gd name="adj2" fmla="val 76553"/>
            </a:avLst>
          </a:prstGeom>
          <a:solidFill>
            <a:schemeClr val="bg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4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0EC45A9B-DCA6-4F2D-9CBD-1BCF8D9E5336}"/>
              </a:ext>
            </a:extLst>
          </p:cNvPr>
          <p:cNvSpPr/>
          <p:nvPr/>
        </p:nvSpPr>
        <p:spPr>
          <a:xfrm>
            <a:off x="1578761" y="2055634"/>
            <a:ext cx="2260879" cy="4928592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40" dirty="0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1A5C037A-DD2B-45E3-9EC7-4FA8C94C91BE}"/>
              </a:ext>
            </a:extLst>
          </p:cNvPr>
          <p:cNvSpPr/>
          <p:nvPr/>
        </p:nvSpPr>
        <p:spPr>
          <a:xfrm>
            <a:off x="1578763" y="1962828"/>
            <a:ext cx="2260878" cy="69767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40" dirty="0"/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1E054746-7E08-42F1-AB0D-26E8B5DA92DE}"/>
              </a:ext>
            </a:extLst>
          </p:cNvPr>
          <p:cNvSpPr/>
          <p:nvPr/>
        </p:nvSpPr>
        <p:spPr>
          <a:xfrm>
            <a:off x="1539864" y="5508849"/>
            <a:ext cx="2338672" cy="1148409"/>
          </a:xfrm>
          <a:prstGeom prst="roundRect">
            <a:avLst>
              <a:gd name="adj" fmla="val 17769"/>
            </a:avLst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 requirements</a:t>
            </a:r>
            <a:endParaRPr lang="ko-KR" altLang="en-US" sz="2160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1B6643E-BD4F-4816-A558-1C0FF439CCDC}"/>
              </a:ext>
            </a:extLst>
          </p:cNvPr>
          <p:cNvSpPr/>
          <p:nvPr/>
        </p:nvSpPr>
        <p:spPr>
          <a:xfrm>
            <a:off x="4343981" y="2049235"/>
            <a:ext cx="2260879" cy="4928592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40" dirty="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8704DD7E-3EBA-40BC-A369-0DFF4A82B8C8}"/>
              </a:ext>
            </a:extLst>
          </p:cNvPr>
          <p:cNvSpPr/>
          <p:nvPr/>
        </p:nvSpPr>
        <p:spPr>
          <a:xfrm>
            <a:off x="4343984" y="1956429"/>
            <a:ext cx="2260878" cy="69767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40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58FDC561-B30F-4A44-87B4-A0C4B7A83534}"/>
              </a:ext>
            </a:extLst>
          </p:cNvPr>
          <p:cNvSpPr/>
          <p:nvPr/>
        </p:nvSpPr>
        <p:spPr>
          <a:xfrm>
            <a:off x="4343984" y="5547450"/>
            <a:ext cx="2260878" cy="1113106"/>
          </a:xfrm>
          <a:prstGeom prst="roundRect">
            <a:avLst>
              <a:gd name="adj" fmla="val 1776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 Topology</a:t>
            </a:r>
            <a:endParaRPr lang="ko-KR" altLang="en-US" sz="2160" b="1" dirty="0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016EE6CC-DD3A-4E18-8707-C8B0DE155833}"/>
              </a:ext>
            </a:extLst>
          </p:cNvPr>
          <p:cNvSpPr/>
          <p:nvPr/>
        </p:nvSpPr>
        <p:spPr>
          <a:xfrm>
            <a:off x="7022691" y="2055634"/>
            <a:ext cx="2260879" cy="4928592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Show a configuration snippet or visual representation of the VLAN setup</a:t>
            </a:r>
            <a:endParaRPr lang="ko-KR" altLang="en-US" sz="3240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9338C416-02D7-4749-86BF-B54FCC87BD57}"/>
              </a:ext>
            </a:extLst>
          </p:cNvPr>
          <p:cNvSpPr/>
          <p:nvPr/>
        </p:nvSpPr>
        <p:spPr>
          <a:xfrm>
            <a:off x="7022693" y="1962828"/>
            <a:ext cx="2260878" cy="69767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40" dirty="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0A833B9A-BB6B-45A8-B1D6-EACFD077E0FF}"/>
              </a:ext>
            </a:extLst>
          </p:cNvPr>
          <p:cNvSpPr/>
          <p:nvPr/>
        </p:nvSpPr>
        <p:spPr>
          <a:xfrm>
            <a:off x="6988701" y="5657930"/>
            <a:ext cx="2334934" cy="1113106"/>
          </a:xfrm>
          <a:prstGeom prst="roundRect">
            <a:avLst>
              <a:gd name="adj" fmla="val 17769"/>
            </a:avLst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Basic Configuration</a:t>
            </a:r>
            <a:endParaRPr lang="ko-KR" altLang="en-US" sz="2160" b="1" dirty="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4F0BC413-0667-4BFF-AC85-A34314195F2F}"/>
              </a:ext>
            </a:extLst>
          </p:cNvPr>
          <p:cNvSpPr/>
          <p:nvPr/>
        </p:nvSpPr>
        <p:spPr>
          <a:xfrm>
            <a:off x="9701400" y="2055634"/>
            <a:ext cx="2260879" cy="4928592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VLANs </a:t>
            </a:r>
            <a:r>
              <a:rPr lang="en-US" dirty="0" err="1"/>
              <a:t>communica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DHCP leases working as expected</a:t>
            </a: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3139A3D6-F5A9-476A-AEFA-D01CC102FB09}"/>
              </a:ext>
            </a:extLst>
          </p:cNvPr>
          <p:cNvSpPr/>
          <p:nvPr/>
        </p:nvSpPr>
        <p:spPr>
          <a:xfrm>
            <a:off x="9701403" y="1962828"/>
            <a:ext cx="2260878" cy="69767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40" dirty="0"/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4D47FA64-40F5-4623-816B-FC4EF5EB434E}"/>
              </a:ext>
            </a:extLst>
          </p:cNvPr>
          <p:cNvSpPr/>
          <p:nvPr/>
        </p:nvSpPr>
        <p:spPr>
          <a:xfrm>
            <a:off x="9741464" y="5490566"/>
            <a:ext cx="2220817" cy="1176388"/>
          </a:xfrm>
          <a:prstGeom prst="roundRect">
            <a:avLst>
              <a:gd name="adj" fmla="val 17769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Advanced Configuration</a:t>
            </a:r>
            <a:endParaRPr lang="ko-KR" altLang="en-US" sz="216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E7C145-71A0-4FA0-9FC0-6D8EB7EC5A0C}"/>
              </a:ext>
            </a:extLst>
          </p:cNvPr>
          <p:cNvSpPr txBox="1"/>
          <p:nvPr/>
        </p:nvSpPr>
        <p:spPr>
          <a:xfrm>
            <a:off x="1661531" y="2878781"/>
            <a:ext cx="22521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Number of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Device types (PCs, printers, servers,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Internet connectivity needs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5A733-C71C-4212-8A86-731DA887531B}"/>
              </a:ext>
            </a:extLst>
          </p:cNvPr>
          <p:cNvSpPr txBox="1"/>
          <p:nvPr/>
        </p:nvSpPr>
        <p:spPr>
          <a:xfrm>
            <a:off x="7035145" y="2843704"/>
            <a:ext cx="19397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setup of VLANs and addressing.</a:t>
            </a:r>
            <a:br>
              <a:rPr lang="en-US" dirty="0"/>
            </a:b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804A2D-2D0A-4CBC-A17E-C20D10A47806}"/>
              </a:ext>
            </a:extLst>
          </p:cNvPr>
          <p:cNvSpPr txBox="1"/>
          <p:nvPr/>
        </p:nvSpPr>
        <p:spPr>
          <a:xfrm>
            <a:off x="9861967" y="3225394"/>
            <a:ext cx="193974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4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4794DE31-9EA4-4906-9500-7616D82B8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2298" y="2072579"/>
            <a:ext cx="1079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W4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6B00BD5C-FF4A-4120-B30E-7E2D8F294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588" y="2083996"/>
            <a:ext cx="1079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W3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직사각형 113">
            <a:extLst>
              <a:ext uri="{FF2B5EF4-FFF2-40B4-BE49-F238E27FC236}">
                <a16:creationId xmlns:a16="http://schemas.microsoft.com/office/drawing/2014/main" id="{F0D9B189-065B-4A04-8961-86E1220A6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878" y="2083996"/>
            <a:ext cx="1079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W2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직사각형 113">
            <a:extLst>
              <a:ext uri="{FF2B5EF4-FFF2-40B4-BE49-F238E27FC236}">
                <a16:creationId xmlns:a16="http://schemas.microsoft.com/office/drawing/2014/main" id="{65E7E665-3D1A-499A-99E1-4DD96461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657" y="2066181"/>
            <a:ext cx="1079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W1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3E1904-5176-4A2A-9270-7A0767FA657E}"/>
              </a:ext>
            </a:extLst>
          </p:cNvPr>
          <p:cNvSpPr txBox="1"/>
          <p:nvPr/>
        </p:nvSpPr>
        <p:spPr>
          <a:xfrm>
            <a:off x="4418036" y="2764587"/>
            <a:ext cx="19397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network topology visual here)Core Switch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Departmental VLANs (Admin/IT, Finance/HR, Customer Service/Reception)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Router for internet connectivity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901786-1BC9-318F-4792-5D27C75C7F8D}"/>
              </a:ext>
            </a:extLst>
          </p:cNvPr>
          <p:cNvSpPr txBox="1"/>
          <p:nvPr/>
        </p:nvSpPr>
        <p:spPr>
          <a:xfrm>
            <a:off x="7035145" y="3872826"/>
            <a:ext cx="215230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a configuration snippet or visual representation of the VLAN setup</a:t>
            </a:r>
            <a:r>
              <a:rPr lang="en-US" sz="20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C3E9B2-3FF2-42E1-ECB2-8C72B056E257}"/>
              </a:ext>
            </a:extLst>
          </p:cNvPr>
          <p:cNvSpPr txBox="1"/>
          <p:nvPr/>
        </p:nvSpPr>
        <p:spPr>
          <a:xfrm>
            <a:off x="9254078" y="2803604"/>
            <a:ext cx="27082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 VLANs communicating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DHCP leases working as expected</a:t>
            </a:r>
          </a:p>
        </p:txBody>
      </p: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6600" dirty="0"/>
              <a:t>Planning and Design</a:t>
            </a:r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A32B7BE7-37AB-316B-AD65-0E3AD0DEF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6777" y="2210312"/>
            <a:ext cx="766920" cy="766920"/>
          </a:xfrm>
          <a:prstGeom prst="rect">
            <a:avLst/>
          </a:prstGeom>
        </p:spPr>
      </p:pic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CF9EBB80-4D19-174D-A5EA-F6BF22629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14009" y="4257322"/>
            <a:ext cx="972456" cy="972456"/>
          </a:xfrm>
          <a:prstGeom prst="rect">
            <a:avLst/>
          </a:prstGeom>
        </p:spPr>
      </p:pic>
      <p:pic>
        <p:nvPicPr>
          <p:cNvPr id="14" name="Image 2" descr="preencoded.png">
            <a:extLst>
              <a:ext uri="{FF2B5EF4-FFF2-40B4-BE49-F238E27FC236}">
                <a16:creationId xmlns:a16="http://schemas.microsoft.com/office/drawing/2014/main" id="{93393CF2-8355-788E-9944-5C447A0F29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9537" y="6699439"/>
            <a:ext cx="801399" cy="8013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B20B59-9287-D864-526C-74E32B84EB4F}"/>
              </a:ext>
            </a:extLst>
          </p:cNvPr>
          <p:cNvSpPr txBox="1"/>
          <p:nvPr/>
        </p:nvSpPr>
        <p:spPr>
          <a:xfrm>
            <a:off x="7466671" y="4543495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200" dirty="0">
                <a:solidFill>
                  <a:srgbClr val="000000"/>
                </a:solidFill>
                <a:effectLst/>
                <a:latin typeface="Amasis MT Pro" panose="020405040500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Types of Devices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DBC11-BEAA-254E-FCB7-8D9E6C1A54F6}"/>
              </a:ext>
            </a:extLst>
          </p:cNvPr>
          <p:cNvSpPr txBox="1"/>
          <p:nvPr/>
        </p:nvSpPr>
        <p:spPr>
          <a:xfrm>
            <a:off x="7466671" y="2407845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200" dirty="0">
                <a:effectLst/>
                <a:latin typeface="Amasis MT Pro" panose="020405040500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Number of Users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887A-DE9B-828E-2B1E-39F197DD807F}"/>
              </a:ext>
            </a:extLst>
          </p:cNvPr>
          <p:cNvSpPr txBox="1"/>
          <p:nvPr/>
        </p:nvSpPr>
        <p:spPr>
          <a:xfrm>
            <a:off x="7332154" y="6898822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00000"/>
                </a:solidFill>
                <a:effectLst/>
                <a:latin typeface="Amasis MT Pro" panose="020405040500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Internet Connectivity Needs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615DAE-F24B-BBEC-662D-BDCE05B7839E}"/>
              </a:ext>
            </a:extLst>
          </p:cNvPr>
          <p:cNvSpPr txBox="1"/>
          <p:nvPr/>
        </p:nvSpPr>
        <p:spPr>
          <a:xfrm>
            <a:off x="11785" y="3142338"/>
            <a:ext cx="34717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masis MT Pro Black" panose="02040A04050005020304" pitchFamily="18" charset="0"/>
              </a:rPr>
              <a:t>network requirements</a:t>
            </a:r>
            <a:endParaRPr lang="ko-KR" altLang="en-US" sz="1800" b="1" dirty="0">
              <a:latin typeface="Amasis MT Pro Black" panose="02040A04050005020304" pitchFamily="18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0BE0FDB-07F9-5559-5ED8-A897024A7185}"/>
              </a:ext>
            </a:extLst>
          </p:cNvPr>
          <p:cNvCxnSpPr/>
          <p:nvPr/>
        </p:nvCxnSpPr>
        <p:spPr>
          <a:xfrm flipV="1">
            <a:off x="3078866" y="2607900"/>
            <a:ext cx="2465407" cy="7371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573E38A-B2E2-D5D1-8C1C-154DFDF72321}"/>
              </a:ext>
            </a:extLst>
          </p:cNvPr>
          <p:cNvCxnSpPr>
            <a:cxnSpLocks/>
          </p:cNvCxnSpPr>
          <p:nvPr/>
        </p:nvCxnSpPr>
        <p:spPr>
          <a:xfrm>
            <a:off x="3425145" y="3327004"/>
            <a:ext cx="1772848" cy="13878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7D220EE-452E-8E49-DD8B-3119FFD1FD65}"/>
              </a:ext>
            </a:extLst>
          </p:cNvPr>
          <p:cNvCxnSpPr>
            <a:cxnSpLocks/>
          </p:cNvCxnSpPr>
          <p:nvPr/>
        </p:nvCxnSpPr>
        <p:spPr>
          <a:xfrm>
            <a:off x="3382381" y="3367354"/>
            <a:ext cx="1858376" cy="37444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7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A3F80-1812-1895-DAD3-EC065485B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270" y="596982"/>
            <a:ext cx="13887836" cy="869096"/>
          </a:xfrm>
        </p:spPr>
        <p:txBody>
          <a:bodyPr>
            <a:normAutofit lnSpcReduction="10000"/>
          </a:bodyPr>
          <a:lstStyle/>
          <a:p>
            <a:r>
              <a:rPr lang="en-US" sz="6000" dirty="0"/>
              <a:t>Planning and Design</a:t>
            </a:r>
          </a:p>
          <a:p>
            <a:endParaRPr lang="en-US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C84D15C-9928-1062-9843-F53EB74D7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654313"/>
              </p:ext>
            </p:extLst>
          </p:nvPr>
        </p:nvGraphicFramePr>
        <p:xfrm>
          <a:off x="910683" y="1124685"/>
          <a:ext cx="9753600" cy="65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F9991BD-D442-4B24-1D39-B43911F16A08}"/>
              </a:ext>
            </a:extLst>
          </p:cNvPr>
          <p:cNvSpPr txBox="1"/>
          <p:nvPr/>
        </p:nvSpPr>
        <p:spPr>
          <a:xfrm>
            <a:off x="910683" y="4594303"/>
            <a:ext cx="210014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Network Topology Design:</a:t>
            </a: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145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46D656-63BA-4D3D-842B-637A28166F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Device Configuration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65FC123-5F5F-52C8-2CEB-A4E167410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935592"/>
              </p:ext>
            </p:extLst>
          </p:nvPr>
        </p:nvGraphicFramePr>
        <p:xfrm>
          <a:off x="1200615" y="1727200"/>
          <a:ext cx="9753600" cy="65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E9D133A-78DD-C749-7B5D-C1A2E2031D1D}"/>
              </a:ext>
            </a:extLst>
          </p:cNvPr>
          <p:cNvSpPr txBox="1"/>
          <p:nvPr/>
        </p:nvSpPr>
        <p:spPr>
          <a:xfrm>
            <a:off x="1200615" y="5398778"/>
            <a:ext cx="2241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VLAN</a:t>
            </a:r>
            <a:r>
              <a:rPr lang="en-US" sz="2400" dirty="0"/>
              <a:t> </a:t>
            </a:r>
            <a:r>
              <a:rPr lang="en-US" sz="2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Configuration:</a:t>
            </a:r>
          </a:p>
        </p:txBody>
      </p:sp>
    </p:spTree>
    <p:extLst>
      <p:ext uri="{BB962C8B-B14F-4D97-AF65-F5344CB8AC3E}">
        <p14:creationId xmlns:p14="http://schemas.microsoft.com/office/powerpoint/2010/main" val="403402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A3F119-2F9A-60DD-A839-45FE734EA5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282" y="841960"/>
            <a:ext cx="13887836" cy="869096"/>
          </a:xfrm>
        </p:spPr>
        <p:txBody>
          <a:bodyPr>
            <a:normAutofit fontScale="40000" lnSpcReduction="20000"/>
          </a:bodyPr>
          <a:lstStyle/>
          <a:p>
            <a:r>
              <a:rPr lang="en-US" sz="10900" dirty="0"/>
              <a:t>Advanced</a:t>
            </a:r>
            <a:r>
              <a:rPr lang="en-US" dirty="0"/>
              <a:t> </a:t>
            </a:r>
            <a:r>
              <a:rPr lang="en-US" sz="11000" dirty="0"/>
              <a:t>Configuration and Testing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9F2130C-C811-BFAF-9C26-F6020442C07F}"/>
              </a:ext>
            </a:extLst>
          </p:cNvPr>
          <p:cNvSpPr txBox="1">
            <a:spLocks/>
          </p:cNvSpPr>
          <p:nvPr/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DAC459-999C-3F66-36B0-2296D95BC9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344368"/>
              </p:ext>
            </p:extLst>
          </p:nvPr>
        </p:nvGraphicFramePr>
        <p:xfrm>
          <a:off x="1390185" y="2179444"/>
          <a:ext cx="11850030" cy="65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E8BD6F-80F4-2CCB-5B9A-756F8B2BE9DA}"/>
              </a:ext>
            </a:extLst>
          </p:cNvPr>
          <p:cNvSpPr txBox="1"/>
          <p:nvPr/>
        </p:nvSpPr>
        <p:spPr>
          <a:xfrm>
            <a:off x="1390185" y="6439920"/>
            <a:ext cx="21481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Testing Outcomes: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A78BB-375E-A889-6B65-79DB5545FC5D}"/>
              </a:ext>
            </a:extLst>
          </p:cNvPr>
          <p:cNvSpPr txBox="1"/>
          <p:nvPr/>
        </p:nvSpPr>
        <p:spPr>
          <a:xfrm>
            <a:off x="1390185" y="4494348"/>
            <a:ext cx="193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Testing</a:t>
            </a:r>
            <a:r>
              <a:rPr lang="en-US" dirty="0"/>
              <a:t> </a:t>
            </a:r>
            <a:r>
              <a:rPr lang="en-US" sz="2400" b="1" dirty="0"/>
              <a:t>Methods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234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81667" y="395061"/>
            <a:ext cx="12856962" cy="1383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50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Benefits of a Well-Designed SOHO Network</a:t>
            </a:r>
            <a:endParaRPr lang="en-US" sz="4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16" y="2048709"/>
            <a:ext cx="553164" cy="5531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14616" y="2823091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Connectivity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414616" y="3301484"/>
            <a:ext cx="3631525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latin typeface="Inter" pitchFamily="34" charset="0"/>
                <a:ea typeface="Inter" pitchFamily="34" charset="-122"/>
                <a:cs typeface="Inter" pitchFamily="34" charset="-120"/>
              </a:rPr>
              <a:t>Seamless access to resources and communication channels for all users.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968" y="2048709"/>
            <a:ext cx="553164" cy="55316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377968" y="2823091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Productivity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6377968" y="3301484"/>
            <a:ext cx="3631644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latin typeface="Inter" pitchFamily="34" charset="0"/>
                <a:ea typeface="Inter" pitchFamily="34" charset="-122"/>
                <a:cs typeface="Inter" pitchFamily="34" charset="-120"/>
              </a:rPr>
              <a:t>Efficient workflows and streamlined operations, enabling teams to work more effectively.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616" y="5027533"/>
            <a:ext cx="553164" cy="55316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14616" y="5801916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Security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414616" y="6280309"/>
            <a:ext cx="3631525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latin typeface="Inter" pitchFamily="34" charset="0"/>
                <a:ea typeface="Inter" pitchFamily="34" charset="-122"/>
                <a:cs typeface="Inter" pitchFamily="34" charset="-120"/>
              </a:rPr>
              <a:t>Robust safeguards to protect sensitive data and prevent unauthorized access.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968" y="5027533"/>
            <a:ext cx="553164" cy="55316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377968" y="5801916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Scalability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6377968" y="6280309"/>
            <a:ext cx="3631644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latin typeface="Inter" pitchFamily="34" charset="0"/>
                <a:ea typeface="Inter" pitchFamily="34" charset="-122"/>
                <a:cs typeface="Inter" pitchFamily="34" charset="-120"/>
              </a:rPr>
              <a:t>The ability to easily expand the network as the organization's needs grow.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C1CA30-5847-8D4A-C0A5-38D199B16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 Work</a:t>
            </a:r>
          </a:p>
        </p:txBody>
      </p:sp>
      <p:pic>
        <p:nvPicPr>
          <p:cNvPr id="3076" name="Picture 4" descr="Teamwork Stock Illustrations – 841,161 Teamwork Stock Illustrations,  Vectors &amp; Clipart - Dreamstime">
            <a:extLst>
              <a:ext uri="{FF2B5EF4-FFF2-40B4-BE49-F238E27FC236}">
                <a16:creationId xmlns:a16="http://schemas.microsoft.com/office/drawing/2014/main" id="{20A7525A-EB3B-B407-B6AE-7C7ECAB0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42" y="2123591"/>
            <a:ext cx="5253272" cy="52532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C7642B-4692-2266-EBB2-1BEAB7EA4C3D}"/>
              </a:ext>
            </a:extLst>
          </p:cNvPr>
          <p:cNvSpPr txBox="1"/>
          <p:nvPr/>
        </p:nvSpPr>
        <p:spPr>
          <a:xfrm>
            <a:off x="97574" y="5091046"/>
            <a:ext cx="3456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Asmaa Abu-Bakr </a:t>
            </a:r>
            <a:r>
              <a:rPr lang="en-US" dirty="0" err="1"/>
              <a:t>Elshamy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7D805-8FF8-3BDF-8B24-3DD7B45FCB35}"/>
              </a:ext>
            </a:extLst>
          </p:cNvPr>
          <p:cNvSpPr txBox="1"/>
          <p:nvPr/>
        </p:nvSpPr>
        <p:spPr>
          <a:xfrm>
            <a:off x="97574" y="4504628"/>
            <a:ext cx="7844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Amira Muhammed Menshawy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3B31F-86FC-FE83-F0DE-8E51CB96B3A1}"/>
              </a:ext>
            </a:extLst>
          </p:cNvPr>
          <p:cNvSpPr txBox="1"/>
          <p:nvPr/>
        </p:nvSpPr>
        <p:spPr>
          <a:xfrm>
            <a:off x="97574" y="5683202"/>
            <a:ext cx="4450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Abdelrahman Islam Rabea</a:t>
            </a:r>
            <a:r>
              <a:rPr lang="ar-EG" dirty="0"/>
              <a:t>                  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4B7CE-8A1A-D5B4-7D99-F5DF54DC52F4}"/>
              </a:ext>
            </a:extLst>
          </p:cNvPr>
          <p:cNvSpPr txBox="1"/>
          <p:nvPr/>
        </p:nvSpPr>
        <p:spPr>
          <a:xfrm>
            <a:off x="97574" y="3387522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Anas Gamal </a:t>
            </a:r>
            <a:r>
              <a:rPr lang="en-US" dirty="0" err="1"/>
              <a:t>Sewid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12791-11A8-79B0-8213-2D15A7B2292F}"/>
              </a:ext>
            </a:extLst>
          </p:cNvPr>
          <p:cNvSpPr txBox="1"/>
          <p:nvPr/>
        </p:nvSpPr>
        <p:spPr>
          <a:xfrm>
            <a:off x="97574" y="3946119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Nour Ibrahim </a:t>
            </a:r>
            <a:r>
              <a:rPr lang="en-US" dirty="0" err="1"/>
              <a:t>Elgamry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4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433</Words>
  <Application>Microsoft Office PowerPoint</Application>
  <PresentationFormat>Custom</PresentationFormat>
  <Paragraphs>81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Wingdings</vt:lpstr>
      <vt:lpstr>DM Sans Medium</vt:lpstr>
      <vt:lpstr>Arial</vt:lpstr>
      <vt:lpstr>Amasis MT Pro Black</vt:lpstr>
      <vt:lpstr>Aptos Display</vt:lpstr>
      <vt:lpstr>Amasis MT Pro</vt:lpstr>
      <vt:lpstr>Aptos</vt:lpstr>
      <vt:lpstr>ADLaM Display</vt:lpstr>
      <vt:lpstr>Inter</vt:lpstr>
      <vt:lpstr>Office Theme</vt:lpstr>
      <vt:lpstr>PowerPoint Presentation</vt:lpstr>
      <vt:lpstr>Project 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amira mohamed Menshawy</cp:lastModifiedBy>
  <cp:revision>4</cp:revision>
  <dcterms:created xsi:type="dcterms:W3CDTF">2024-10-16T16:46:05Z</dcterms:created>
  <dcterms:modified xsi:type="dcterms:W3CDTF">2024-10-16T19:55:15Z</dcterms:modified>
</cp:coreProperties>
</file>