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1757A-5D48-4283-9A4F-F7CF82ED0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DD7375-3EBB-4BB9-9B9C-0A45749D3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B1758-6D24-48B8-AD0B-24A9C0CB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662B-EBD8-4C97-AC6E-5E298DA07056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B5D65A-3405-4625-BE0F-9A2F338B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73EC1-A2AC-49CB-AD04-8B2AFC29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2A1E-2AA9-4C28-95FF-2BA696BF0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69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D039B-8EC3-43E9-953F-BD4F3783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3B8854-9C17-489C-B9CE-1147383DF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62A36A-A8A5-4D7F-B8E4-F1837899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662B-EBD8-4C97-AC6E-5E298DA07056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C5492-19D1-478D-B7A6-6E1F3BB7C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F3640D-663F-46AB-ACCC-70D9713A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2A1E-2AA9-4C28-95FF-2BA696BF0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26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DC4023-9136-48CE-9784-FA666CF25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EF34AD-9CED-487E-99B6-8310D3C9B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02B4E8-20BE-4C02-9CFB-75701922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662B-EBD8-4C97-AC6E-5E298DA07056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96EC1-3266-490D-AF14-59098438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EEDEF2-6DB2-44D7-88CD-E7DB7070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2A1E-2AA9-4C28-95FF-2BA696BF0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51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1E7A9-0B1E-4A4F-8FFE-A06CB535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82344-CD1C-4394-A044-DC84139DA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F5667D-CAD3-4649-941A-F5196604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662B-EBD8-4C97-AC6E-5E298DA07056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DF141B-ECE6-4233-8E8C-89D0CF201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0809A5-81B5-407E-AFFA-D01EBDB3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2A1E-2AA9-4C28-95FF-2BA696BF0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81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7EFF7-A99F-4681-ADAE-D8ED3BC0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8936C3-AA86-4F62-99B0-DE8CB5D0E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D9885-B9D7-4C03-A6A1-1B57799A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662B-EBD8-4C97-AC6E-5E298DA07056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C67A8-264A-4473-A02D-02F4B61D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794BA3-6A48-461A-A8D8-76F847A0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2A1E-2AA9-4C28-95FF-2BA696BF0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6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138C9-A4D3-4053-BAC3-29A2DE63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4872D0-46DB-41B2-9224-2B0B7C031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63FDBB-67D1-44F7-B65F-BE208959C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931A45-97A4-48B9-A6B2-99E764FB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662B-EBD8-4C97-AC6E-5E298DA07056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29FF63-54A6-42CD-9CE7-8FC7C890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8241F8-539A-4EFA-AB30-E9D94B2A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2A1E-2AA9-4C28-95FF-2BA696BF0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81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CC9A1-30C6-44E9-A0C9-FA65E27D4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482052-31E7-4F01-A14F-AEC9FE656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441DF2-6017-44E6-8B43-FD0EB10C6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1D52CA-3AFE-48BE-AD84-8405BA92B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518E2D-AF4F-4632-824E-6A5464C42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84C70C-F7C5-4890-95E9-A06A34680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662B-EBD8-4C97-AC6E-5E298DA07056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4C0E0E-22C8-4ADA-B5D5-3886CF26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8894EA-D27C-4B13-AE37-33613EFC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2A1E-2AA9-4C28-95FF-2BA696BF0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27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A408A-F95C-44C8-9C67-EE0D0E2C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342D8B-41FB-4E35-8316-A80DD920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662B-EBD8-4C97-AC6E-5E298DA07056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01C433-2C0E-46DF-9C92-80F741CF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FE8649-7825-4F08-BB2E-8F8CBC3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2A1E-2AA9-4C28-95FF-2BA696BF0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16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FC5F94-1BD2-4645-94A6-E388942E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662B-EBD8-4C97-AC6E-5E298DA07056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272435-F322-40D2-B76B-35F0F9D9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34F1F3-7ECD-44AE-9447-B5906A2B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2A1E-2AA9-4C28-95FF-2BA696BF0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86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F154A-FCF4-4595-8032-6DF72653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441D0-9512-4B4F-BD23-2681DC503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6EC8DB-68E2-4B28-B6A8-A74F2CF2D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EBBCB5-6D61-4C47-B4AA-F9D03CE3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662B-EBD8-4C97-AC6E-5E298DA07056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16AC7A-470C-4D68-B15C-B0725FBE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2656D-A7AE-417A-8DBF-959FFF9B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2A1E-2AA9-4C28-95FF-2BA696BF0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50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9DA00-70E9-4566-BC0D-55ED93FF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3E5877-547A-4693-9167-155CACFC9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857F07-2A71-4ECA-98F9-72D4EFFBF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A1D417-D9E8-4691-98AD-B7E51CAD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662B-EBD8-4C97-AC6E-5E298DA07056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9CC5B0-B562-4F2E-851D-205D10FF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402BC1-9C7F-4AE4-AC6C-37560D56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2A1E-2AA9-4C28-95FF-2BA696BF0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08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1FABE7-A39E-4D63-BFB9-A47EFFE6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8CE6E7-D8D4-45E3-AF48-AEBBBEEF0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0AC627-FBCA-459F-8540-509A1544F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1662B-EBD8-4C97-AC6E-5E298DA07056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F1CD1B-912E-4B58-B357-63AE17595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D01458-68AF-43CD-8787-0C5611693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72A1E-2AA9-4C28-95FF-2BA696BF0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87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914CF-B58C-4331-9651-91E8E02C0C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Agency FB" panose="020B0503020202020204" pitchFamily="34" charset="0"/>
              </a:rPr>
              <a:t>一起读</a:t>
            </a:r>
            <a:r>
              <a:rPr lang="en-US" altLang="zh-CN" dirty="0">
                <a:latin typeface="Agency FB" panose="020B0503020202020204" pitchFamily="34" charset="0"/>
              </a:rPr>
              <a:t>C++ Primer Plus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65258B-8722-4236-BBA0-92ECAE0F92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0.5</a:t>
            </a:r>
            <a:r>
              <a:rPr lang="zh-CN" altLang="en-US" dirty="0">
                <a:latin typeface="Agency FB" panose="020B0503020202020204" pitchFamily="34" charset="0"/>
              </a:rPr>
              <a:t>章 环境的配置</a:t>
            </a:r>
          </a:p>
        </p:txBody>
      </p:sp>
    </p:spTree>
    <p:extLst>
      <p:ext uri="{BB962C8B-B14F-4D97-AF65-F5344CB8AC3E}">
        <p14:creationId xmlns:p14="http://schemas.microsoft.com/office/powerpoint/2010/main" val="266335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A33D5-DBD2-402A-8096-1DE50747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Bell MT" panose="02020503060305020303" pitchFamily="18" charset="0"/>
              </a:rPr>
              <a:t>VSCode+WSL2</a:t>
            </a:r>
            <a:endParaRPr lang="zh-CN" altLang="en-US" dirty="0">
              <a:latin typeface="Bell MT" panose="02020503060305020303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EED90-60BC-4984-9F3D-AFE1C6B05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Linux</a:t>
            </a:r>
            <a:r>
              <a:rPr lang="zh-CN" altLang="en-US" dirty="0"/>
              <a:t>进行编译、运行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不能</a:t>
            </a:r>
            <a:r>
              <a:rPr lang="en-US" altLang="zh-CN" dirty="0"/>
              <a:t>Debug</a:t>
            </a:r>
          </a:p>
          <a:p>
            <a:endParaRPr lang="en-US" altLang="zh-CN" dirty="0"/>
          </a:p>
          <a:p>
            <a:r>
              <a:rPr lang="en-US" altLang="zh-CN" dirty="0"/>
              <a:t>WSL2</a:t>
            </a:r>
            <a:r>
              <a:rPr lang="zh-CN" altLang="en-US" dirty="0"/>
              <a:t>的安装较为繁琐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不推荐使用</a:t>
            </a:r>
          </a:p>
        </p:txBody>
      </p:sp>
    </p:spTree>
    <p:extLst>
      <p:ext uri="{BB962C8B-B14F-4D97-AF65-F5344CB8AC3E}">
        <p14:creationId xmlns:p14="http://schemas.microsoft.com/office/powerpoint/2010/main" val="291505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18715-30B3-4989-A7D0-C64EEB1C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VSCode+VScch(VSCode Config Helper)</a:t>
            </a:r>
            <a:endParaRPr lang="zh-CN" altLang="en-US" dirty="0">
              <a:latin typeface="Agency FB" panose="020B0503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8C9F9-3C21-403B-9E10-10CEDD841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轻量，适用于单文件小程序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调试方便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启动快</a:t>
            </a:r>
            <a:r>
              <a:rPr lang="en-US" altLang="zh-CN" dirty="0"/>
              <a:t>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094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F0C8C-14A1-4623-9949-1FF2116D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Bahnschrift Light" panose="020B0502040204020203" pitchFamily="34" charset="0"/>
              </a:rPr>
              <a:t>Visual Studio</a:t>
            </a:r>
            <a:endParaRPr lang="zh-CN" alt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16315A-AFA7-44F0-AB59-F4A4826E7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功能强大，安装简单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写多文件大程序也可以用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启动慢</a:t>
            </a:r>
            <a:r>
              <a:rPr lang="en-US" altLang="zh-CN" dirty="0"/>
              <a:t>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001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69</Words>
  <Application>Microsoft Office PowerPoint</Application>
  <PresentationFormat>宽屏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Agency FB</vt:lpstr>
      <vt:lpstr>Arial</vt:lpstr>
      <vt:lpstr>Bahnschrift Light</vt:lpstr>
      <vt:lpstr>Bell MT</vt:lpstr>
      <vt:lpstr>Office 主题​​</vt:lpstr>
      <vt:lpstr>一起读C++ Primer Plus</vt:lpstr>
      <vt:lpstr>VSCode+WSL2</vt:lpstr>
      <vt:lpstr>VSCode+VScch(VSCode Config Helper)</vt:lpstr>
      <vt:lpstr>Visual Studio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一起读C++ Primer Plus</dc:title>
  <dc:creator>李 豆</dc:creator>
  <cp:lastModifiedBy>李 豆</cp:lastModifiedBy>
  <cp:revision>4</cp:revision>
  <cp:lastPrinted>2023-02-02T10:01:03Z</cp:lastPrinted>
  <dcterms:created xsi:type="dcterms:W3CDTF">2023-02-02T09:58:42Z</dcterms:created>
  <dcterms:modified xsi:type="dcterms:W3CDTF">2023-02-03T03:54:56Z</dcterms:modified>
</cp:coreProperties>
</file>