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5" d="100"/>
          <a:sy n="145" d="100"/>
        </p:scale>
        <p:origin x="138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71757A-5D48-4283-9A4F-F7CF82ED05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CDD7375-3EBB-4BB9-9B9C-0A45749D33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FB1758-6D24-48B8-AD0B-24A9C0CBB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1662B-EBD8-4C97-AC6E-5E298DA07056}" type="datetimeFigureOut">
              <a:rPr lang="zh-CN" altLang="en-US" smtClean="0"/>
              <a:t>2023/2/2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B5D65A-3405-4625-BE0F-9A2F338BD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B73EC1-A2AC-49CB-AD04-8B2AFC29F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72A1E-2AA9-4C28-95FF-2BA696BF09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7693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4D039B-8EC3-43E9-953F-BD4F37838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03B8854-9C17-489C-B9CE-1147383DF4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62A36A-A8A5-4D7F-B8E4-F18378998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1662B-EBD8-4C97-AC6E-5E298DA07056}" type="datetimeFigureOut">
              <a:rPr lang="zh-CN" altLang="en-US" smtClean="0"/>
              <a:t>2023/2/2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8C5492-19D1-478D-B7A6-6E1F3BB7C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F3640D-663F-46AB-ACCC-70D9713A9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72A1E-2AA9-4C28-95FF-2BA696BF09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0267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4DC4023-9136-48CE-9784-FA666CF25B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AEF34AD-9CED-487E-99B6-8310D3C9BC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02B4E8-20BE-4C02-9CFB-75701922F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1662B-EBD8-4C97-AC6E-5E298DA07056}" type="datetimeFigureOut">
              <a:rPr lang="zh-CN" altLang="en-US" smtClean="0"/>
              <a:t>2023/2/2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696EC1-3266-490D-AF14-590984386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EEDEF2-6DB2-44D7-88CD-E7DB70709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72A1E-2AA9-4C28-95FF-2BA696BF09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4515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E1E7A9-0B1E-4A4F-8FFE-A06CB535F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082344-CD1C-4394-A044-DC84139DA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F5667D-CAD3-4649-941A-F51966042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1662B-EBD8-4C97-AC6E-5E298DA07056}" type="datetimeFigureOut">
              <a:rPr lang="zh-CN" altLang="en-US" smtClean="0"/>
              <a:t>2023/2/2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DF141B-ECE6-4233-8E8C-89D0CF201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0809A5-81B5-407E-AFFA-D01EBDB39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72A1E-2AA9-4C28-95FF-2BA696BF09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6811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77EFF7-A99F-4681-ADAE-D8ED3BC00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A8936C3-AA86-4F62-99B0-DE8CB5D0E9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FD9885-B9D7-4C03-A6A1-1B57799A9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1662B-EBD8-4C97-AC6E-5E298DA07056}" type="datetimeFigureOut">
              <a:rPr lang="zh-CN" altLang="en-US" smtClean="0"/>
              <a:t>2023/2/2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AC67A8-264A-4473-A02D-02F4B61D1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794BA3-6A48-461A-A8D8-76F847A0B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72A1E-2AA9-4C28-95FF-2BA696BF09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960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D138C9-A4D3-4053-BAC3-29A2DE633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4872D0-46DB-41B2-9224-2B0B7C031C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663FDBB-67D1-44F7-B65F-BE208959CF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1931A45-97A4-48B9-A6B2-99E764FB3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1662B-EBD8-4C97-AC6E-5E298DA07056}" type="datetimeFigureOut">
              <a:rPr lang="zh-CN" altLang="en-US" smtClean="0"/>
              <a:t>2023/2/2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129FF63-54A6-42CD-9CE7-8FC7C8902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58241F8-539A-4EFA-AB30-E9D94B2AD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72A1E-2AA9-4C28-95FF-2BA696BF09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3816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5CC9A1-30C6-44E9-A0C9-FA65E27D4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B482052-31E7-4F01-A14F-AEC9FE6565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E441DF2-6017-44E6-8B43-FD0EB10C65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F1D52CA-3AFE-48BE-AD84-8405BA92B4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A518E2D-AF4F-4632-824E-6A5464C42C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584C70C-F7C5-4890-95E9-A06A34680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1662B-EBD8-4C97-AC6E-5E298DA07056}" type="datetimeFigureOut">
              <a:rPr lang="zh-CN" altLang="en-US" smtClean="0"/>
              <a:t>2023/2/2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84C0E0E-22C8-4ADA-B5D5-3886CF268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B8894EA-D27C-4B13-AE37-33613EFC9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72A1E-2AA9-4C28-95FF-2BA696BF09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6278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6A408A-F95C-44C8-9C67-EE0D0E2C7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2342D8B-41FB-4E35-8316-A80DD920E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1662B-EBD8-4C97-AC6E-5E298DA07056}" type="datetimeFigureOut">
              <a:rPr lang="zh-CN" altLang="en-US" smtClean="0"/>
              <a:t>2023/2/2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601C433-2C0E-46DF-9C92-80F741CF6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4FE8649-7825-4F08-BB2E-8F8CBC397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72A1E-2AA9-4C28-95FF-2BA696BF09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2161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3FC5F94-1BD2-4645-94A6-E388942E9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1662B-EBD8-4C97-AC6E-5E298DA07056}" type="datetimeFigureOut">
              <a:rPr lang="zh-CN" altLang="en-US" smtClean="0"/>
              <a:t>2023/2/2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7272435-F322-40D2-B76B-35F0F9D97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F34F1F3-7ECD-44AE-9447-B5906A2B6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72A1E-2AA9-4C28-95FF-2BA696BF09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2867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5F154A-FCF4-4595-8032-6DF726530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2441D0-9512-4B4F-BD23-2681DC5031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B6EC8DB-68E2-4B28-B6A8-A74F2CF2DF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DEBBCB5-6D61-4C47-B4AA-F9D03CE39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1662B-EBD8-4C97-AC6E-5E298DA07056}" type="datetimeFigureOut">
              <a:rPr lang="zh-CN" altLang="en-US" smtClean="0"/>
              <a:t>2023/2/2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616AC7A-470C-4D68-B15C-B0725FBED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8D2656D-A7AE-417A-8DBF-959FFF9BE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72A1E-2AA9-4C28-95FF-2BA696BF09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7503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F9DA00-70E9-4566-BC0D-55ED93FF8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D3E5877-547A-4693-9167-155CACFC9D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2857F07-2A71-4ECA-98F9-72D4EFFBF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8A1D417-D9E8-4691-98AD-B7E51CAD8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1662B-EBD8-4C97-AC6E-5E298DA07056}" type="datetimeFigureOut">
              <a:rPr lang="zh-CN" altLang="en-US" smtClean="0"/>
              <a:t>2023/2/2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29CC5B0-B562-4F2E-851D-205D10FF6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B402BC1-9C7F-4AE4-AC6C-37560D56C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72A1E-2AA9-4C28-95FF-2BA696BF09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8086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21FABE7-A39E-4D63-BFB9-A47EFFE6A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88CE6E7-D8D4-45E3-AF48-AEBBBEEF07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0AC627-FBCA-459F-8540-509A1544F3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71662B-EBD8-4C97-AC6E-5E298DA07056}" type="datetimeFigureOut">
              <a:rPr lang="zh-CN" altLang="en-US" smtClean="0"/>
              <a:t>2023/2/2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F1CD1B-912E-4B58-B357-63AE175950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D01458-68AF-43CD-8787-0C5611693F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A72A1E-2AA9-4C28-95FF-2BA696BF09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5878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8914CF-B58C-4331-9651-91E8E02C0C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latin typeface="Agency FB" panose="020B0503020202020204" pitchFamily="34" charset="0"/>
              </a:rPr>
              <a:t>一起读</a:t>
            </a:r>
            <a:r>
              <a:rPr lang="en-US" altLang="zh-CN" dirty="0">
                <a:latin typeface="Agency FB" panose="020B0503020202020204" pitchFamily="34" charset="0"/>
              </a:rPr>
              <a:t>C++ Primer Plus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265258B-8722-4236-BBA0-92ECAE0F92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序章 写一个能跑的程序 </a:t>
            </a:r>
          </a:p>
        </p:txBody>
      </p:sp>
    </p:spTree>
    <p:extLst>
      <p:ext uri="{BB962C8B-B14F-4D97-AF65-F5344CB8AC3E}">
        <p14:creationId xmlns:p14="http://schemas.microsoft.com/office/powerpoint/2010/main" val="26633545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15</Words>
  <Application>Microsoft Office PowerPoint</Application>
  <PresentationFormat>宽屏</PresentationFormat>
  <Paragraphs>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Agency FB</vt:lpstr>
      <vt:lpstr>Arial</vt:lpstr>
      <vt:lpstr>Office 主题​​</vt:lpstr>
      <vt:lpstr>一起读C++ Primer Plus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一起读C++ Primer Plus</dc:title>
  <dc:creator>李 豆</dc:creator>
  <cp:lastModifiedBy>李 豆</cp:lastModifiedBy>
  <cp:revision>1</cp:revision>
  <cp:lastPrinted>2023-02-02T10:01:03Z</cp:lastPrinted>
  <dcterms:created xsi:type="dcterms:W3CDTF">2023-02-02T09:58:42Z</dcterms:created>
  <dcterms:modified xsi:type="dcterms:W3CDTF">2023-02-02T10:01:40Z</dcterms:modified>
</cp:coreProperties>
</file>