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D0E54-AA56-4A64-BBEE-5D9E6098E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2BC303-9646-4C37-AA2E-50B01679F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88E47-FE07-4A51-8D83-6E8001EB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EC48-CE1E-4125-8F6F-D6B350F205B5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D5B9F-05E5-44CA-8E5E-6CB557F6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6FCA10-BC44-4BC1-AE33-9B8BC5EC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8A4C-711C-402E-9C11-FDE09AE6A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71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CCD90-7852-45A6-B3E4-195F7E83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59EE48-D7B7-49AA-9394-E6C618E7E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48A7A-C5E5-4AEA-815F-6D88A985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EC48-CE1E-4125-8F6F-D6B350F205B5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8B2DB-8FC0-4860-9FBA-EC2B8AD9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0D69B-3A6E-4CDB-8822-D7605E88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8A4C-711C-402E-9C11-FDE09AE6A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76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0E73A4-7272-4967-9BC4-B038C7A9C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FA08E0-077C-4EED-B274-83BEF7EF0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B1A01-6869-448C-B43D-A110A7F7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EC48-CE1E-4125-8F6F-D6B350F205B5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A10E7-256E-4B58-A289-77CE8692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21779B-10B5-4F85-A3F1-62044564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8A4C-711C-402E-9C11-FDE09AE6A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230B5-BA35-44C3-9417-9DE39657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C8170-FA10-44D6-98B9-861243C37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27E45-3709-40F9-B87F-2DE64A44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EC48-CE1E-4125-8F6F-D6B350F205B5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A00EDB-D47B-4BA8-BB88-0A1D16EF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D1581-46E6-4C5D-8DF0-716D30E4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8A4C-711C-402E-9C11-FDE09AE6A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3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9549B-5C10-4CBA-B15D-E0DD9DF6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45F425-9E3C-4487-9F3B-67C36EB9A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730B8-B0EF-4514-ACAC-8B1C7EF8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EC48-CE1E-4125-8F6F-D6B350F205B5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98BB9-9925-4869-A21A-E410B4A6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91C938-E6E6-4BCD-9C1D-BE494F34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8A4C-711C-402E-9C11-FDE09AE6A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87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B309D-9420-4BC6-819A-221908F3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79501-E589-45E0-9068-3E3B1D42C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F52F55-7C98-470C-877B-48A9F5015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6786BA-2C45-46FC-9F19-F9CDE842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EC48-CE1E-4125-8F6F-D6B350F205B5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A1964B-4A81-4241-9BFB-0D22F2E5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8CB793-D217-45DA-A43E-91B662C5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8A4C-711C-402E-9C11-FDE09AE6A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87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4EAAF-DAEB-4326-89EC-D4CC015C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637EC3-AA51-4E2B-BB40-CDA22A3BB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B8168-34CD-4936-8975-41EF0970F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757BB6-2FCD-4C10-8B2F-22C115455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34B42E-5F3B-461C-BE02-F15F8EB1E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11D8C8-F938-4C49-8838-3B39FA52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EC48-CE1E-4125-8F6F-D6B350F205B5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A2BB41-B80A-412B-9082-CDC75085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F2A02F-46CD-450A-942E-098FF557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8A4C-711C-402E-9C11-FDE09AE6A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00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0DBED-B579-42F1-84AE-E0A93711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DAEB28-894D-4841-A413-3E2258EE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EC48-CE1E-4125-8F6F-D6B350F205B5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F445AD-CF38-4636-ADF9-1BE303DA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949CEE-63ED-4BAF-AF95-AB041689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8A4C-711C-402E-9C11-FDE09AE6A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10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604359-C821-4DB8-A8F1-8FF7B1E4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EC48-CE1E-4125-8F6F-D6B350F205B5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3B918F-74CD-4740-A516-9480EB06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E82930-ABA3-47E8-BCC9-1C83AE33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8A4C-711C-402E-9C11-FDE09AE6A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1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70911-D8DA-4A1E-B697-77813599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4FF62-CCD7-46C4-85A6-B0CDB09C8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EC634E-1C5E-432C-B7B2-4CD8A1AE1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8E6E4F-1DEA-44F5-BF81-16F24CBE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EC48-CE1E-4125-8F6F-D6B350F205B5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48D707-DBD1-433E-BEF4-4FA962CC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701A91-E9E2-4D45-9D37-21AA04DB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8A4C-711C-402E-9C11-FDE09AE6A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1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0D712-701A-4056-8813-57ED3455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C6FD7E-0EF2-43BE-8D73-B5FB80EDB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2BBE5A-FEF5-4D60-9CA9-A1DA223E2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3ED37C-E999-4505-9421-ABB668480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EC48-CE1E-4125-8F6F-D6B350F205B5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C21DB-B2E2-46C0-A08A-4A804837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850A4D-80CE-4A24-B1C1-AA7E36B6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8A4C-711C-402E-9C11-FDE09AE6A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52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31B129-F509-4B88-A435-EDE312B6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F4BB91-272D-4CA3-81C1-6BBF1740E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7E52D9-CDC9-4382-9570-8F8AA1DEA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CEC48-CE1E-4125-8F6F-D6B350F205B5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4E071-85E3-47F9-A477-37F798855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AAE08-6E8D-4C39-8B79-DDF212B34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38A4C-711C-402E-9C11-FDE09AE6A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78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4458B-243A-4658-B10C-4684A214B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</a:rPr>
              <a:t>一起读</a:t>
            </a:r>
            <a:r>
              <a:rPr lang="en-US" altLang="zh-CN" dirty="0">
                <a:latin typeface="Agency FB" panose="020B0503020202020204" pitchFamily="34" charset="0"/>
              </a:rPr>
              <a:t>C++ Primer Plus</a:t>
            </a:r>
            <a:endParaRPr lang="zh-CN" altLang="en-US" dirty="0">
              <a:latin typeface="Agency FB" panose="020B0503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7B742E-9151-4B83-BA10-84B1378A2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第一章 预备知识</a:t>
            </a:r>
          </a:p>
        </p:txBody>
      </p:sp>
    </p:spTree>
    <p:extLst>
      <p:ext uri="{BB962C8B-B14F-4D97-AF65-F5344CB8AC3E}">
        <p14:creationId xmlns:p14="http://schemas.microsoft.com/office/powerpoint/2010/main" val="267358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8CAC2-8902-4ECC-94A1-483730DF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C++</a:t>
            </a:r>
            <a:r>
              <a:rPr lang="zh-CN" altLang="en-US" dirty="0">
                <a:latin typeface="Agency FB" panose="020B0503020202020204" pitchFamily="34" charset="0"/>
              </a:rPr>
              <a:t>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4E0E5-4F7D-434D-8BE8-88BF8CF6A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语言代表的过程性语言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基础上添加的以类</a:t>
            </a:r>
            <a:r>
              <a:rPr lang="en-US" altLang="zh-CN" dirty="0">
                <a:latin typeface="Avenir Next LT Pro" panose="020B0504020202020204" pitchFamily="34" charset="0"/>
              </a:rPr>
              <a:t>(Class)</a:t>
            </a:r>
            <a:r>
              <a:rPr lang="zh-CN" altLang="en-US" dirty="0"/>
              <a:t>为代表的面向对象语言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模板</a:t>
            </a:r>
            <a:r>
              <a:rPr lang="en-US" altLang="zh-CN" dirty="0">
                <a:latin typeface="Avenir Next LT Pro" panose="020B0504020202020204" pitchFamily="34" charset="0"/>
              </a:rPr>
              <a:t>(Template)</a:t>
            </a:r>
            <a:r>
              <a:rPr lang="zh-CN" altLang="en-US" dirty="0"/>
              <a:t>支持的泛型编程</a:t>
            </a:r>
          </a:p>
        </p:txBody>
      </p:sp>
    </p:spTree>
    <p:extLst>
      <p:ext uri="{BB962C8B-B14F-4D97-AF65-F5344CB8AC3E}">
        <p14:creationId xmlns:p14="http://schemas.microsoft.com/office/powerpoint/2010/main" val="259492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1A1E7-F5E7-4196-B8B6-B7F87CA6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C</a:t>
            </a:r>
            <a:r>
              <a:rPr lang="zh-CN" altLang="en-US" dirty="0">
                <a:latin typeface="Agency FB" panose="020B0503020202020204" pitchFamily="34" charset="0"/>
              </a:rPr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C729B-9CD5-41C3-88D9-F0C3B6150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一门跨平台的语言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编译器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编译型语言、解释型语言，编译器</a:t>
            </a:r>
            <a:r>
              <a:rPr lang="en-US" altLang="zh-CN" dirty="0"/>
              <a:t>&amp;</a:t>
            </a:r>
            <a:r>
              <a:rPr lang="zh-CN" altLang="en-US" dirty="0"/>
              <a:t>解释器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334E7C7-86B7-472F-ABC6-0803716E0589}"/>
              </a:ext>
            </a:extLst>
          </p:cNvPr>
          <p:cNvSpPr/>
          <p:nvPr/>
        </p:nvSpPr>
        <p:spPr>
          <a:xfrm>
            <a:off x="2816087" y="2560984"/>
            <a:ext cx="1676400" cy="868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高级语言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E3EEAAE-47FA-4EDA-B11F-E298A10940B4}"/>
              </a:ext>
            </a:extLst>
          </p:cNvPr>
          <p:cNvCxnSpPr>
            <a:stCxn id="4" idx="3"/>
          </p:cNvCxnSpPr>
          <p:nvPr/>
        </p:nvCxnSpPr>
        <p:spPr>
          <a:xfrm>
            <a:off x="4492487" y="2994993"/>
            <a:ext cx="1093305" cy="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3246732-0EAB-4540-9F39-8CFC479626E8}"/>
              </a:ext>
            </a:extLst>
          </p:cNvPr>
          <p:cNvSpPr txBox="1"/>
          <p:nvPr/>
        </p:nvSpPr>
        <p:spPr>
          <a:xfrm>
            <a:off x="4600557" y="26256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编译器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C33EA0-F374-4F45-8E09-AC4B5290BCD9}"/>
              </a:ext>
            </a:extLst>
          </p:cNvPr>
          <p:cNvSpPr/>
          <p:nvPr/>
        </p:nvSpPr>
        <p:spPr>
          <a:xfrm>
            <a:off x="5585792" y="2560983"/>
            <a:ext cx="1676400" cy="868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机器语言</a:t>
            </a:r>
          </a:p>
        </p:txBody>
      </p:sp>
    </p:spTree>
    <p:extLst>
      <p:ext uri="{BB962C8B-B14F-4D97-AF65-F5344CB8AC3E}">
        <p14:creationId xmlns:p14="http://schemas.microsoft.com/office/powerpoint/2010/main" val="422029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A2137-374F-493D-9F00-588DE0A5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</a:rPr>
              <a:t>过程化编程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57665-A97D-4AC6-9CD5-09B09AE3E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  <a:r>
              <a:rPr lang="en-US" altLang="zh-CN" dirty="0"/>
              <a:t>+</a:t>
            </a:r>
            <a:r>
              <a:rPr lang="zh-CN" altLang="en-US" dirty="0"/>
              <a:t>算法</a:t>
            </a:r>
            <a:r>
              <a:rPr lang="en-US" altLang="zh-CN" dirty="0"/>
              <a:t>=</a:t>
            </a:r>
            <a:r>
              <a:rPr lang="zh-CN" altLang="en-US" dirty="0"/>
              <a:t>程序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结构化编程：</a:t>
            </a:r>
            <a:r>
              <a:rPr lang="en-US" altLang="zh-CN" dirty="0">
                <a:latin typeface="Book Antiqua" panose="02040602050305030304" pitchFamily="18" charset="0"/>
              </a:rPr>
              <a:t>if-else, while, do-while, switch</a:t>
            </a:r>
            <a:r>
              <a:rPr lang="zh-CN" altLang="en-US" dirty="0"/>
              <a:t>等控制语句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>
                <a:latin typeface="Book Antiqua" panose="02040602050305030304" pitchFamily="18" charset="0"/>
              </a:rPr>
              <a:t>BASIC</a:t>
            </a:r>
            <a:r>
              <a:rPr lang="zh-CN" altLang="en-US" dirty="0">
                <a:latin typeface="Book Antiqua" panose="02040602050305030304" pitchFamily="18" charset="0"/>
              </a:rPr>
              <a:t>、</a:t>
            </a:r>
            <a:r>
              <a:rPr lang="en-US" altLang="zh-CN" dirty="0">
                <a:latin typeface="Book Antiqua" panose="02040602050305030304" pitchFamily="18" charset="0"/>
              </a:rPr>
              <a:t>FORTRAN</a:t>
            </a:r>
            <a:r>
              <a:rPr lang="zh-CN" altLang="en-US" dirty="0"/>
              <a:t>等编程语言比较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自顶向下的设计：拆分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339CD5-D4D1-4495-9562-FA9611A2CFEF}"/>
              </a:ext>
            </a:extLst>
          </p:cNvPr>
          <p:cNvSpPr txBox="1"/>
          <p:nvPr/>
        </p:nvSpPr>
        <p:spPr>
          <a:xfrm>
            <a:off x="5698958" y="1647532"/>
            <a:ext cx="6152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“一个有过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BASIC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编程经历的人是很难学会好的编程习惯的。作为一个潜在的程序员，他们已经脑残并且无法修复。”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-- </a:t>
            </a:r>
            <a:r>
              <a:rPr lang="en-US" altLang="zh-CN" b="0" i="1" dirty="0">
                <a:solidFill>
                  <a:srgbClr val="121212"/>
                </a:solidFill>
                <a:effectLst/>
                <a:latin typeface="-apple-system"/>
              </a:rPr>
              <a:t>Edsger Wybe Dijkstra</a:t>
            </a:r>
            <a:r>
              <a:rPr lang="zh-CN" altLang="en-US" b="0" i="1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1" dirty="0">
                <a:solidFill>
                  <a:srgbClr val="121212"/>
                </a:solidFill>
                <a:effectLst/>
                <a:latin typeface="-apple-system"/>
              </a:rPr>
              <a:t>Dijkstra </a:t>
            </a:r>
            <a:r>
              <a:rPr lang="zh-CN" altLang="en-US" b="0" dirty="0">
                <a:solidFill>
                  <a:srgbClr val="121212"/>
                </a:solidFill>
                <a:effectLst/>
                <a:latin typeface="-apple-system"/>
              </a:rPr>
              <a:t>算法发明者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98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E936F-2AF7-4AE6-8CFA-8FB331DD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C++:</a:t>
            </a:r>
            <a:r>
              <a:rPr lang="zh-CN" altLang="en-US" dirty="0">
                <a:latin typeface="Agency FB" panose="020B0503020202020204" pitchFamily="34" charset="0"/>
              </a:rPr>
              <a:t>面向对象编程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4ABAB-E0ED-4B11-87C0-35A34319F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类和对象</a:t>
            </a:r>
            <a:r>
              <a:rPr lang="en-US" altLang="zh-CN" dirty="0">
                <a:latin typeface="Avenir Next LT Pro" panose="020B0504020202020204" pitchFamily="34" charset="0"/>
              </a:rPr>
              <a:t>(Object)</a:t>
            </a:r>
          </a:p>
          <a:p>
            <a:endParaRPr lang="en-US" altLang="zh-CN" dirty="0">
              <a:latin typeface="Avenir Next LT Pro" panose="020B0504020202020204" pitchFamily="34" charset="0"/>
            </a:endParaRPr>
          </a:p>
          <a:p>
            <a:r>
              <a:rPr lang="zh-CN" altLang="en-US" sz="2400" dirty="0">
                <a:latin typeface="Avenir Next LT Pro" panose="020B0504020202020204" pitchFamily="34" charset="0"/>
              </a:rPr>
              <a:t>类：将数据和方法封装；创建可重用的代码；信息隐藏；多态；继承</a:t>
            </a:r>
            <a:endParaRPr lang="en-US" altLang="zh-CN" sz="2400" dirty="0">
              <a:latin typeface="Avenir Next LT Pro" panose="020B0504020202020204" pitchFamily="34" charset="0"/>
            </a:endParaRPr>
          </a:p>
          <a:p>
            <a:endParaRPr lang="en-US" altLang="zh-CN" sz="2400" dirty="0">
              <a:latin typeface="Avenir Next LT Pro" panose="020B0504020202020204" pitchFamily="34" charset="0"/>
            </a:endParaRPr>
          </a:p>
          <a:p>
            <a:r>
              <a:rPr lang="zh-CN" altLang="en-US" dirty="0">
                <a:latin typeface="Avenir Next LT Pro" panose="020B0504020202020204" pitchFamily="34" charset="0"/>
              </a:rPr>
              <a:t>不一定自顶向下，有时也会自下而上</a:t>
            </a:r>
            <a:endParaRPr lang="en-US" altLang="zh-CN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1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C1209-E56B-45D8-84EB-87BD62AF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C++</a:t>
            </a:r>
            <a:r>
              <a:rPr lang="zh-CN" altLang="en-US" dirty="0">
                <a:latin typeface="Agency FB" panose="020B0503020202020204" pitchFamily="34" charset="0"/>
              </a:rPr>
              <a:t>和泛型编程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F9A331-0329-4F8A-BCDC-4AC4D467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用模板实现泛型函数</a:t>
            </a:r>
          </a:p>
        </p:txBody>
      </p:sp>
    </p:spTree>
    <p:extLst>
      <p:ext uri="{BB962C8B-B14F-4D97-AF65-F5344CB8AC3E}">
        <p14:creationId xmlns:p14="http://schemas.microsoft.com/office/powerpoint/2010/main" val="5846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CEFC6-D11D-4753-B4A0-59643EDF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gency FB" panose="020B0503020202020204" pitchFamily="34" charset="0"/>
              </a:rPr>
              <a:t>C++</a:t>
            </a:r>
            <a:r>
              <a:rPr lang="zh-CN" altLang="en-US" dirty="0">
                <a:latin typeface="Agency FB" panose="020B0503020202020204" pitchFamily="34" charset="0"/>
              </a:rPr>
              <a:t>与</a:t>
            </a:r>
            <a:r>
              <a:rPr lang="en-US" altLang="zh-CN" dirty="0">
                <a:latin typeface="Agency FB" panose="020B0503020202020204" pitchFamily="34" charset="0"/>
              </a:rPr>
              <a:t>C</a:t>
            </a:r>
            <a:endParaRPr lang="zh-CN" altLang="en-US" dirty="0">
              <a:latin typeface="Agency FB" panose="020B0503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B310A-8423-4A6D-922D-3643D8E0C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venir Next LT Pro" panose="020B0504020202020204" pitchFamily="34" charset="0"/>
              </a:rPr>
              <a:t>C++</a:t>
            </a:r>
            <a:r>
              <a:rPr lang="zh-CN" altLang="en-US" dirty="0"/>
              <a:t>是</a:t>
            </a:r>
            <a:r>
              <a:rPr lang="en-US" altLang="zh-CN" dirty="0">
                <a:latin typeface="Avenir Next LT Pro" panose="020B0504020202020204" pitchFamily="34" charset="0"/>
              </a:rPr>
              <a:t>C</a:t>
            </a:r>
            <a:r>
              <a:rPr lang="zh-CN" altLang="en-US" dirty="0"/>
              <a:t>的超集，任何有效的</a:t>
            </a:r>
            <a:r>
              <a:rPr lang="en-US" altLang="zh-CN" dirty="0">
                <a:latin typeface="Avenir Next LT Pro" panose="020B0504020202020204" pitchFamily="34" charset="0"/>
              </a:rPr>
              <a:t>C</a:t>
            </a:r>
            <a:r>
              <a:rPr lang="zh-CN" altLang="en-US" dirty="0"/>
              <a:t>程序都是有效的</a:t>
            </a:r>
            <a:r>
              <a:rPr lang="en-US" altLang="zh-CN" dirty="0">
                <a:latin typeface="Avenir Next LT Pro" panose="020B0504020202020204" pitchFamily="34" charset="0"/>
              </a:rPr>
              <a:t>C++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>
                <a:latin typeface="Avenir Next LT Pro" panose="020B0504020202020204" pitchFamily="34" charset="0"/>
              </a:rPr>
              <a:t>C++</a:t>
            </a:r>
            <a:r>
              <a:rPr lang="zh-CN" altLang="en-US" dirty="0"/>
              <a:t>可使用已有的</a:t>
            </a:r>
            <a:r>
              <a:rPr lang="en-US" altLang="zh-CN" dirty="0">
                <a:latin typeface="Avenir Next LT Pro" panose="020B0504020202020204" pitchFamily="34" charset="0"/>
              </a:rPr>
              <a:t>C</a:t>
            </a:r>
            <a:r>
              <a:rPr lang="zh-CN" altLang="en-US" dirty="0"/>
              <a:t>软件库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latin typeface="Avenir Next LT Pro" panose="020B0504020202020204" pitchFamily="34" charset="0"/>
              </a:rPr>
              <a:t>++</a:t>
            </a:r>
            <a:r>
              <a:rPr lang="zh-CN" altLang="en-US" dirty="0"/>
              <a:t>符号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>
                <a:latin typeface="Avenir Next LT Pro" panose="020B0504020202020204" pitchFamily="34" charset="0"/>
              </a:rPr>
              <a:t>C++</a:t>
            </a:r>
            <a:r>
              <a:rPr lang="zh-CN" altLang="en-US" sz="2400" dirty="0"/>
              <a:t>兼具了面向对象编程</a:t>
            </a:r>
            <a:r>
              <a:rPr lang="en-US" altLang="zh-CN" sz="2400" dirty="0">
                <a:latin typeface="Avenir Next LT Pro" panose="020B0504020202020204" pitchFamily="34" charset="0"/>
              </a:rPr>
              <a:t>(OOP)</a:t>
            </a:r>
            <a:r>
              <a:rPr lang="zh-CN" altLang="en-US" sz="2400" dirty="0"/>
              <a:t>的高级抽象能力与</a:t>
            </a:r>
            <a:r>
              <a:rPr lang="en-US" altLang="zh-CN" sz="2400" dirty="0">
                <a:latin typeface="Avenir Next LT Pro" panose="020B0504020202020204" pitchFamily="34" charset="0"/>
              </a:rPr>
              <a:t>C</a:t>
            </a:r>
            <a:r>
              <a:rPr lang="zh-CN" altLang="en-US" sz="2400" dirty="0"/>
              <a:t>的低级硬件访问能力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0173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68D86-953F-42B5-9F92-DF79A8B9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</a:rPr>
              <a:t>程序创建的技巧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201741-530A-4A8C-9850-631172C9D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请使用</a:t>
            </a:r>
            <a:r>
              <a:rPr lang="en-US" altLang="zh-CN" dirty="0">
                <a:latin typeface="Arial Black" panose="020B0A04020102020204" pitchFamily="34" charset="0"/>
              </a:rPr>
              <a:t>IDE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67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252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-apple-system</vt:lpstr>
      <vt:lpstr>等线</vt:lpstr>
      <vt:lpstr>等线 Light</vt:lpstr>
      <vt:lpstr>Agency FB</vt:lpstr>
      <vt:lpstr>Arial</vt:lpstr>
      <vt:lpstr>Arial Black</vt:lpstr>
      <vt:lpstr>Avenir Next LT Pro</vt:lpstr>
      <vt:lpstr>Book Antiqua</vt:lpstr>
      <vt:lpstr>Office 主题​​</vt:lpstr>
      <vt:lpstr>一起读C++ Primer Plus</vt:lpstr>
      <vt:lpstr>C++是什么</vt:lpstr>
      <vt:lpstr>C语言</vt:lpstr>
      <vt:lpstr>过程化编程</vt:lpstr>
      <vt:lpstr>C++:面向对象编程</vt:lpstr>
      <vt:lpstr>C++和泛型编程</vt:lpstr>
      <vt:lpstr>C++与C</vt:lpstr>
      <vt:lpstr>程序创建的技巧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豆</dc:creator>
  <cp:lastModifiedBy>李 豆</cp:lastModifiedBy>
  <cp:revision>14</cp:revision>
  <dcterms:created xsi:type="dcterms:W3CDTF">2023-02-02T07:43:30Z</dcterms:created>
  <dcterms:modified xsi:type="dcterms:W3CDTF">2023-02-04T10:04:19Z</dcterms:modified>
</cp:coreProperties>
</file>