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pPr/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pPr/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neiu.edu/~nvedula/history.ph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401 Weather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50" dirty="0" err="1" smtClean="0"/>
              <a:t>Harischandra</a:t>
            </a:r>
            <a:r>
              <a:rPr lang="en-US" sz="2250" dirty="0" smtClean="0"/>
              <a:t>, </a:t>
            </a:r>
            <a:r>
              <a:rPr lang="en-US" sz="2250" dirty="0" err="1" smtClean="0"/>
              <a:t>Niesen</a:t>
            </a:r>
            <a:r>
              <a:rPr lang="en-US" sz="2250" dirty="0" smtClean="0"/>
              <a:t>, </a:t>
            </a:r>
            <a:r>
              <a:rPr lang="en-US" sz="2250" dirty="0" err="1" smtClean="0"/>
              <a:t>Raguay</a:t>
            </a:r>
            <a:r>
              <a:rPr lang="en-US" sz="2250" dirty="0" smtClean="0"/>
              <a:t>, Ulloa, </a:t>
            </a:r>
            <a:r>
              <a:rPr lang="en-US" sz="2250" dirty="0" err="1" smtClean="0"/>
              <a:t>Vedula</a:t>
            </a: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422180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Finding a suitable platform for the UI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Issues with CORS and the Same Origin Policy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/>
              <a:t>Google Web Toolkit (GWT) did not pair well with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Various other technology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2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7" y="3012142"/>
            <a:ext cx="8098703" cy="338865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Relative Humidity = (Vapor Pressure / Saturation Vapor Pressure) * 100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Vapor Pressure = 6.112 * exp ((17.67 * DWPC) / (243.50 + DWPC))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SVP = 6.112 * exp ((17.67 * TMPC) / (243.50 + TMPC))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Wind speed = (Winds peed in knots * 1.15077945)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Note: DWPC = Dew Point in Celsius. Temperature = Temperature in Celsius.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Missed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Precipitation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Cloud Cover 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Predicting forecasts up to a week in advance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Comparing weather models within the forecast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Thunderstorm and snowfall forecasts including severe weather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0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Current Weather Reading</a:t>
            </a:r>
          </a:p>
          <a:p>
            <a:pPr>
              <a:buNone/>
            </a:pPr>
            <a:r>
              <a:rPr lang="en-US" dirty="0" smtClean="0"/>
              <a:t>http://w1.weather.gov/data/METAR/KORD.1.txt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Predictions up to 3 days</a:t>
            </a:r>
          </a:p>
          <a:p>
            <a:pPr>
              <a:buNone/>
            </a:pPr>
            <a:r>
              <a:rPr lang="en-US" dirty="0" smtClean="0"/>
              <a:t>http://www.meteor.iastate.edu/~ckarsten/bufkit/data/nam/nam_kord.buf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Weather History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http://cs.neiu.edu/~nvedula/</a:t>
            </a:r>
            <a:r>
              <a:rPr lang="en-US" dirty="0" smtClean="0">
                <a:hlinkClick r:id="rId2"/>
              </a:rPr>
              <a:t>history.php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/>
              <a:t>Dynamic images based on current weather conditions. </a:t>
            </a:r>
          </a:p>
          <a:p>
            <a:pPr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Would’ve been nice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Admin Tool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Ability to filter history feature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Incorporate missed calculations into weather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122</TotalTime>
  <Words>230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Sky</vt:lpstr>
      <vt:lpstr>CS 401 Weather App</vt:lpstr>
      <vt:lpstr>Challenges Faced</vt:lpstr>
      <vt:lpstr>Calculations</vt:lpstr>
      <vt:lpstr>Missed Calculations</vt:lpstr>
      <vt:lpstr>Features</vt:lpstr>
      <vt:lpstr>Would’ve been nice if…</vt:lpstr>
    </vt:vector>
  </TitlesOfParts>
  <Company>SAIC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401 Weather App</dc:title>
  <dc:creator>Efren Ulloa</dc:creator>
  <cp:lastModifiedBy>Efren Ulloa</cp:lastModifiedBy>
  <cp:revision>48</cp:revision>
  <dcterms:created xsi:type="dcterms:W3CDTF">2014-07-22T00:58:38Z</dcterms:created>
  <dcterms:modified xsi:type="dcterms:W3CDTF">2014-07-24T03:10:29Z</dcterms:modified>
</cp:coreProperties>
</file>