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A7944-6FE6-40F5-A7CF-9F3490669746}" v="2" dt="2021-03-05T20:30:12.709"/>
    <p1510:client id="{69320CCF-2060-4BE8-BE2D-396FE24132D2}" v="4" dt="2021-03-03T17:53:44.836"/>
    <p1510:client id="{89C493FB-C472-4820-AE80-854B7B366A6B}" v="545" dt="2021-03-03T03:02:35.339"/>
    <p1510:client id="{D5C46D11-1934-4DD4-B563-320D98DB8E5D}" v="4" dt="2021-03-05T20:27:36.313"/>
    <p1510:client id="{E1265B0B-C51A-4D4C-B151-F2B681C3A2A9}" v="36" dt="2021-03-03T01:57:24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owdcanvass.web.ap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Ramzi Carter,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67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 2 Weeks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Interlink all web pages and ensure seamless navigation for users</a:t>
            </a:r>
          </a:p>
          <a:p>
            <a:r>
              <a:rPr lang="en-US" dirty="0"/>
              <a:t>Have a well-functioning web application that is intuitive and user-friendly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62BF7B59-5A37-4702-966F-45348836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473265"/>
            <a:ext cx="4305300" cy="3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Research and select the most optimal database</a:t>
            </a:r>
          </a:p>
          <a:p>
            <a:r>
              <a:rPr lang="en-US">
                <a:ea typeface="+mn-lt"/>
                <a:cs typeface="+mn-lt"/>
              </a:rPr>
              <a:t>Set up the database and connect it to our web application</a:t>
            </a:r>
          </a:p>
        </p:txBody>
      </p:sp>
      <p:pic>
        <p:nvPicPr>
          <p:cNvPr id="5" name="Graphic 5" descr="Database with solid fill">
            <a:extLst>
              <a:ext uri="{FF2B5EF4-FFF2-40B4-BE49-F238E27FC236}">
                <a16:creationId xmlns:a16="http://schemas.microsoft.com/office/drawing/2014/main" id="{2BC8E9D4-9C2D-4068-93EC-1BA06D6B1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8549" y="2478024"/>
            <a:ext cx="2343150" cy="2324100"/>
          </a:xfrm>
        </p:spPr>
      </p:pic>
    </p:spTree>
    <p:extLst>
      <p:ext uri="{BB962C8B-B14F-4D97-AF65-F5344CB8AC3E}">
        <p14:creationId xmlns:p14="http://schemas.microsoft.com/office/powerpoint/2010/main" val="6202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Web Application Link: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https://crowdcanvass.web.app/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8E3DA33-D067-4754-B34F-FF03B4674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6"/>
          <a:stretch/>
        </p:blipFill>
        <p:spPr>
          <a:xfrm>
            <a:off x="7924800" y="2614613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40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2ECCBD-CE05-45F3-B71D-6025F08D4050}">
  <ds:schemaRefs>
    <ds:schemaRef ds:uri="ebaa342d-777b-47b9-b249-c8ad584688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DDE90E-EA56-4EAA-9FC9-AFDC869407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0B1AF-6179-4E7B-9116-9E34A773C2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Crowd Canvass Sprint Update</vt:lpstr>
      <vt:lpstr>Past 2 Weeks Sprint</vt:lpstr>
      <vt:lpstr>Goals for Next two Weeks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Rothweiler, Max</cp:lastModifiedBy>
  <cp:revision>6</cp:revision>
  <dcterms:created xsi:type="dcterms:W3CDTF">2021-03-03T01:55:13Z</dcterms:created>
  <dcterms:modified xsi:type="dcterms:W3CDTF">2021-03-05T20:31:47Z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