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60" r:id="rId5"/>
    <p:sldId id="259" r:id="rId6"/>
    <p:sldId id="258" r:id="rId7"/>
    <p:sldId id="257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DD7AD-14F4-23EF-27DC-0E435D39E0C9}" v="427" dt="2021-04-28T02:27:44.803"/>
    <p1510:client id="{935DDA4E-8F27-C7BA-A655-0FDEAFC9A4E5}" v="14" dt="2021-04-23T20:34:15.825"/>
    <p1510:client id="{999BEB84-C0FC-FC7E-E9ED-A64372E4F67E}" v="24" dt="2021-04-26T02:25:36.480"/>
    <p1510:client id="{AB937437-9865-1B5F-72A7-CB38B6D75DA0}" v="75" dt="2021-04-28T17:22:46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thweiler, Max" userId="S::max.rothweiler@marquette.edu::a064c7d1-2ba0-493e-92d8-0c0a626b16df" providerId="AD" clId="Web-{935DDA4E-8F27-C7BA-A655-0FDEAFC9A4E5}"/>
    <pc:docChg chg="addSld delSld modSld addMainMaster">
      <pc:chgData name="Rothweiler, Max" userId="S::max.rothweiler@marquette.edu::a064c7d1-2ba0-493e-92d8-0c0a626b16df" providerId="AD" clId="Web-{935DDA4E-8F27-C7BA-A655-0FDEAFC9A4E5}" dt="2021-04-23T20:34:15.825" v="12"/>
      <pc:docMkLst>
        <pc:docMk/>
      </pc:docMkLst>
      <pc:sldChg chg="del">
        <pc:chgData name="Rothweiler, Max" userId="S::max.rothweiler@marquette.edu::a064c7d1-2ba0-493e-92d8-0c0a626b16df" providerId="AD" clId="Web-{935DDA4E-8F27-C7BA-A655-0FDEAFC9A4E5}" dt="2021-04-23T20:33:39.371" v="0"/>
        <pc:sldMkLst>
          <pc:docMk/>
          <pc:sldMk cId="109857222" sldId="256"/>
        </pc:sldMkLst>
      </pc:sldChg>
      <pc:sldChg chg="add">
        <pc:chgData name="Rothweiler, Max" userId="S::max.rothweiler@marquette.edu::a064c7d1-2ba0-493e-92d8-0c0a626b16df" providerId="AD" clId="Web-{935DDA4E-8F27-C7BA-A655-0FDEAFC9A4E5}" dt="2021-04-23T20:33:41.543" v="1"/>
        <pc:sldMkLst>
          <pc:docMk/>
          <pc:sldMk cId="1098384078" sldId="256"/>
        </pc:sldMkLst>
      </pc:sldChg>
      <pc:sldChg chg="delSp add">
        <pc:chgData name="Rothweiler, Max" userId="S::max.rothweiler@marquette.edu::a064c7d1-2ba0-493e-92d8-0c0a626b16df" providerId="AD" clId="Web-{935DDA4E-8F27-C7BA-A655-0FDEAFC9A4E5}" dt="2021-04-23T20:34:15.825" v="12"/>
        <pc:sldMkLst>
          <pc:docMk/>
          <pc:sldMk cId="3070562531" sldId="257"/>
        </pc:sldMkLst>
        <pc:spChg chg="del">
          <ac:chgData name="Rothweiler, Max" userId="S::max.rothweiler@marquette.edu::a064c7d1-2ba0-493e-92d8-0c0a626b16df" providerId="AD" clId="Web-{935DDA4E-8F27-C7BA-A655-0FDEAFC9A4E5}" dt="2021-04-23T20:34:15.825" v="12"/>
          <ac:spMkLst>
            <pc:docMk/>
            <pc:sldMk cId="3070562531" sldId="257"/>
            <ac:spMk id="6" creationId="{EF9967EC-9492-4213-9175-48410AC5B2EC}"/>
          </ac:spMkLst>
        </pc:spChg>
      </pc:sldChg>
      <pc:sldChg chg="delSp add">
        <pc:chgData name="Rothweiler, Max" userId="S::max.rothweiler@marquette.edu::a064c7d1-2ba0-493e-92d8-0c0a626b16df" providerId="AD" clId="Web-{935DDA4E-8F27-C7BA-A655-0FDEAFC9A4E5}" dt="2021-04-23T20:34:12.278" v="11"/>
        <pc:sldMkLst>
          <pc:docMk/>
          <pc:sldMk cId="682755701" sldId="258"/>
        </pc:sldMkLst>
        <pc:spChg chg="del">
          <ac:chgData name="Rothweiler, Max" userId="S::max.rothweiler@marquette.edu::a064c7d1-2ba0-493e-92d8-0c0a626b16df" providerId="AD" clId="Web-{935DDA4E-8F27-C7BA-A655-0FDEAFC9A4E5}" dt="2021-04-23T20:34:09.809" v="9"/>
          <ac:spMkLst>
            <pc:docMk/>
            <pc:sldMk cId="682755701" sldId="258"/>
            <ac:spMk id="4" creationId="{058AD95C-2BA4-4F4F-9DDB-1F999E570591}"/>
          </ac:spMkLst>
        </pc:spChg>
        <pc:spChg chg="del">
          <ac:chgData name="Rothweiler, Max" userId="S::max.rothweiler@marquette.edu::a064c7d1-2ba0-493e-92d8-0c0a626b16df" providerId="AD" clId="Web-{935DDA4E-8F27-C7BA-A655-0FDEAFC9A4E5}" dt="2021-04-23T20:34:12.278" v="11"/>
          <ac:spMkLst>
            <pc:docMk/>
            <pc:sldMk cId="682755701" sldId="258"/>
            <ac:spMk id="8" creationId="{0BB64196-BE48-4E7C-BD1C-F69EED749703}"/>
          </ac:spMkLst>
        </pc:spChg>
        <pc:picChg chg="del">
          <ac:chgData name="Rothweiler, Max" userId="S::max.rothweiler@marquette.edu::a064c7d1-2ba0-493e-92d8-0c0a626b16df" providerId="AD" clId="Web-{935DDA4E-8F27-C7BA-A655-0FDEAFC9A4E5}" dt="2021-04-23T20:34:10.528" v="10"/>
          <ac:picMkLst>
            <pc:docMk/>
            <pc:sldMk cId="682755701" sldId="258"/>
            <ac:picMk id="7" creationId="{60E0F862-B13D-4AB4-AB95-4024DB7D2AA6}"/>
          </ac:picMkLst>
        </pc:picChg>
      </pc:sldChg>
      <pc:sldChg chg="modSp add">
        <pc:chgData name="Rothweiler, Max" userId="S::max.rothweiler@marquette.edu::a064c7d1-2ba0-493e-92d8-0c0a626b16df" providerId="AD" clId="Web-{935DDA4E-8F27-C7BA-A655-0FDEAFC9A4E5}" dt="2021-04-23T20:34:03.090" v="8" actId="20577"/>
        <pc:sldMkLst>
          <pc:docMk/>
          <pc:sldMk cId="2027213960" sldId="259"/>
        </pc:sldMkLst>
        <pc:spChg chg="mod">
          <ac:chgData name="Rothweiler, Max" userId="S::max.rothweiler@marquette.edu::a064c7d1-2ba0-493e-92d8-0c0a626b16df" providerId="AD" clId="Web-{935DDA4E-8F27-C7BA-A655-0FDEAFC9A4E5}" dt="2021-04-23T20:34:03.090" v="8" actId="20577"/>
          <ac:spMkLst>
            <pc:docMk/>
            <pc:sldMk cId="2027213960" sldId="259"/>
            <ac:spMk id="3" creationId="{01FDA443-050B-4A99-82E9-53871A42378D}"/>
          </ac:spMkLst>
        </pc:spChg>
      </pc:sldChg>
      <pc:sldChg chg="add">
        <pc:chgData name="Rothweiler, Max" userId="S::max.rothweiler@marquette.edu::a064c7d1-2ba0-493e-92d8-0c0a626b16df" providerId="AD" clId="Web-{935DDA4E-8F27-C7BA-A655-0FDEAFC9A4E5}" dt="2021-04-23T20:33:41.965" v="5"/>
        <pc:sldMkLst>
          <pc:docMk/>
          <pc:sldMk cId="702578804" sldId="260"/>
        </pc:sldMkLst>
      </pc:sldChg>
      <pc:sldMasterChg chg="add addSldLayout">
        <pc:chgData name="Rothweiler, Max" userId="S::max.rothweiler@marquette.edu::a064c7d1-2ba0-493e-92d8-0c0a626b16df" providerId="AD" clId="Web-{935DDA4E-8F27-C7BA-A655-0FDEAFC9A4E5}" dt="2021-04-23T20:33:41.543" v="1"/>
        <pc:sldMasterMkLst>
          <pc:docMk/>
          <pc:sldMasterMk cId="1008088630" sldId="2147483685"/>
        </pc:sldMasterMkLst>
        <pc:sldLayoutChg chg="add">
          <pc:chgData name="Rothweiler, Max" userId="S::max.rothweiler@marquette.edu::a064c7d1-2ba0-493e-92d8-0c0a626b16df" providerId="AD" clId="Web-{935DDA4E-8F27-C7BA-A655-0FDEAFC9A4E5}" dt="2021-04-23T20:33:41.543" v="1"/>
          <pc:sldLayoutMkLst>
            <pc:docMk/>
            <pc:sldMasterMk cId="1008088630" sldId="2147483685"/>
            <pc:sldLayoutMk cId="342001811" sldId="2147483674"/>
          </pc:sldLayoutMkLst>
        </pc:sldLayoutChg>
        <pc:sldLayoutChg chg="add">
          <pc:chgData name="Rothweiler, Max" userId="S::max.rothweiler@marquette.edu::a064c7d1-2ba0-493e-92d8-0c0a626b16df" providerId="AD" clId="Web-{935DDA4E-8F27-C7BA-A655-0FDEAFC9A4E5}" dt="2021-04-23T20:33:41.543" v="1"/>
          <pc:sldLayoutMkLst>
            <pc:docMk/>
            <pc:sldMasterMk cId="1008088630" sldId="2147483685"/>
            <pc:sldLayoutMk cId="1263240707" sldId="2147483675"/>
          </pc:sldLayoutMkLst>
        </pc:sldLayoutChg>
        <pc:sldLayoutChg chg="add">
          <pc:chgData name="Rothweiler, Max" userId="S::max.rothweiler@marquette.edu::a064c7d1-2ba0-493e-92d8-0c0a626b16df" providerId="AD" clId="Web-{935DDA4E-8F27-C7BA-A655-0FDEAFC9A4E5}" dt="2021-04-23T20:33:41.543" v="1"/>
          <pc:sldLayoutMkLst>
            <pc:docMk/>
            <pc:sldMasterMk cId="1008088630" sldId="2147483685"/>
            <pc:sldLayoutMk cId="2558364000" sldId="2147483676"/>
          </pc:sldLayoutMkLst>
        </pc:sldLayoutChg>
        <pc:sldLayoutChg chg="add">
          <pc:chgData name="Rothweiler, Max" userId="S::max.rothweiler@marquette.edu::a064c7d1-2ba0-493e-92d8-0c0a626b16df" providerId="AD" clId="Web-{935DDA4E-8F27-C7BA-A655-0FDEAFC9A4E5}" dt="2021-04-23T20:33:41.543" v="1"/>
          <pc:sldLayoutMkLst>
            <pc:docMk/>
            <pc:sldMasterMk cId="1008088630" sldId="2147483685"/>
            <pc:sldLayoutMk cId="914202768" sldId="2147483677"/>
          </pc:sldLayoutMkLst>
        </pc:sldLayoutChg>
        <pc:sldLayoutChg chg="add">
          <pc:chgData name="Rothweiler, Max" userId="S::max.rothweiler@marquette.edu::a064c7d1-2ba0-493e-92d8-0c0a626b16df" providerId="AD" clId="Web-{935DDA4E-8F27-C7BA-A655-0FDEAFC9A4E5}" dt="2021-04-23T20:33:41.543" v="1"/>
          <pc:sldLayoutMkLst>
            <pc:docMk/>
            <pc:sldMasterMk cId="1008088630" sldId="2147483685"/>
            <pc:sldLayoutMk cId="561761212" sldId="2147483678"/>
          </pc:sldLayoutMkLst>
        </pc:sldLayoutChg>
        <pc:sldLayoutChg chg="add">
          <pc:chgData name="Rothweiler, Max" userId="S::max.rothweiler@marquette.edu::a064c7d1-2ba0-493e-92d8-0c0a626b16df" providerId="AD" clId="Web-{935DDA4E-8F27-C7BA-A655-0FDEAFC9A4E5}" dt="2021-04-23T20:33:41.543" v="1"/>
          <pc:sldLayoutMkLst>
            <pc:docMk/>
            <pc:sldMasterMk cId="1008088630" sldId="2147483685"/>
            <pc:sldLayoutMk cId="3974520958" sldId="2147483679"/>
          </pc:sldLayoutMkLst>
        </pc:sldLayoutChg>
        <pc:sldLayoutChg chg="add">
          <pc:chgData name="Rothweiler, Max" userId="S::max.rothweiler@marquette.edu::a064c7d1-2ba0-493e-92d8-0c0a626b16df" providerId="AD" clId="Web-{935DDA4E-8F27-C7BA-A655-0FDEAFC9A4E5}" dt="2021-04-23T20:33:41.543" v="1"/>
          <pc:sldLayoutMkLst>
            <pc:docMk/>
            <pc:sldMasterMk cId="1008088630" sldId="2147483685"/>
            <pc:sldLayoutMk cId="1400061524" sldId="2147483680"/>
          </pc:sldLayoutMkLst>
        </pc:sldLayoutChg>
        <pc:sldLayoutChg chg="add">
          <pc:chgData name="Rothweiler, Max" userId="S::max.rothweiler@marquette.edu::a064c7d1-2ba0-493e-92d8-0c0a626b16df" providerId="AD" clId="Web-{935DDA4E-8F27-C7BA-A655-0FDEAFC9A4E5}" dt="2021-04-23T20:33:41.543" v="1"/>
          <pc:sldLayoutMkLst>
            <pc:docMk/>
            <pc:sldMasterMk cId="1008088630" sldId="2147483685"/>
            <pc:sldLayoutMk cId="3452466518" sldId="2147483681"/>
          </pc:sldLayoutMkLst>
        </pc:sldLayoutChg>
        <pc:sldLayoutChg chg="add">
          <pc:chgData name="Rothweiler, Max" userId="S::max.rothweiler@marquette.edu::a064c7d1-2ba0-493e-92d8-0c0a626b16df" providerId="AD" clId="Web-{935DDA4E-8F27-C7BA-A655-0FDEAFC9A4E5}" dt="2021-04-23T20:33:41.543" v="1"/>
          <pc:sldLayoutMkLst>
            <pc:docMk/>
            <pc:sldMasterMk cId="1008088630" sldId="2147483685"/>
            <pc:sldLayoutMk cId="1389390610" sldId="2147483682"/>
          </pc:sldLayoutMkLst>
        </pc:sldLayoutChg>
        <pc:sldLayoutChg chg="add">
          <pc:chgData name="Rothweiler, Max" userId="S::max.rothweiler@marquette.edu::a064c7d1-2ba0-493e-92d8-0c0a626b16df" providerId="AD" clId="Web-{935DDA4E-8F27-C7BA-A655-0FDEAFC9A4E5}" dt="2021-04-23T20:33:41.543" v="1"/>
          <pc:sldLayoutMkLst>
            <pc:docMk/>
            <pc:sldMasterMk cId="1008088630" sldId="2147483685"/>
            <pc:sldLayoutMk cId="1362254287" sldId="2147483683"/>
          </pc:sldLayoutMkLst>
        </pc:sldLayoutChg>
        <pc:sldLayoutChg chg="add">
          <pc:chgData name="Rothweiler, Max" userId="S::max.rothweiler@marquette.edu::a064c7d1-2ba0-493e-92d8-0c0a626b16df" providerId="AD" clId="Web-{935DDA4E-8F27-C7BA-A655-0FDEAFC9A4E5}" dt="2021-04-23T20:33:41.543" v="1"/>
          <pc:sldLayoutMkLst>
            <pc:docMk/>
            <pc:sldMasterMk cId="1008088630" sldId="2147483685"/>
            <pc:sldLayoutMk cId="2848003336" sldId="2147483684"/>
          </pc:sldLayoutMkLst>
        </pc:sldLayoutChg>
      </pc:sldMasterChg>
    </pc:docChg>
  </pc:docChgLst>
  <pc:docChgLst>
    <pc:chgData name="Rothweiler, Max" userId="S::max.rothweiler@marquette.edu::a064c7d1-2ba0-493e-92d8-0c0a626b16df" providerId="AD" clId="Web-{999BEB84-C0FC-FC7E-E9ED-A64372E4F67E}"/>
    <pc:docChg chg="modSld">
      <pc:chgData name="Rothweiler, Max" userId="S::max.rothweiler@marquette.edu::a064c7d1-2ba0-493e-92d8-0c0a626b16df" providerId="AD" clId="Web-{999BEB84-C0FC-FC7E-E9ED-A64372E4F67E}" dt="2021-04-26T02:25:34.730" v="9" actId="20577"/>
      <pc:docMkLst>
        <pc:docMk/>
      </pc:docMkLst>
      <pc:sldChg chg="modSp">
        <pc:chgData name="Rothweiler, Max" userId="S::max.rothweiler@marquette.edu::a064c7d1-2ba0-493e-92d8-0c0a626b16df" providerId="AD" clId="Web-{999BEB84-C0FC-FC7E-E9ED-A64372E4F67E}" dt="2021-04-26T02:25:34.730" v="9" actId="20577"/>
        <pc:sldMkLst>
          <pc:docMk/>
          <pc:sldMk cId="3070562531" sldId="257"/>
        </pc:sldMkLst>
        <pc:spChg chg="mod">
          <ac:chgData name="Rothweiler, Max" userId="S::max.rothweiler@marquette.edu::a064c7d1-2ba0-493e-92d8-0c0a626b16df" providerId="AD" clId="Web-{999BEB84-C0FC-FC7E-E9ED-A64372E4F67E}" dt="2021-04-26T02:25:34.730" v="9" actId="20577"/>
          <ac:spMkLst>
            <pc:docMk/>
            <pc:sldMk cId="3070562531" sldId="257"/>
            <ac:spMk id="2" creationId="{F04F0392-D384-490E-A947-8E5EFF22D47E}"/>
          </ac:spMkLst>
        </pc:spChg>
      </pc:sldChg>
    </pc:docChg>
  </pc:docChgLst>
  <pc:docChgLst>
    <pc:chgData name="Santiago, Hannibal" userId="S::hannibal.santiago@marquette.edu::587dc902-ce92-432a-8c02-0a5c7b7c1346" providerId="AD" clId="Web-{AB937437-9865-1B5F-72A7-CB38B6D75DA0}"/>
    <pc:docChg chg="modSld">
      <pc:chgData name="Santiago, Hannibal" userId="S::hannibal.santiago@marquette.edu::587dc902-ce92-432a-8c02-0a5c7b7c1346" providerId="AD" clId="Web-{AB937437-9865-1B5F-72A7-CB38B6D75DA0}" dt="2021-04-28T17:22:45.437" v="36" actId="20577"/>
      <pc:docMkLst>
        <pc:docMk/>
      </pc:docMkLst>
      <pc:sldChg chg="modSp">
        <pc:chgData name="Santiago, Hannibal" userId="S::hannibal.santiago@marquette.edu::587dc902-ce92-432a-8c02-0a5c7b7c1346" providerId="AD" clId="Web-{AB937437-9865-1B5F-72A7-CB38B6D75DA0}" dt="2021-04-28T17:22:45.437" v="36" actId="20577"/>
        <pc:sldMkLst>
          <pc:docMk/>
          <pc:sldMk cId="3070562531" sldId="257"/>
        </pc:sldMkLst>
        <pc:spChg chg="mod">
          <ac:chgData name="Santiago, Hannibal" userId="S::hannibal.santiago@marquette.edu::587dc902-ce92-432a-8c02-0a5c7b7c1346" providerId="AD" clId="Web-{AB937437-9865-1B5F-72A7-CB38B6D75DA0}" dt="2021-04-28T17:22:45.437" v="36" actId="20577"/>
          <ac:spMkLst>
            <pc:docMk/>
            <pc:sldMk cId="3070562531" sldId="257"/>
            <ac:spMk id="6" creationId="{A5C80118-89D3-44DE-A3C0-2DA81DCD62AC}"/>
          </ac:spMkLst>
        </pc:spChg>
      </pc:sldChg>
    </pc:docChg>
  </pc:docChgLst>
  <pc:docChgLst>
    <pc:chgData name="Rothweiler, Max" userId="S::max.rothweiler@marquette.edu::a064c7d1-2ba0-493e-92d8-0c0a626b16df" providerId="AD" clId="Web-{289DD7AD-14F4-23EF-27DC-0E435D39E0C9}"/>
    <pc:docChg chg="modSld">
      <pc:chgData name="Rothweiler, Max" userId="S::max.rothweiler@marquette.edu::a064c7d1-2ba0-493e-92d8-0c0a626b16df" providerId="AD" clId="Web-{289DD7AD-14F4-23EF-27DC-0E435D39E0C9}" dt="2021-04-28T02:27:44.803" v="205"/>
      <pc:docMkLst>
        <pc:docMk/>
      </pc:docMkLst>
      <pc:sldChg chg="modSp">
        <pc:chgData name="Rothweiler, Max" userId="S::max.rothweiler@marquette.edu::a064c7d1-2ba0-493e-92d8-0c0a626b16df" providerId="AD" clId="Web-{289DD7AD-14F4-23EF-27DC-0E435D39E0C9}" dt="2021-04-28T02:12:23.488" v="140" actId="20577"/>
        <pc:sldMkLst>
          <pc:docMk/>
          <pc:sldMk cId="1098384078" sldId="256"/>
        </pc:sldMkLst>
        <pc:spChg chg="mod">
          <ac:chgData name="Rothweiler, Max" userId="S::max.rothweiler@marquette.edu::a064c7d1-2ba0-493e-92d8-0c0a626b16df" providerId="AD" clId="Web-{289DD7AD-14F4-23EF-27DC-0E435D39E0C9}" dt="2021-04-28T02:12:23.488" v="140" actId="20577"/>
          <ac:spMkLst>
            <pc:docMk/>
            <pc:sldMk cId="1098384078" sldId="256"/>
            <ac:spMk id="3" creationId="{01FDA443-050B-4A99-82E9-53871A42378D}"/>
          </ac:spMkLst>
        </pc:spChg>
      </pc:sldChg>
      <pc:sldChg chg="addSp modSp">
        <pc:chgData name="Rothweiler, Max" userId="S::max.rothweiler@marquette.edu::a064c7d1-2ba0-493e-92d8-0c0a626b16df" providerId="AD" clId="Web-{289DD7AD-14F4-23EF-27DC-0E435D39E0C9}" dt="2021-04-28T02:22:19.787" v="196" actId="20577"/>
        <pc:sldMkLst>
          <pc:docMk/>
          <pc:sldMk cId="3070562531" sldId="257"/>
        </pc:sldMkLst>
        <pc:spChg chg="add mod">
          <ac:chgData name="Rothweiler, Max" userId="S::max.rothweiler@marquette.edu::a064c7d1-2ba0-493e-92d8-0c0a626b16df" providerId="AD" clId="Web-{289DD7AD-14F4-23EF-27DC-0E435D39E0C9}" dt="2021-04-28T02:22:19.787" v="196" actId="20577"/>
          <ac:spMkLst>
            <pc:docMk/>
            <pc:sldMk cId="3070562531" sldId="257"/>
            <ac:spMk id="6" creationId="{A5C80118-89D3-44DE-A3C0-2DA81DCD62AC}"/>
          </ac:spMkLst>
        </pc:spChg>
      </pc:sldChg>
      <pc:sldChg chg="addSp modSp">
        <pc:chgData name="Rothweiler, Max" userId="S::max.rothweiler@marquette.edu::a064c7d1-2ba0-493e-92d8-0c0a626b16df" providerId="AD" clId="Web-{289DD7AD-14F4-23EF-27DC-0E435D39E0C9}" dt="2021-04-28T02:27:44.803" v="205"/>
        <pc:sldMkLst>
          <pc:docMk/>
          <pc:sldMk cId="682755701" sldId="258"/>
        </pc:sldMkLst>
        <pc:spChg chg="add mod">
          <ac:chgData name="Rothweiler, Max" userId="S::max.rothweiler@marquette.edu::a064c7d1-2ba0-493e-92d8-0c0a626b16df" providerId="AD" clId="Web-{289DD7AD-14F4-23EF-27DC-0E435D39E0C9}" dt="2021-04-28T02:18:54.849" v="172" actId="20577"/>
          <ac:spMkLst>
            <pc:docMk/>
            <pc:sldMk cId="682755701" sldId="258"/>
            <ac:spMk id="4" creationId="{71D03BD6-AE98-4C19-BED0-97FE922B99D4}"/>
          </ac:spMkLst>
        </pc:spChg>
        <pc:picChg chg="add mod">
          <ac:chgData name="Rothweiler, Max" userId="S::max.rothweiler@marquette.edu::a064c7d1-2ba0-493e-92d8-0c0a626b16df" providerId="AD" clId="Web-{289DD7AD-14F4-23EF-27DC-0E435D39E0C9}" dt="2021-04-28T02:27:44.803" v="205"/>
          <ac:picMkLst>
            <pc:docMk/>
            <pc:sldMk cId="682755701" sldId="258"/>
            <ac:picMk id="8" creationId="{895A6DA2-E5AF-4404-BE55-34517C96DC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06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0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4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rowdcanvass.web.app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r>
              <a:rPr lang="en-US" sz="6600"/>
              <a:t>Crowd Canvass Sprint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1575" y="1238250"/>
            <a:ext cx="3000375" cy="4381500"/>
          </a:xfrm>
        </p:spPr>
        <p:txBody>
          <a:bodyPr anchor="ctr">
            <a:normAutofit/>
          </a:bodyPr>
          <a:lstStyle/>
          <a:p>
            <a:r>
              <a:rPr lang="en-US" sz="2000"/>
              <a:t>Shayne Burns,</a:t>
            </a:r>
            <a:endParaRPr lang="en-US"/>
          </a:p>
          <a:p>
            <a:r>
              <a:rPr lang="en-US" sz="2000"/>
              <a:t>Ramzi Carter,</a:t>
            </a:r>
            <a:endParaRPr lang="en-US"/>
          </a:p>
          <a:p>
            <a:r>
              <a:rPr lang="en-US" sz="2000"/>
              <a:t>Wylie </a:t>
            </a:r>
            <a:r>
              <a:rPr lang="en-US" sz="2000" err="1"/>
              <a:t>Frydrychowicz</a:t>
            </a:r>
            <a:r>
              <a:rPr lang="en-US" sz="2000"/>
              <a:t>,</a:t>
            </a:r>
            <a:endParaRPr lang="en-US"/>
          </a:p>
          <a:p>
            <a:r>
              <a:rPr lang="en-US" sz="2000"/>
              <a:t>Max Rothweiler, &amp;</a:t>
            </a:r>
            <a:endParaRPr lang="en-US"/>
          </a:p>
          <a:p>
            <a:r>
              <a:rPr lang="en-US" sz="2000"/>
              <a:t>Hannibal Santiago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57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Past 2 Week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528654" cy="369417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ea typeface="+mn-lt"/>
                <a:cs typeface="+mn-lt"/>
              </a:rPr>
              <a:t>Catch up on the 2 goals we missed</a:t>
            </a:r>
          </a:p>
          <a:p>
            <a:pPr lvl="1"/>
            <a:r>
              <a:rPr lang="en-US">
                <a:ea typeface="+mn-lt"/>
                <a:cs typeface="+mn-lt"/>
              </a:rPr>
              <a:t>QR code / Survey collection page</a:t>
            </a:r>
          </a:p>
          <a:p>
            <a:pPr lvl="1"/>
            <a:r>
              <a:rPr lang="en-US">
                <a:ea typeface="+mn-lt"/>
                <a:cs typeface="+mn-lt"/>
              </a:rPr>
              <a:t>Analysis graphs</a:t>
            </a:r>
          </a:p>
          <a:p>
            <a:r>
              <a:rPr lang="en-US">
                <a:ea typeface="+mn-lt"/>
                <a:cs typeface="+mn-lt"/>
              </a:rPr>
              <a:t>Ability to pinpoint events from the database on the map</a:t>
            </a:r>
          </a:p>
          <a:p>
            <a:r>
              <a:rPr lang="en-US">
                <a:ea typeface="+mn-lt"/>
                <a:cs typeface="+mn-lt"/>
              </a:rPr>
              <a:t>Create a page where volunteers can sign up for events</a:t>
            </a:r>
          </a:p>
          <a:p>
            <a:r>
              <a:rPr lang="en-US">
                <a:ea typeface="+mn-lt"/>
                <a:cs typeface="+mn-lt"/>
              </a:rPr>
              <a:t>Create a page where volunteers can view events that they signed up for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Graphic 4" descr="Clipboard with solid fill">
            <a:extLst>
              <a:ext uri="{FF2B5EF4-FFF2-40B4-BE49-F238E27FC236}">
                <a16:creationId xmlns:a16="http://schemas.microsoft.com/office/drawing/2014/main" id="{48B65F4D-55E8-4CAC-93AB-325EB6937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6713" y="2645228"/>
            <a:ext cx="2140226" cy="21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1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Past 2 Week Sprint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102692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9B9E95-6BF5-489B-9F2B-9EED8E9FA4E8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528654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A439C-8E8E-4A59-A196-455154DA0BD4}"/>
              </a:ext>
            </a:extLst>
          </p:cNvPr>
          <p:cNvSpPr txBox="1"/>
          <p:nvPr/>
        </p:nvSpPr>
        <p:spPr>
          <a:xfrm>
            <a:off x="6971299" y="2634116"/>
            <a:ext cx="36329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03BD6-AE98-4C19-BED0-97FE922B99D4}"/>
              </a:ext>
            </a:extLst>
          </p:cNvPr>
          <p:cNvSpPr txBox="1">
            <a:spLocks/>
          </p:cNvSpPr>
          <p:nvPr/>
        </p:nvSpPr>
        <p:spPr>
          <a:xfrm>
            <a:off x="1267968" y="2630424"/>
            <a:ext cx="4528654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Ability to pinpoint events from the database on the map</a:t>
            </a:r>
            <a:endParaRPr lang="en-US"/>
          </a:p>
          <a:p>
            <a:r>
              <a:rPr lang="en-US"/>
              <a:t>UI enhancements</a:t>
            </a:r>
          </a:p>
          <a:p>
            <a:r>
              <a:rPr lang="en-US"/>
              <a:t>Google Forms tutorial page (new scope for survey analysis)</a:t>
            </a:r>
          </a:p>
          <a:p>
            <a:endParaRPr lang="en-US"/>
          </a:p>
        </p:txBody>
      </p:sp>
      <p:pic>
        <p:nvPicPr>
          <p:cNvPr id="8" name="Picture 8" descr="Map&#10;&#10;Description automatically generated">
            <a:extLst>
              <a:ext uri="{FF2B5EF4-FFF2-40B4-BE49-F238E27FC236}">
                <a16:creationId xmlns:a16="http://schemas.microsoft.com/office/drawing/2014/main" id="{895A6DA2-E5AF-4404-BE55-34517C96D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855" y="2740140"/>
            <a:ext cx="4524776" cy="24516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275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Final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4" name="Graphic 4" descr="Presentation with checklist with solid fill">
            <a:extLst>
              <a:ext uri="{FF2B5EF4-FFF2-40B4-BE49-F238E27FC236}">
                <a16:creationId xmlns:a16="http://schemas.microsoft.com/office/drawing/2014/main" id="{95C32F47-C12A-4506-97CE-DC44D4898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846" y="2934181"/>
            <a:ext cx="2464495" cy="246449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C80118-89D3-44DE-A3C0-2DA81DCD62AC}"/>
              </a:ext>
            </a:extLst>
          </p:cNvPr>
          <p:cNvSpPr txBox="1">
            <a:spLocks/>
          </p:cNvSpPr>
          <p:nvPr/>
        </p:nvSpPr>
        <p:spPr>
          <a:xfrm>
            <a:off x="1267968" y="2630424"/>
            <a:ext cx="4528654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Volunteers can view events they signed up for</a:t>
            </a:r>
          </a:p>
          <a:p>
            <a:r>
              <a:rPr lang="en-US" dirty="0">
                <a:ea typeface="+mn-lt"/>
                <a:cs typeface="+mn-lt"/>
              </a:rPr>
              <a:t>Survey links appears for volunteers</a:t>
            </a:r>
            <a:endParaRPr lang="en-US" dirty="0"/>
          </a:p>
          <a:p>
            <a:r>
              <a:rPr lang="en-US" dirty="0"/>
              <a:t>Volunteers can sign up for specific events</a:t>
            </a:r>
          </a:p>
          <a:p>
            <a:r>
              <a:rPr lang="en-US" dirty="0"/>
              <a:t>Continue improving UI</a:t>
            </a:r>
          </a:p>
          <a:p>
            <a:r>
              <a:rPr lang="en-US"/>
              <a:t>Finish Code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6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522" y="2235570"/>
            <a:ext cx="6834099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Web Application Link: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2"/>
              </a:rPr>
              <a:t>https://crowdcanvass.web.app/</a:t>
            </a: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E8E3DA33-D067-4754-B34F-FF03B4674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6"/>
          <a:stretch/>
        </p:blipFill>
        <p:spPr>
          <a:xfrm>
            <a:off x="7924800" y="2614613"/>
            <a:ext cx="23717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8407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D6051C2787DD4C8C61C294B514C84D" ma:contentTypeVersion="8" ma:contentTypeDescription="Create a new document." ma:contentTypeScope="" ma:versionID="b09cfdb96c5a19bf062cc12ccdfcf1ac">
  <xsd:schema xmlns:xsd="http://www.w3.org/2001/XMLSchema" xmlns:xs="http://www.w3.org/2001/XMLSchema" xmlns:p="http://schemas.microsoft.com/office/2006/metadata/properties" xmlns:ns2="ebaa342d-777b-47b9-b249-c8ad584688ea" targetNamespace="http://schemas.microsoft.com/office/2006/metadata/properties" ma:root="true" ma:fieldsID="99262f1268626bbb90d886a7e20ced1f" ns2:_="">
    <xsd:import namespace="ebaa342d-777b-47b9-b249-c8ad584688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a342d-777b-47b9-b249-c8ad584688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6C3442-9E32-4B55-A443-65A86898E7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633A8F-AB33-4C20-8D70-23C4DA0462B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E3EB49F-4393-4ABE-9E17-7454931A2432}">
  <ds:schemaRefs>
    <ds:schemaRef ds:uri="ebaa342d-777b-47b9-b249-c8ad584688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AccentBoxVTI</vt:lpstr>
      <vt:lpstr>Crowd Canvass Sprint Update</vt:lpstr>
      <vt:lpstr>Goals for Past 2 Week Sprint</vt:lpstr>
      <vt:lpstr>Past 2 Week Sprint Results</vt:lpstr>
      <vt:lpstr>Goals for Final Demo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</cp:revision>
  <dcterms:created xsi:type="dcterms:W3CDTF">2021-04-23T20:32:16Z</dcterms:created>
  <dcterms:modified xsi:type="dcterms:W3CDTF">2021-04-28T17:22:48Z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0x01010068D6051C2787DD4C8C61C294B514C84D</vt:lpwstr>
  </property>
</Properties>
</file>