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DD84B-D494-4C11-80F8-DE67142BF99E}" v="35" dt="2020-11-19T03:23:47.368"/>
    <p1510:client id="{4F624061-54BE-4990-8733-DB5244ED68BE}" v="318" dt="2020-11-18T04:19:06.492"/>
    <p1510:client id="{999C9954-2261-4D12-AC65-DEF1E1106726}" v="196" dt="2020-11-19T03:13:16.382"/>
    <p1510:client id="{EFBE5411-E8CF-418A-B807-13014C1553CD}" v="322" dt="2020-11-19T03:38:05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thweiler, Max" userId="S::max.rothweiler@marquette.edu::a064c7d1-2ba0-493e-92d8-0c0a626b16df" providerId="AD" clId="Web-{EFBE5411-E8CF-418A-B807-13014C1553CD}"/>
    <pc:docChg chg="modSld">
      <pc:chgData name="Rothweiler, Max" userId="S::max.rothweiler@marquette.edu::a064c7d1-2ba0-493e-92d8-0c0a626b16df" providerId="AD" clId="Web-{EFBE5411-E8CF-418A-B807-13014C1553CD}" dt="2020-11-19T03:38:05.526" v="316" actId="1076"/>
      <pc:docMkLst>
        <pc:docMk/>
      </pc:docMkLst>
      <pc:sldChg chg="addSp delSp modSp">
        <pc:chgData name="Rothweiler, Max" userId="S::max.rothweiler@marquette.edu::a064c7d1-2ba0-493e-92d8-0c0a626b16df" providerId="AD" clId="Web-{EFBE5411-E8CF-418A-B807-13014C1553CD}" dt="2020-11-19T03:26:44.556" v="130"/>
        <pc:sldMkLst>
          <pc:docMk/>
          <pc:sldMk cId="1116080750" sldId="257"/>
        </pc:sldMkLst>
        <pc:spChg chg="mod">
          <ac:chgData name="Rothweiler, Max" userId="S::max.rothweiler@marquette.edu::a064c7d1-2ba0-493e-92d8-0c0a626b16df" providerId="AD" clId="Web-{EFBE5411-E8CF-418A-B807-13014C1553CD}" dt="2020-11-19T03:24:42.103" v="122" actId="20577"/>
          <ac:spMkLst>
            <pc:docMk/>
            <pc:sldMk cId="1116080750" sldId="257"/>
            <ac:spMk id="3" creationId="{01FDA443-050B-4A99-82E9-53871A42378D}"/>
          </ac:spMkLst>
        </pc:spChg>
        <pc:spChg chg="del">
          <ac:chgData name="Rothweiler, Max" userId="S::max.rothweiler@marquette.edu::a064c7d1-2ba0-493e-92d8-0c0a626b16df" providerId="AD" clId="Web-{EFBE5411-E8CF-418A-B807-13014C1553CD}" dt="2020-11-19T03:25:21.212" v="125"/>
          <ac:spMkLst>
            <pc:docMk/>
            <pc:sldMk cId="1116080750" sldId="257"/>
            <ac:spMk id="4" creationId="{8263FE1F-AEE2-42F7-A23F-D4F1F0E1AC30}"/>
          </ac:spMkLst>
        </pc:spChg>
        <pc:picChg chg="add mod">
          <ac:chgData name="Rothweiler, Max" userId="S::max.rothweiler@marquette.edu::a064c7d1-2ba0-493e-92d8-0c0a626b16df" providerId="AD" clId="Web-{EFBE5411-E8CF-418A-B807-13014C1553CD}" dt="2020-11-19T03:26:44.556" v="130"/>
          <ac:picMkLst>
            <pc:docMk/>
            <pc:sldMk cId="1116080750" sldId="257"/>
            <ac:picMk id="5" creationId="{620408B4-3E21-47C7-8A6F-E1CDDCA3AF0D}"/>
          </ac:picMkLst>
        </pc:picChg>
      </pc:sldChg>
      <pc:sldChg chg="modSp">
        <pc:chgData name="Rothweiler, Max" userId="S::max.rothweiler@marquette.edu::a064c7d1-2ba0-493e-92d8-0c0a626b16df" providerId="AD" clId="Web-{EFBE5411-E8CF-418A-B807-13014C1553CD}" dt="2020-11-19T03:27:42.103" v="135" actId="20577"/>
        <pc:sldMkLst>
          <pc:docMk/>
          <pc:sldMk cId="4243583738" sldId="258"/>
        </pc:sldMkLst>
        <pc:spChg chg="mod">
          <ac:chgData name="Rothweiler, Max" userId="S::max.rothweiler@marquette.edu::a064c7d1-2ba0-493e-92d8-0c0a626b16df" providerId="AD" clId="Web-{EFBE5411-E8CF-418A-B807-13014C1553CD}" dt="2020-11-19T03:27:42.103" v="135" actId="20577"/>
          <ac:spMkLst>
            <pc:docMk/>
            <pc:sldMk cId="4243583738" sldId="258"/>
            <ac:spMk id="3" creationId="{01FDA443-050B-4A99-82E9-53871A42378D}"/>
          </ac:spMkLst>
        </pc:spChg>
      </pc:sldChg>
      <pc:sldChg chg="addSp delSp modSp">
        <pc:chgData name="Rothweiler, Max" userId="S::max.rothweiler@marquette.edu::a064c7d1-2ba0-493e-92d8-0c0a626b16df" providerId="AD" clId="Web-{EFBE5411-E8CF-418A-B807-13014C1553CD}" dt="2020-11-19T03:38:05.526" v="316" actId="1076"/>
        <pc:sldMkLst>
          <pc:docMk/>
          <pc:sldMk cId="1766711229" sldId="259"/>
        </pc:sldMkLst>
        <pc:spChg chg="mod">
          <ac:chgData name="Rothweiler, Max" userId="S::max.rothweiler@marquette.edu::a064c7d1-2ba0-493e-92d8-0c0a626b16df" providerId="AD" clId="Web-{EFBE5411-E8CF-418A-B807-13014C1553CD}" dt="2020-11-19T03:28:58.384" v="162" actId="20577"/>
          <ac:spMkLst>
            <pc:docMk/>
            <pc:sldMk cId="1766711229" sldId="259"/>
            <ac:spMk id="2" creationId="{F04F0392-D384-490E-A947-8E5EFF22D47E}"/>
          </ac:spMkLst>
        </pc:spChg>
        <pc:spChg chg="mod">
          <ac:chgData name="Rothweiler, Max" userId="S::max.rothweiler@marquette.edu::a064c7d1-2ba0-493e-92d8-0c0a626b16df" providerId="AD" clId="Web-{EFBE5411-E8CF-418A-B807-13014C1553CD}" dt="2020-11-19T03:33:07.744" v="305" actId="20577"/>
          <ac:spMkLst>
            <pc:docMk/>
            <pc:sldMk cId="1766711229" sldId="259"/>
            <ac:spMk id="3" creationId="{01FDA443-050B-4A99-82E9-53871A42378D}"/>
          </ac:spMkLst>
        </pc:spChg>
        <pc:spChg chg="del">
          <ac:chgData name="Rothweiler, Max" userId="S::max.rothweiler@marquette.edu::a064c7d1-2ba0-493e-92d8-0c0a626b16df" providerId="AD" clId="Web-{EFBE5411-E8CF-418A-B807-13014C1553CD}" dt="2020-11-19T03:34:01.025" v="307"/>
          <ac:spMkLst>
            <pc:docMk/>
            <pc:sldMk cId="1766711229" sldId="259"/>
            <ac:spMk id="4" creationId="{8263FE1F-AEE2-42F7-A23F-D4F1F0E1AC30}"/>
          </ac:spMkLst>
        </pc:spChg>
        <pc:picChg chg="add mod ord">
          <ac:chgData name="Rothweiler, Max" userId="S::max.rothweiler@marquette.edu::a064c7d1-2ba0-493e-92d8-0c0a626b16df" providerId="AD" clId="Web-{EFBE5411-E8CF-418A-B807-13014C1553CD}" dt="2020-11-19T03:38:05.526" v="316" actId="1076"/>
          <ac:picMkLst>
            <pc:docMk/>
            <pc:sldMk cId="1766711229" sldId="259"/>
            <ac:picMk id="5" creationId="{B6B7D81A-B1AD-4D82-9F04-C5E365E0F9D0}"/>
          </ac:picMkLst>
        </pc:picChg>
      </pc:sldChg>
      <pc:sldChg chg="modSp">
        <pc:chgData name="Rothweiler, Max" userId="S::max.rothweiler@marquette.edu::a064c7d1-2ba0-493e-92d8-0c0a626b16df" providerId="AD" clId="Web-{EFBE5411-E8CF-418A-B807-13014C1553CD}" dt="2020-11-19T03:26:54.165" v="132" actId="1076"/>
        <pc:sldMkLst>
          <pc:docMk/>
          <pc:sldMk cId="4236277166" sldId="260"/>
        </pc:sldMkLst>
        <pc:picChg chg="mod">
          <ac:chgData name="Rothweiler, Max" userId="S::max.rothweiler@marquette.edu::a064c7d1-2ba0-493e-92d8-0c0a626b16df" providerId="AD" clId="Web-{EFBE5411-E8CF-418A-B807-13014C1553CD}" dt="2020-11-19T03:26:54.165" v="132" actId="1076"/>
          <ac:picMkLst>
            <pc:docMk/>
            <pc:sldMk cId="4236277166" sldId="260"/>
            <ac:picMk id="5" creationId="{FAAD314F-2ED5-4A38-8D1B-34495DF10FC8}"/>
          </ac:picMkLst>
        </pc:picChg>
      </pc:sldChg>
    </pc:docChg>
  </pc:docChgLst>
  <pc:docChgLst>
    <pc:chgData name="Rothweiler, Max" userId="S::max.rothweiler@marquette.edu::a064c7d1-2ba0-493e-92d8-0c0a626b16df" providerId="AD" clId="Web-{4F624061-54BE-4990-8733-DB5244ED68BE}"/>
    <pc:docChg chg="addSld modSld sldOrd addMainMaster delMainMaster">
      <pc:chgData name="Rothweiler, Max" userId="S::max.rothweiler@marquette.edu::a064c7d1-2ba0-493e-92d8-0c0a626b16df" providerId="AD" clId="Web-{4F624061-54BE-4990-8733-DB5244ED68BE}" dt="2020-11-18T04:19:04.117" v="307" actId="20577"/>
      <pc:docMkLst>
        <pc:docMk/>
      </pc:docMkLst>
      <pc:sldChg chg="addSp modSp mod setBg modClrScheme chgLayout">
        <pc:chgData name="Rothweiler, Max" userId="S::max.rothweiler@marquette.edu::a064c7d1-2ba0-493e-92d8-0c0a626b16df" providerId="AD" clId="Web-{4F624061-54BE-4990-8733-DB5244ED68BE}" dt="2020-11-18T03:58:11.463" v="105" actId="20577"/>
        <pc:sldMkLst>
          <pc:docMk/>
          <pc:sldMk cId="109857222" sldId="256"/>
        </pc:sldMkLst>
        <pc:spChg chg="mod">
          <ac:chgData name="Rothweiler, Max" userId="S::max.rothweiler@marquette.edu::a064c7d1-2ba0-493e-92d8-0c0a626b16df" providerId="AD" clId="Web-{4F624061-54BE-4990-8733-DB5244ED68BE}" dt="2020-11-18T03:50:15.122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othweiler, Max" userId="S::max.rothweiler@marquette.edu::a064c7d1-2ba0-493e-92d8-0c0a626b16df" providerId="AD" clId="Web-{4F624061-54BE-4990-8733-DB5244ED68BE}" dt="2020-11-18T03:58:11.463" v="105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othweiler, Max" userId="S::max.rothweiler@marquette.edu::a064c7d1-2ba0-493e-92d8-0c0a626b16df" providerId="AD" clId="Web-{4F624061-54BE-4990-8733-DB5244ED68BE}" dt="2020-11-18T03:49:13.683" v="0"/>
          <ac:spMkLst>
            <pc:docMk/>
            <pc:sldMk cId="109857222" sldId="256"/>
            <ac:spMk id="8" creationId="{F1C4E306-BC28-4A7B-871B-1926F6FA6EF3}"/>
          </ac:spMkLst>
        </pc:spChg>
        <pc:spChg chg="add">
          <ac:chgData name="Rothweiler, Max" userId="S::max.rothweiler@marquette.edu::a064c7d1-2ba0-493e-92d8-0c0a626b16df" providerId="AD" clId="Web-{4F624061-54BE-4990-8733-DB5244ED68BE}" dt="2020-11-18T03:49:13.683" v="0"/>
          <ac:spMkLst>
            <pc:docMk/>
            <pc:sldMk cId="109857222" sldId="256"/>
            <ac:spMk id="10" creationId="{C3ECC9B4-989C-4F71-A6BC-DEBC1D9FD0BD}"/>
          </ac:spMkLst>
        </pc:spChg>
        <pc:spChg chg="add">
          <ac:chgData name="Rothweiler, Max" userId="S::max.rothweiler@marquette.edu::a064c7d1-2ba0-493e-92d8-0c0a626b16df" providerId="AD" clId="Web-{4F624061-54BE-4990-8733-DB5244ED68BE}" dt="2020-11-18T03:49:13.683" v="0"/>
          <ac:spMkLst>
            <pc:docMk/>
            <pc:sldMk cId="109857222" sldId="256"/>
            <ac:spMk id="12" creationId="{7948E8DE-A931-4EF0-BE1D-F1027474099B}"/>
          </ac:spMkLst>
        </pc:spChg>
        <pc:spChg chg="add">
          <ac:chgData name="Rothweiler, Max" userId="S::max.rothweiler@marquette.edu::a064c7d1-2ba0-493e-92d8-0c0a626b16df" providerId="AD" clId="Web-{4F624061-54BE-4990-8733-DB5244ED68BE}" dt="2020-11-18T03:49:13.683" v="0"/>
          <ac:spMkLst>
            <pc:docMk/>
            <pc:sldMk cId="109857222" sldId="256"/>
            <ac:spMk id="14" creationId="{B0E4BB4F-99AB-4C4E-A763-C5AC5273DF5D}"/>
          </ac:spMkLst>
        </pc:spChg>
      </pc:sldChg>
      <pc:sldChg chg="modSp new">
        <pc:chgData name="Rothweiler, Max" userId="S::max.rothweiler@marquette.edu::a064c7d1-2ba0-493e-92d8-0c0a626b16df" providerId="AD" clId="Web-{4F624061-54BE-4990-8733-DB5244ED68BE}" dt="2020-11-18T03:58:43.995" v="130" actId="20577"/>
        <pc:sldMkLst>
          <pc:docMk/>
          <pc:sldMk cId="1116080750" sldId="257"/>
        </pc:sldMkLst>
        <pc:spChg chg="mod">
          <ac:chgData name="Rothweiler, Max" userId="S::max.rothweiler@marquette.edu::a064c7d1-2ba0-493e-92d8-0c0a626b16df" providerId="AD" clId="Web-{4F624061-54BE-4990-8733-DB5244ED68BE}" dt="2020-11-18T03:58:43.995" v="130" actId="20577"/>
          <ac:spMkLst>
            <pc:docMk/>
            <pc:sldMk cId="1116080750" sldId="257"/>
            <ac:spMk id="2" creationId="{F04F0392-D384-490E-A947-8E5EFF22D47E}"/>
          </ac:spMkLst>
        </pc:spChg>
      </pc:sldChg>
      <pc:sldChg chg="modSp add ord replId">
        <pc:chgData name="Rothweiler, Max" userId="S::max.rothweiler@marquette.edu::a064c7d1-2ba0-493e-92d8-0c0a626b16df" providerId="AD" clId="Web-{4F624061-54BE-4990-8733-DB5244ED68BE}" dt="2020-11-18T04:02:09.812" v="205"/>
        <pc:sldMkLst>
          <pc:docMk/>
          <pc:sldMk cId="4243583738" sldId="258"/>
        </pc:sldMkLst>
        <pc:spChg chg="mod">
          <ac:chgData name="Rothweiler, Max" userId="S::max.rothweiler@marquette.edu::a064c7d1-2ba0-493e-92d8-0c0a626b16df" providerId="AD" clId="Web-{4F624061-54BE-4990-8733-DB5244ED68BE}" dt="2020-11-18T03:58:57.995" v="134" actId="20577"/>
          <ac:spMkLst>
            <pc:docMk/>
            <pc:sldMk cId="4243583738" sldId="258"/>
            <ac:spMk id="2" creationId="{F04F0392-D384-490E-A947-8E5EFF22D47E}"/>
          </ac:spMkLst>
        </pc:spChg>
        <pc:spChg chg="mod">
          <ac:chgData name="Rothweiler, Max" userId="S::max.rothweiler@marquette.edu::a064c7d1-2ba0-493e-92d8-0c0a626b16df" providerId="AD" clId="Web-{4F624061-54BE-4990-8733-DB5244ED68BE}" dt="2020-11-18T04:01:31.765" v="202" actId="20577"/>
          <ac:spMkLst>
            <pc:docMk/>
            <pc:sldMk cId="4243583738" sldId="258"/>
            <ac:spMk id="4" creationId="{8263FE1F-AEE2-42F7-A23F-D4F1F0E1AC30}"/>
          </ac:spMkLst>
        </pc:spChg>
      </pc:sldChg>
      <pc:sldChg chg="addSp delSp modSp add replId">
        <pc:chgData name="Rothweiler, Max" userId="S::max.rothweiler@marquette.edu::a064c7d1-2ba0-493e-92d8-0c0a626b16df" providerId="AD" clId="Web-{4F624061-54BE-4990-8733-DB5244ED68BE}" dt="2020-11-18T04:02:14.406" v="213"/>
        <pc:sldMkLst>
          <pc:docMk/>
          <pc:sldMk cId="1766711229" sldId="259"/>
        </pc:sldMkLst>
        <pc:spChg chg="mod">
          <ac:chgData name="Rothweiler, Max" userId="S::max.rothweiler@marquette.edu::a064c7d1-2ba0-493e-92d8-0c0a626b16df" providerId="AD" clId="Web-{4F624061-54BE-4990-8733-DB5244ED68BE}" dt="2020-11-18T04:02:09.937" v="208" actId="20577"/>
          <ac:spMkLst>
            <pc:docMk/>
            <pc:sldMk cId="1766711229" sldId="259"/>
            <ac:spMk id="2" creationId="{F04F0392-D384-490E-A947-8E5EFF22D47E}"/>
          </ac:spMkLst>
        </pc:spChg>
        <pc:spChg chg="add del mod">
          <ac:chgData name="Rothweiler, Max" userId="S::max.rothweiler@marquette.edu::a064c7d1-2ba0-493e-92d8-0c0a626b16df" providerId="AD" clId="Web-{4F624061-54BE-4990-8733-DB5244ED68BE}" dt="2020-11-18T04:02:14.406" v="213"/>
          <ac:spMkLst>
            <pc:docMk/>
            <pc:sldMk cId="1766711229" sldId="259"/>
            <ac:spMk id="5" creationId="{66121FBF-F0DA-4A85-8DBA-25B9CC1BB88F}"/>
          </ac:spMkLst>
        </pc:spChg>
      </pc:sldChg>
      <pc:sldChg chg="modSp add replId">
        <pc:chgData name="Rothweiler, Max" userId="S::max.rothweiler@marquette.edu::a064c7d1-2ba0-493e-92d8-0c0a626b16df" providerId="AD" clId="Web-{4F624061-54BE-4990-8733-DB5244ED68BE}" dt="2020-11-18T04:19:04.117" v="306" actId="20577"/>
        <pc:sldMkLst>
          <pc:docMk/>
          <pc:sldMk cId="4236277166" sldId="260"/>
        </pc:sldMkLst>
        <pc:spChg chg="mod">
          <ac:chgData name="Rothweiler, Max" userId="S::max.rothweiler@marquette.edu::a064c7d1-2ba0-493e-92d8-0c0a626b16df" providerId="AD" clId="Web-{4F624061-54BE-4990-8733-DB5244ED68BE}" dt="2020-11-18T04:02:32.438" v="225" actId="20577"/>
          <ac:spMkLst>
            <pc:docMk/>
            <pc:sldMk cId="4236277166" sldId="260"/>
            <ac:spMk id="2" creationId="{F04F0392-D384-490E-A947-8E5EFF22D47E}"/>
          </ac:spMkLst>
        </pc:spChg>
        <pc:spChg chg="mod">
          <ac:chgData name="Rothweiler, Max" userId="S::max.rothweiler@marquette.edu::a064c7d1-2ba0-493e-92d8-0c0a626b16df" providerId="AD" clId="Web-{4F624061-54BE-4990-8733-DB5244ED68BE}" dt="2020-11-18T04:19:04.117" v="306" actId="20577"/>
          <ac:spMkLst>
            <pc:docMk/>
            <pc:sldMk cId="4236277166" sldId="260"/>
            <ac:spMk id="3" creationId="{01FDA443-050B-4A99-82E9-53871A42378D}"/>
          </ac:spMkLst>
        </pc:spChg>
      </pc:sldChg>
      <pc:sldMasterChg chg="del delSldLayout">
        <pc:chgData name="Rothweiler, Max" userId="S::max.rothweiler@marquette.edu::a064c7d1-2ba0-493e-92d8-0c0a626b16df" providerId="AD" clId="Web-{4F624061-54BE-4990-8733-DB5244ED68BE}" dt="2020-11-18T03:49:13.683" v="0"/>
        <pc:sldMasterMkLst>
          <pc:docMk/>
          <pc:sldMasterMk cId="2460954070" sldId="2147483660"/>
        </pc:sldMasterMkLst>
        <pc:sldLayoutChg chg="del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Rothweiler, Max" userId="S::max.rothweiler@marquette.edu::a064c7d1-2ba0-493e-92d8-0c0a626b16df" providerId="AD" clId="Web-{4F624061-54BE-4990-8733-DB5244ED68BE}" dt="2020-11-18T03:49:13.683" v="0"/>
        <pc:sldMasterMkLst>
          <pc:docMk/>
          <pc:sldMasterMk cId="1008088630" sldId="2147483685"/>
        </pc:sldMasterMkLst>
        <pc:sldLayoutChg chg="add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1008088630" sldId="2147483685"/>
            <pc:sldLayoutMk cId="342001811" sldId="2147483674"/>
          </pc:sldLayoutMkLst>
        </pc:sldLayoutChg>
        <pc:sldLayoutChg chg="add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1008088630" sldId="2147483685"/>
            <pc:sldLayoutMk cId="1263240707" sldId="2147483675"/>
          </pc:sldLayoutMkLst>
        </pc:sldLayoutChg>
        <pc:sldLayoutChg chg="add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1008088630" sldId="2147483685"/>
            <pc:sldLayoutMk cId="2558364000" sldId="2147483676"/>
          </pc:sldLayoutMkLst>
        </pc:sldLayoutChg>
        <pc:sldLayoutChg chg="add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1008088630" sldId="2147483685"/>
            <pc:sldLayoutMk cId="914202768" sldId="2147483677"/>
          </pc:sldLayoutMkLst>
        </pc:sldLayoutChg>
        <pc:sldLayoutChg chg="add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1008088630" sldId="2147483685"/>
            <pc:sldLayoutMk cId="561761212" sldId="2147483678"/>
          </pc:sldLayoutMkLst>
        </pc:sldLayoutChg>
        <pc:sldLayoutChg chg="add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1008088630" sldId="2147483685"/>
            <pc:sldLayoutMk cId="3974520958" sldId="2147483679"/>
          </pc:sldLayoutMkLst>
        </pc:sldLayoutChg>
        <pc:sldLayoutChg chg="add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1008088630" sldId="2147483685"/>
            <pc:sldLayoutMk cId="1400061524" sldId="2147483680"/>
          </pc:sldLayoutMkLst>
        </pc:sldLayoutChg>
        <pc:sldLayoutChg chg="add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1008088630" sldId="2147483685"/>
            <pc:sldLayoutMk cId="3452466518" sldId="2147483681"/>
          </pc:sldLayoutMkLst>
        </pc:sldLayoutChg>
        <pc:sldLayoutChg chg="add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1008088630" sldId="2147483685"/>
            <pc:sldLayoutMk cId="1389390610" sldId="2147483682"/>
          </pc:sldLayoutMkLst>
        </pc:sldLayoutChg>
        <pc:sldLayoutChg chg="add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1008088630" sldId="2147483685"/>
            <pc:sldLayoutMk cId="1362254287" sldId="2147483683"/>
          </pc:sldLayoutMkLst>
        </pc:sldLayoutChg>
        <pc:sldLayoutChg chg="add">
          <pc:chgData name="Rothweiler, Max" userId="S::max.rothweiler@marquette.edu::a064c7d1-2ba0-493e-92d8-0c0a626b16df" providerId="AD" clId="Web-{4F624061-54BE-4990-8733-DB5244ED68BE}" dt="2020-11-18T03:49:13.683" v="0"/>
          <pc:sldLayoutMkLst>
            <pc:docMk/>
            <pc:sldMasterMk cId="1008088630" sldId="2147483685"/>
            <pc:sldLayoutMk cId="2848003336" sldId="2147483684"/>
          </pc:sldLayoutMkLst>
        </pc:sldLayoutChg>
      </pc:sldMasterChg>
    </pc:docChg>
  </pc:docChgLst>
  <pc:docChgLst>
    <pc:chgData name="Frydrychowicz, Wylie" userId="S::wylie.frydrychowicz@marquette.edu::1700d767-bf2b-4db4-90a8-4bb06adff64a" providerId="AD" clId="Web-{1B6DD84B-D494-4C11-80F8-DE67142BF99E}"/>
    <pc:docChg chg="modSld">
      <pc:chgData name="Frydrychowicz, Wylie" userId="S::wylie.frydrychowicz@marquette.edu::1700d767-bf2b-4db4-90a8-4bb06adff64a" providerId="AD" clId="Web-{1B6DD84B-D494-4C11-80F8-DE67142BF99E}" dt="2020-11-19T03:23:47.368" v="34" actId="20577"/>
      <pc:docMkLst>
        <pc:docMk/>
      </pc:docMkLst>
      <pc:sldChg chg="modSp">
        <pc:chgData name="Frydrychowicz, Wylie" userId="S::wylie.frydrychowicz@marquette.edu::1700d767-bf2b-4db4-90a8-4bb06adff64a" providerId="AD" clId="Web-{1B6DD84B-D494-4C11-80F8-DE67142BF99E}" dt="2020-11-19T03:23:27.586" v="32" actId="20577"/>
        <pc:sldMkLst>
          <pc:docMk/>
          <pc:sldMk cId="1116080750" sldId="257"/>
        </pc:sldMkLst>
        <pc:spChg chg="mod">
          <ac:chgData name="Frydrychowicz, Wylie" userId="S::wylie.frydrychowicz@marquette.edu::1700d767-bf2b-4db4-90a8-4bb06adff64a" providerId="AD" clId="Web-{1B6DD84B-D494-4C11-80F8-DE67142BF99E}" dt="2020-11-19T03:23:27.586" v="32" actId="20577"/>
          <ac:spMkLst>
            <pc:docMk/>
            <pc:sldMk cId="1116080750" sldId="257"/>
            <ac:spMk id="3" creationId="{01FDA443-050B-4A99-82E9-53871A42378D}"/>
          </ac:spMkLst>
        </pc:spChg>
      </pc:sldChg>
    </pc:docChg>
  </pc:docChgLst>
  <pc:docChgLst>
    <pc:chgData name="Rothweiler, Max" userId="S::max.rothweiler@marquette.edu::a064c7d1-2ba0-493e-92d8-0c0a626b16df" providerId="AD" clId="Web-{999C9954-2261-4D12-AC65-DEF1E1106726}"/>
    <pc:docChg chg="modSld">
      <pc:chgData name="Rothweiler, Max" userId="S::max.rothweiler@marquette.edu::a064c7d1-2ba0-493e-92d8-0c0a626b16df" providerId="AD" clId="Web-{999C9954-2261-4D12-AC65-DEF1E1106726}" dt="2020-11-19T03:13:16.132" v="194" actId="20577"/>
      <pc:docMkLst>
        <pc:docMk/>
      </pc:docMkLst>
      <pc:sldChg chg="modSp">
        <pc:chgData name="Rothweiler, Max" userId="S::max.rothweiler@marquette.edu::a064c7d1-2ba0-493e-92d8-0c0a626b16df" providerId="AD" clId="Web-{999C9954-2261-4D12-AC65-DEF1E1106726}" dt="2020-11-19T03:08:13.650" v="0" actId="20577"/>
        <pc:sldMkLst>
          <pc:docMk/>
          <pc:sldMk cId="109857222" sldId="256"/>
        </pc:sldMkLst>
        <pc:spChg chg="mod">
          <ac:chgData name="Rothweiler, Max" userId="S::max.rothweiler@marquette.edu::a064c7d1-2ba0-493e-92d8-0c0a626b16df" providerId="AD" clId="Web-{999C9954-2261-4D12-AC65-DEF1E1106726}" dt="2020-11-19T03:08:13.650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Rothweiler, Max" userId="S::max.rothweiler@marquette.edu::a064c7d1-2ba0-493e-92d8-0c0a626b16df" providerId="AD" clId="Web-{999C9954-2261-4D12-AC65-DEF1E1106726}" dt="2020-11-19T03:13:16.132" v="193" actId="20577"/>
        <pc:sldMkLst>
          <pc:docMk/>
          <pc:sldMk cId="4243583738" sldId="258"/>
        </pc:sldMkLst>
        <pc:spChg chg="mod">
          <ac:chgData name="Rothweiler, Max" userId="S::max.rothweiler@marquette.edu::a064c7d1-2ba0-493e-92d8-0c0a626b16df" providerId="AD" clId="Web-{999C9954-2261-4D12-AC65-DEF1E1106726}" dt="2020-11-19T03:13:16.132" v="193" actId="20577"/>
          <ac:spMkLst>
            <pc:docMk/>
            <pc:sldMk cId="4243583738" sldId="258"/>
            <ac:spMk id="3" creationId="{01FDA443-050B-4A99-82E9-53871A42378D}"/>
          </ac:spMkLst>
        </pc:spChg>
      </pc:sldChg>
      <pc:sldChg chg="addSp delSp modSp">
        <pc:chgData name="Rothweiler, Max" userId="S::max.rothweiler@marquette.edu::a064c7d1-2ba0-493e-92d8-0c0a626b16df" providerId="AD" clId="Web-{999C9954-2261-4D12-AC65-DEF1E1106726}" dt="2020-11-19T03:09:53.821" v="13"/>
        <pc:sldMkLst>
          <pc:docMk/>
          <pc:sldMk cId="4236277166" sldId="260"/>
        </pc:sldMkLst>
        <pc:spChg chg="mod">
          <ac:chgData name="Rothweiler, Max" userId="S::max.rothweiler@marquette.edu::a064c7d1-2ba0-493e-92d8-0c0a626b16df" providerId="AD" clId="Web-{999C9954-2261-4D12-AC65-DEF1E1106726}" dt="2020-11-19T03:09:40.337" v="8" actId="1076"/>
          <ac:spMkLst>
            <pc:docMk/>
            <pc:sldMk cId="4236277166" sldId="260"/>
            <ac:spMk id="3" creationId="{01FDA443-050B-4A99-82E9-53871A42378D}"/>
          </ac:spMkLst>
        </pc:spChg>
        <pc:spChg chg="del">
          <ac:chgData name="Rothweiler, Max" userId="S::max.rothweiler@marquette.edu::a064c7d1-2ba0-493e-92d8-0c0a626b16df" providerId="AD" clId="Web-{999C9954-2261-4D12-AC65-DEF1E1106726}" dt="2020-11-19T03:08:48.260" v="3"/>
          <ac:spMkLst>
            <pc:docMk/>
            <pc:sldMk cId="4236277166" sldId="260"/>
            <ac:spMk id="4" creationId="{8263FE1F-AEE2-42F7-A23F-D4F1F0E1AC30}"/>
          </ac:spMkLst>
        </pc:spChg>
        <pc:picChg chg="add mod">
          <ac:chgData name="Rothweiler, Max" userId="S::max.rothweiler@marquette.edu::a064c7d1-2ba0-493e-92d8-0c0a626b16df" providerId="AD" clId="Web-{999C9954-2261-4D12-AC65-DEF1E1106726}" dt="2020-11-19T03:09:53.821" v="13"/>
          <ac:picMkLst>
            <pc:docMk/>
            <pc:sldMk cId="4236277166" sldId="260"/>
            <ac:picMk id="5" creationId="{FAAD314F-2ED5-4A38-8D1B-34495DF10F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06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4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r>
              <a:rPr lang="en-US" sz="6600"/>
              <a:t>Crowd Canvass Sprint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anchor="ctr">
            <a:normAutofit/>
          </a:bodyPr>
          <a:lstStyle/>
          <a:p>
            <a:r>
              <a:rPr lang="en-US" sz="2000"/>
              <a:t>Shayne Burns,</a:t>
            </a:r>
            <a:endParaRPr lang="en-US"/>
          </a:p>
          <a:p>
            <a:r>
              <a:rPr lang="en-US" sz="2000"/>
              <a:t>Charlie </a:t>
            </a:r>
            <a:r>
              <a:rPr lang="en-US" sz="2000" err="1"/>
              <a:t>Irmiger</a:t>
            </a:r>
            <a:r>
              <a:rPr lang="en-US" sz="2000"/>
              <a:t>,</a:t>
            </a:r>
            <a:endParaRPr lang="en-US"/>
          </a:p>
          <a:p>
            <a:r>
              <a:rPr lang="en-US" sz="2000"/>
              <a:t>Wylie </a:t>
            </a:r>
            <a:r>
              <a:rPr lang="en-US" sz="2000" err="1"/>
              <a:t>Frydrychowicz</a:t>
            </a:r>
            <a:r>
              <a:rPr lang="en-US" sz="2000"/>
              <a:t>,</a:t>
            </a:r>
            <a:endParaRPr lang="en-US"/>
          </a:p>
          <a:p>
            <a:r>
              <a:rPr lang="en-US" sz="2000"/>
              <a:t>Max Rothweiler, &amp;</a:t>
            </a:r>
            <a:endParaRPr lang="en-US"/>
          </a:p>
          <a:p>
            <a:r>
              <a:rPr lang="en-US" sz="2000"/>
              <a:t>Hannibal Santiago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Plans for Final 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Complete clickable demo</a:t>
            </a:r>
          </a:p>
          <a:p>
            <a:r>
              <a:rPr lang="en-US"/>
              <a:t>Server and database platform chosen</a:t>
            </a:r>
          </a:p>
          <a:p>
            <a:r>
              <a:rPr lang="en-US"/>
              <a:t>Web-app homepage complete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Graphic 5" descr="Blueprint">
            <a:extLst>
              <a:ext uri="{FF2B5EF4-FFF2-40B4-BE49-F238E27FC236}">
                <a16:creationId xmlns:a16="http://schemas.microsoft.com/office/drawing/2014/main" id="{620408B4-3E21-47C7-8A6F-E1CDDCA3A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0080" y="296164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Solidified outline of the web-app</a:t>
            </a:r>
          </a:p>
          <a:p>
            <a:r>
              <a:rPr lang="en-US">
                <a:ea typeface="+mn-lt"/>
                <a:cs typeface="+mn-lt"/>
              </a:rPr>
              <a:t>Clickable demo</a:t>
            </a:r>
          </a:p>
          <a:p>
            <a:r>
              <a:rPr lang="en-US">
                <a:ea typeface="+mn-lt"/>
                <a:cs typeface="+mn-lt"/>
              </a:rPr>
              <a:t>Final deliverable write-up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3FE1F-AEE2-42F7-A23F-D4F1F0E1AC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***insert voiceover video of click through demo***</a:t>
            </a:r>
          </a:p>
        </p:txBody>
      </p:sp>
    </p:spTree>
    <p:extLst>
      <p:ext uri="{BB962C8B-B14F-4D97-AF65-F5344CB8AC3E}">
        <p14:creationId xmlns:p14="http://schemas.microsoft.com/office/powerpoint/2010/main" val="424358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in Process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Server and database research</a:t>
            </a:r>
          </a:p>
          <a:p>
            <a:r>
              <a:rPr lang="en-US"/>
              <a:t>Finish clickable demo</a:t>
            </a:r>
          </a:p>
          <a:p>
            <a:r>
              <a:rPr lang="en-US"/>
              <a:t>Finish homepage development</a:t>
            </a:r>
          </a:p>
        </p:txBody>
      </p:sp>
      <p:pic>
        <p:nvPicPr>
          <p:cNvPr id="5" name="Graphic 5" descr="Workflow">
            <a:extLst>
              <a:ext uri="{FF2B5EF4-FFF2-40B4-BE49-F238E27FC236}">
                <a16:creationId xmlns:a16="http://schemas.microsoft.com/office/drawing/2014/main" id="{B6B7D81A-B1AD-4D82-9F04-C5E365E0F9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3136" y="2478024"/>
            <a:ext cx="2418080" cy="2428240"/>
          </a:xfrm>
        </p:spPr>
      </p:pic>
    </p:spTree>
    <p:extLst>
      <p:ext uri="{BB962C8B-B14F-4D97-AF65-F5344CB8AC3E}">
        <p14:creationId xmlns:p14="http://schemas.microsoft.com/office/powerpoint/2010/main" val="176671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Help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711704"/>
            <a:ext cx="493776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Legal-related information</a:t>
            </a:r>
          </a:p>
          <a:p>
            <a:r>
              <a:rPr lang="en-US"/>
              <a:t>Location tracking feature</a:t>
            </a:r>
          </a:p>
          <a:p>
            <a:r>
              <a:rPr lang="en-US"/>
              <a:t>Pay-for-service feature</a:t>
            </a:r>
          </a:p>
        </p:txBody>
      </p:sp>
      <p:pic>
        <p:nvPicPr>
          <p:cNvPr id="5" name="Graphic 5" descr="Help">
            <a:extLst>
              <a:ext uri="{FF2B5EF4-FFF2-40B4-BE49-F238E27FC236}">
                <a16:creationId xmlns:a16="http://schemas.microsoft.com/office/drawing/2014/main" id="{FAAD314F-2ED5-4A38-8D1B-34495DF10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60" y="2451182"/>
            <a:ext cx="2600960" cy="26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771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D6051C2787DD4C8C61C294B514C84D" ma:contentTypeVersion="8" ma:contentTypeDescription="Create a new document." ma:contentTypeScope="" ma:versionID="b09cfdb96c5a19bf062cc12ccdfcf1ac">
  <xsd:schema xmlns:xsd="http://www.w3.org/2001/XMLSchema" xmlns:xs="http://www.w3.org/2001/XMLSchema" xmlns:p="http://schemas.microsoft.com/office/2006/metadata/properties" xmlns:ns2="ebaa342d-777b-47b9-b249-c8ad584688ea" targetNamespace="http://schemas.microsoft.com/office/2006/metadata/properties" ma:root="true" ma:fieldsID="99262f1268626bbb90d886a7e20ced1f" ns2:_="">
    <xsd:import namespace="ebaa342d-777b-47b9-b249-c8ad58468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a342d-777b-47b9-b249-c8ad58468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FBF6E5-1B80-4B58-9674-2ABA3A2EF140}"/>
</file>

<file path=customXml/itemProps2.xml><?xml version="1.0" encoding="utf-8"?>
<ds:datastoreItem xmlns:ds="http://schemas.openxmlformats.org/officeDocument/2006/customXml" ds:itemID="{095CB72B-F87D-48ED-84FE-0AFF7B7FED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9F39BE-70EF-477C-A56D-EF74021F52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AccentBoxVTI</vt:lpstr>
      <vt:lpstr>Crowd Canvass Sprint Update</vt:lpstr>
      <vt:lpstr>Plans for Final Deliverable</vt:lpstr>
      <vt:lpstr>Progress Made</vt:lpstr>
      <vt:lpstr>Work in Process This Week</vt:lpstr>
      <vt:lpstr>Potential Help Needed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2020-11-18T03:48:55Z</dcterms:created>
  <dcterms:modified xsi:type="dcterms:W3CDTF">2020-11-19T03:38:50Z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0x01010068D6051C2787DD4C8C61C294B514C84D</vt:lpwstr>
  </property>
</Properties>
</file>