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0E650-0E07-48DF-9E8D-38FA58F28EE0}" v="3" dt="2021-02-17T17:18:05.151"/>
    <p1510:client id="{7DDF68F8-74EA-42ED-A812-65B519232B57}" v="94" dt="2021-02-16T19:40:04.548"/>
    <p1510:client id="{8721610D-6EDE-4FFB-BEB7-E33AFA1F040C}" v="38" dt="2021-02-16T21:41:23.224"/>
    <p1510:client id="{BC4B2192-4815-4B87-9A8B-1126DC927FAF}" v="19" dt="2021-02-17T17:21:37.119"/>
    <p1510:client id="{E4BED572-3B35-4037-9CEC-F84709A60B98}" v="88" dt="2021-02-16T21:35:12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ydrychowicz, Wylie" userId="S::wylie.frydrychowicz@marquette.edu::1700d767-bf2b-4db4-90a8-4bb06adff64a" providerId="AD" clId="Web-{8721610D-6EDE-4FFB-BEB7-E33AFA1F040C}"/>
    <pc:docChg chg="modSld">
      <pc:chgData name="Frydrychowicz, Wylie" userId="S::wylie.frydrychowicz@marquette.edu::1700d767-bf2b-4db4-90a8-4bb06adff64a" providerId="AD" clId="Web-{8721610D-6EDE-4FFB-BEB7-E33AFA1F040C}" dt="2021-02-16T21:41:23.224" v="18" actId="20577"/>
      <pc:docMkLst>
        <pc:docMk/>
      </pc:docMkLst>
      <pc:sldChg chg="modSp">
        <pc:chgData name="Frydrychowicz, Wylie" userId="S::wylie.frydrychowicz@marquette.edu::1700d767-bf2b-4db4-90a8-4bb06adff64a" providerId="AD" clId="Web-{8721610D-6EDE-4FFB-BEB7-E33AFA1F040C}" dt="2021-02-16T21:41:23.224" v="18" actId="20577"/>
        <pc:sldMkLst>
          <pc:docMk/>
          <pc:sldMk cId="109857222" sldId="256"/>
        </pc:sldMkLst>
        <pc:spChg chg="mod">
          <ac:chgData name="Frydrychowicz, Wylie" userId="S::wylie.frydrychowicz@marquette.edu::1700d767-bf2b-4db4-90a8-4bb06adff64a" providerId="AD" clId="Web-{8721610D-6EDE-4FFB-BEB7-E33AFA1F040C}" dt="2021-02-16T21:41:23.224" v="18" actId="20577"/>
          <ac:spMkLst>
            <pc:docMk/>
            <pc:sldMk cId="109857222" sldId="256"/>
            <ac:spMk id="6" creationId="{0665BDF8-42C7-4845-88AD-A0ED07AD58EE}"/>
          </ac:spMkLst>
        </pc:spChg>
      </pc:sldChg>
    </pc:docChg>
  </pc:docChgLst>
  <pc:docChgLst>
    <pc:chgData name="Frydrychowicz, Wylie" userId="S::wylie.frydrychowicz@marquette.edu::1700d767-bf2b-4db4-90a8-4bb06adff64a" providerId="AD" clId="Web-{7DDF68F8-74EA-42ED-A812-65B519232B57}"/>
    <pc:docChg chg="modSld">
      <pc:chgData name="Frydrychowicz, Wylie" userId="S::wylie.frydrychowicz@marquette.edu::1700d767-bf2b-4db4-90a8-4bb06adff64a" providerId="AD" clId="Web-{7DDF68F8-74EA-42ED-A812-65B519232B57}" dt="2021-02-16T19:40:04.548" v="36" actId="20577"/>
      <pc:docMkLst>
        <pc:docMk/>
      </pc:docMkLst>
      <pc:sldChg chg="addSp modSp mod modClrScheme chgLayout">
        <pc:chgData name="Frydrychowicz, Wylie" userId="S::wylie.frydrychowicz@marquette.edu::1700d767-bf2b-4db4-90a8-4bb06adff64a" providerId="AD" clId="Web-{7DDF68F8-74EA-42ED-A812-65B519232B57}" dt="2021-02-16T19:40:04.548" v="36" actId="20577"/>
        <pc:sldMkLst>
          <pc:docMk/>
          <pc:sldMk cId="109857222" sldId="256"/>
        </pc:sldMkLst>
        <pc:spChg chg="mod ord">
          <ac:chgData name="Frydrychowicz, Wylie" userId="S::wylie.frydrychowicz@marquette.edu::1700d767-bf2b-4db4-90a8-4bb06adff64a" providerId="AD" clId="Web-{7DDF68F8-74EA-42ED-A812-65B519232B57}" dt="2021-02-16T19:34:26.908" v="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rydrychowicz, Wylie" userId="S::wylie.frydrychowicz@marquette.edu::1700d767-bf2b-4db4-90a8-4bb06adff64a" providerId="AD" clId="Web-{7DDF68F8-74EA-42ED-A812-65B519232B57}" dt="2021-02-16T19:36:18.611" v="12" actId="20577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Frydrychowicz, Wylie" userId="S::wylie.frydrychowicz@marquette.edu::1700d767-bf2b-4db4-90a8-4bb06adff64a" providerId="AD" clId="Web-{7DDF68F8-74EA-42ED-A812-65B519232B57}" dt="2021-02-16T19:39:02.938" v="33" actId="20577"/>
          <ac:spMkLst>
            <pc:docMk/>
            <pc:sldMk cId="109857222" sldId="256"/>
            <ac:spMk id="4" creationId="{F894CB75-FC1C-4816-B998-319205A7587C}"/>
          </ac:spMkLst>
        </pc:spChg>
        <pc:spChg chg="add mod ord">
          <ac:chgData name="Frydrychowicz, Wylie" userId="S::wylie.frydrychowicz@marquette.edu::1700d767-bf2b-4db4-90a8-4bb06adff64a" providerId="AD" clId="Web-{7DDF68F8-74EA-42ED-A812-65B519232B57}" dt="2021-02-16T19:36:23.455" v="13" actId="20577"/>
          <ac:spMkLst>
            <pc:docMk/>
            <pc:sldMk cId="109857222" sldId="256"/>
            <ac:spMk id="5" creationId="{5E22D142-62AE-4593-AAAC-ABAF60F79C63}"/>
          </ac:spMkLst>
        </pc:spChg>
        <pc:spChg chg="add mod ord">
          <ac:chgData name="Frydrychowicz, Wylie" userId="S::wylie.frydrychowicz@marquette.edu::1700d767-bf2b-4db4-90a8-4bb06adff64a" providerId="AD" clId="Web-{7DDF68F8-74EA-42ED-A812-65B519232B57}" dt="2021-02-16T19:40:04.548" v="36" actId="20577"/>
          <ac:spMkLst>
            <pc:docMk/>
            <pc:sldMk cId="109857222" sldId="256"/>
            <ac:spMk id="6" creationId="{0665BDF8-42C7-4845-88AD-A0ED07AD58EE}"/>
          </ac:spMkLst>
        </pc:spChg>
      </pc:sldChg>
    </pc:docChg>
  </pc:docChgLst>
  <pc:docChgLst>
    <pc:chgData name="Frydrychowicz, Wylie" userId="S::wylie.frydrychowicz@marquette.edu::1700d767-bf2b-4db4-90a8-4bb06adff64a" providerId="AD" clId="Web-{E4BED572-3B35-4037-9CEC-F84709A60B98}"/>
    <pc:docChg chg="modSld">
      <pc:chgData name="Frydrychowicz, Wylie" userId="S::wylie.frydrychowicz@marquette.edu::1700d767-bf2b-4db4-90a8-4bb06adff64a" providerId="AD" clId="Web-{E4BED572-3B35-4037-9CEC-F84709A60B98}" dt="2021-02-16T21:35:11.779" v="41" actId="20577"/>
      <pc:docMkLst>
        <pc:docMk/>
      </pc:docMkLst>
      <pc:sldChg chg="modSp">
        <pc:chgData name="Frydrychowicz, Wylie" userId="S::wylie.frydrychowicz@marquette.edu::1700d767-bf2b-4db4-90a8-4bb06adff64a" providerId="AD" clId="Web-{E4BED572-3B35-4037-9CEC-F84709A60B98}" dt="2021-02-16T21:35:11.779" v="41" actId="20577"/>
        <pc:sldMkLst>
          <pc:docMk/>
          <pc:sldMk cId="109857222" sldId="256"/>
        </pc:sldMkLst>
        <pc:spChg chg="mod">
          <ac:chgData name="Frydrychowicz, Wylie" userId="S::wylie.frydrychowicz@marquette.edu::1700d767-bf2b-4db4-90a8-4bb06adff64a" providerId="AD" clId="Web-{E4BED572-3B35-4037-9CEC-F84709A60B98}" dt="2021-02-16T21:34:37.342" v="20" actId="20577"/>
          <ac:spMkLst>
            <pc:docMk/>
            <pc:sldMk cId="109857222" sldId="256"/>
            <ac:spMk id="4" creationId="{F894CB75-FC1C-4816-B998-319205A7587C}"/>
          </ac:spMkLst>
        </pc:spChg>
        <pc:spChg chg="mod">
          <ac:chgData name="Frydrychowicz, Wylie" userId="S::wylie.frydrychowicz@marquette.edu::1700d767-bf2b-4db4-90a8-4bb06adff64a" providerId="AD" clId="Web-{E4BED572-3B35-4037-9CEC-F84709A60B98}" dt="2021-02-16T21:35:11.779" v="41" actId="20577"/>
          <ac:spMkLst>
            <pc:docMk/>
            <pc:sldMk cId="109857222" sldId="256"/>
            <ac:spMk id="6" creationId="{0665BDF8-42C7-4845-88AD-A0ED07AD58EE}"/>
          </ac:spMkLst>
        </pc:spChg>
      </pc:sldChg>
    </pc:docChg>
  </pc:docChgLst>
  <pc:docChgLst>
    <pc:chgData name="Frydrychowicz, Wylie" userId="S::wylie.frydrychowicz@marquette.edu::1700d767-bf2b-4db4-90a8-4bb06adff64a" providerId="AD" clId="Web-{2EB0E650-0E07-48DF-9E8D-38FA58F28EE0}"/>
    <pc:docChg chg="modSld">
      <pc:chgData name="Frydrychowicz, Wylie" userId="S::wylie.frydrychowicz@marquette.edu::1700d767-bf2b-4db4-90a8-4bb06adff64a" providerId="AD" clId="Web-{2EB0E650-0E07-48DF-9E8D-38FA58F28EE0}" dt="2021-02-17T17:18:05.151" v="1" actId="1076"/>
      <pc:docMkLst>
        <pc:docMk/>
      </pc:docMkLst>
      <pc:sldChg chg="addSp modSp">
        <pc:chgData name="Frydrychowicz, Wylie" userId="S::wylie.frydrychowicz@marquette.edu::1700d767-bf2b-4db4-90a8-4bb06adff64a" providerId="AD" clId="Web-{2EB0E650-0E07-48DF-9E8D-38FA58F28EE0}" dt="2021-02-17T17:18:05.151" v="1" actId="1076"/>
        <pc:sldMkLst>
          <pc:docMk/>
          <pc:sldMk cId="109857222" sldId="256"/>
        </pc:sldMkLst>
        <pc:picChg chg="add mod">
          <ac:chgData name="Frydrychowicz, Wylie" userId="S::wylie.frydrychowicz@marquette.edu::1700d767-bf2b-4db4-90a8-4bb06adff64a" providerId="AD" clId="Web-{2EB0E650-0E07-48DF-9E8D-38FA58F28EE0}" dt="2021-02-17T17:18:05.151" v="1" actId="1076"/>
          <ac:picMkLst>
            <pc:docMk/>
            <pc:sldMk cId="109857222" sldId="256"/>
            <ac:picMk id="7" creationId="{84DECA53-EE60-487D-8807-604D93814C21}"/>
          </ac:picMkLst>
        </pc:picChg>
      </pc:sldChg>
    </pc:docChg>
  </pc:docChgLst>
  <pc:docChgLst>
    <pc:chgData name="Frydrychowicz, Wylie" userId="1700d767-bf2b-4db4-90a8-4bb06adff64a" providerId="ADAL" clId="{BC4B2192-4815-4B87-9A8B-1126DC927FAF}"/>
    <pc:docChg chg="modSld">
      <pc:chgData name="Frydrychowicz, Wylie" userId="1700d767-bf2b-4db4-90a8-4bb06adff64a" providerId="ADAL" clId="{BC4B2192-4815-4B87-9A8B-1126DC927FAF}" dt="2021-02-17T17:21:37.119" v="14" actId="1076"/>
      <pc:docMkLst>
        <pc:docMk/>
      </pc:docMkLst>
      <pc:sldChg chg="modSp mod modNotesTx">
        <pc:chgData name="Frydrychowicz, Wylie" userId="1700d767-bf2b-4db4-90a8-4bb06adff64a" providerId="ADAL" clId="{BC4B2192-4815-4B87-9A8B-1126DC927FAF}" dt="2021-02-17T17:21:37.119" v="14" actId="1076"/>
        <pc:sldMkLst>
          <pc:docMk/>
          <pc:sldMk cId="109857222" sldId="256"/>
        </pc:sldMkLst>
        <pc:spChg chg="mod">
          <ac:chgData name="Frydrychowicz, Wylie" userId="1700d767-bf2b-4db4-90a8-4bb06adff64a" providerId="ADAL" clId="{BC4B2192-4815-4B87-9A8B-1126DC927FAF}" dt="2021-02-17T17:19:34.152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ydrychowicz, Wylie" userId="1700d767-bf2b-4db4-90a8-4bb06adff64a" providerId="ADAL" clId="{BC4B2192-4815-4B87-9A8B-1126DC927FAF}" dt="2021-02-17T17:19:34.152" v="0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Frydrychowicz, Wylie" userId="1700d767-bf2b-4db4-90a8-4bb06adff64a" providerId="ADAL" clId="{BC4B2192-4815-4B87-9A8B-1126DC927FAF}" dt="2021-02-17T17:19:34.152" v="0"/>
          <ac:spMkLst>
            <pc:docMk/>
            <pc:sldMk cId="109857222" sldId="256"/>
            <ac:spMk id="4" creationId="{F894CB75-FC1C-4816-B998-319205A7587C}"/>
          </ac:spMkLst>
        </pc:spChg>
        <pc:spChg chg="mod">
          <ac:chgData name="Frydrychowicz, Wylie" userId="1700d767-bf2b-4db4-90a8-4bb06adff64a" providerId="ADAL" clId="{BC4B2192-4815-4B87-9A8B-1126DC927FAF}" dt="2021-02-17T17:19:34.152" v="0"/>
          <ac:spMkLst>
            <pc:docMk/>
            <pc:sldMk cId="109857222" sldId="256"/>
            <ac:spMk id="5" creationId="{5E22D142-62AE-4593-AAAC-ABAF60F79C63}"/>
          </ac:spMkLst>
        </pc:spChg>
        <pc:spChg chg="mod">
          <ac:chgData name="Frydrychowicz, Wylie" userId="1700d767-bf2b-4db4-90a8-4bb06adff64a" providerId="ADAL" clId="{BC4B2192-4815-4B87-9A8B-1126DC927FAF}" dt="2021-02-17T17:19:34.152" v="0"/>
          <ac:spMkLst>
            <pc:docMk/>
            <pc:sldMk cId="109857222" sldId="256"/>
            <ac:spMk id="6" creationId="{0665BDF8-42C7-4845-88AD-A0ED07AD58EE}"/>
          </ac:spMkLst>
        </pc:spChg>
        <pc:picChg chg="mod modCrop">
          <ac:chgData name="Frydrychowicz, Wylie" userId="1700d767-bf2b-4db4-90a8-4bb06adff64a" providerId="ADAL" clId="{BC4B2192-4815-4B87-9A8B-1126DC927FAF}" dt="2021-02-17T17:21:37.119" v="14" actId="1076"/>
          <ac:picMkLst>
            <pc:docMk/>
            <pc:sldMk cId="109857222" sldId="256"/>
            <ac:picMk id="7" creationId="{84DECA53-EE60-487D-8807-604D93814C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22CD-BC26-417A-A2DC-9821550898AB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C13F-1237-46B0-B43C-B6FC0918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https://crowdcanvass.web.app/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4C13F-1237-46B0-B43C-B6FC0918E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7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CrowdCanvass</a:t>
            </a:r>
            <a:r>
              <a:rPr lang="en-US">
                <a:cs typeface="Calibri Light"/>
              </a:rPr>
              <a:t> Sprint Update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Initially Planned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4CB75-FC1C-4816-B998-319205A75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Code the front-end of the mockups</a:t>
            </a:r>
          </a:p>
          <a:p>
            <a:r>
              <a:rPr lang="en-US">
                <a:cs typeface="Calibri"/>
              </a:rPr>
              <a:t>Finish all the front-end UI/UX</a:t>
            </a:r>
            <a:endParaRPr lang="en-US"/>
          </a:p>
          <a:p>
            <a:r>
              <a:rPr lang="en-US">
                <a:cs typeface="Calibri"/>
              </a:rPr>
              <a:t>Tidy up the UI/UX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2D142-62AE-4593-AAAC-ABAF60F79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Developed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5BDF8-42C7-4845-88AD-A0ED07AD58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Coded all mockup screens</a:t>
            </a:r>
          </a:p>
          <a:p>
            <a:r>
              <a:rPr lang="en-US">
                <a:cs typeface="Calibri"/>
              </a:rPr>
              <a:t>Still have to add a couple more pages that weren't mocked up and work on page linking</a:t>
            </a:r>
          </a:p>
          <a:p>
            <a:r>
              <a:rPr lang="en-US">
                <a:cs typeface="Calibri"/>
              </a:rPr>
              <a:t>Still have to tidy up the UI/UX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84DECA53-EE60-487D-8807-604D93814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2" t="13012" r="30706" b="25848"/>
          <a:stretch/>
        </p:blipFill>
        <p:spPr>
          <a:xfrm>
            <a:off x="2111464" y="469972"/>
            <a:ext cx="1055901" cy="11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6051C2787DD4C8C61C294B514C84D" ma:contentTypeVersion="8" ma:contentTypeDescription="Create a new document." ma:contentTypeScope="" ma:versionID="b09cfdb96c5a19bf062cc12ccdfcf1ac">
  <xsd:schema xmlns:xsd="http://www.w3.org/2001/XMLSchema" xmlns:xs="http://www.w3.org/2001/XMLSchema" xmlns:p="http://schemas.microsoft.com/office/2006/metadata/properties" xmlns:ns2="ebaa342d-777b-47b9-b249-c8ad584688ea" targetNamespace="http://schemas.microsoft.com/office/2006/metadata/properties" ma:root="true" ma:fieldsID="99262f1268626bbb90d886a7e20ced1f" ns2:_="">
    <xsd:import namespace="ebaa342d-777b-47b9-b249-c8ad58468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342d-777b-47b9-b249-c8ad58468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A24FD8-2B6D-4669-8FAE-260257F177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DC055-CC5D-4493-9DED-721E2982B742}">
  <ds:schemaRefs>
    <ds:schemaRef ds:uri="ebaa342d-777b-47b9-b249-c8ad584688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75F748-C7DF-4EDB-99C3-4E27725EA5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Atlas</vt:lpstr>
      <vt:lpstr>CrowdCanvass Sprint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2021-02-16T19:18:39Z</dcterms:created>
  <dcterms:modified xsi:type="dcterms:W3CDTF">2021-02-17T17:21:39Z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0x01010068D6051C2787DD4C8C61C294B514C84D</vt:lpwstr>
  </property>
</Properties>
</file>