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</p:sldMasterIdLst>
  <p:sldIdLst>
    <p:sldId id="260" r:id="rId6"/>
    <p:sldId id="259" r:id="rId7"/>
    <p:sldId id="261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B59F-00B7-B000-E697-0587A5D3FC22}" v="4" dt="2021-03-19T02:18:58.422"/>
    <p1510:client id="{42588ABC-EFBF-0057-CF59-FC2FDC9A6E89}" v="68" dt="2021-03-17T02:46:44.272"/>
    <p1510:client id="{7F020CA8-82D5-F9BD-E4CC-6BC4FBEDE3F7}" v="309" dt="2021-03-16T02:50:57.090"/>
    <p1510:client id="{C6A4B59F-90AE-B000-E7B5-933CA542FD1E}" v="119" dt="2021-03-19T02:00:45.624"/>
    <p1510:client id="{E8FDB49F-602F-B000-E697-038D0EAB1C8D}" v="379" dt="2021-03-17T01:23:0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weiler, Max" userId="S::max.rothweiler@marquette.edu::a064c7d1-2ba0-493e-92d8-0c0a626b16df" providerId="AD" clId="Web-{E8FDB49F-602F-B000-E697-038D0EAB1C8D}"/>
    <pc:docChg chg="modSld">
      <pc:chgData name="Rothweiler, Max" userId="S::max.rothweiler@marquette.edu::a064c7d1-2ba0-493e-92d8-0c0a626b16df" providerId="AD" clId="Web-{E8FDB49F-602F-B000-E697-038D0EAB1C8D}" dt="2021-03-17T01:23:05.973" v="175" actId="20577"/>
      <pc:docMkLst>
        <pc:docMk/>
      </pc:docMkLst>
      <pc:sldChg chg="modSp">
        <pc:chgData name="Rothweiler, Max" userId="S::max.rothweiler@marquette.edu::a064c7d1-2ba0-493e-92d8-0c0a626b16df" providerId="AD" clId="Web-{E8FDB49F-602F-B000-E697-038D0EAB1C8D}" dt="2021-03-17T01:19:07.361" v="115" actId="20577"/>
        <pc:sldMkLst>
          <pc:docMk/>
          <pc:sldMk cId="1456618766" sldId="258"/>
        </pc:sldMkLst>
        <pc:spChg chg="mod">
          <ac:chgData name="Rothweiler, Max" userId="S::max.rothweiler@marquette.edu::a064c7d1-2ba0-493e-92d8-0c0a626b16df" providerId="AD" clId="Web-{E8FDB49F-602F-B000-E697-038D0EAB1C8D}" dt="2021-03-17T01:19:07.361" v="115" actId="20577"/>
          <ac:spMkLst>
            <pc:docMk/>
            <pc:sldMk cId="1456618766" sldId="258"/>
            <ac:spMk id="3" creationId="{01FDA443-050B-4A99-82E9-53871A42378D}"/>
          </ac:spMkLst>
        </pc:spChg>
      </pc:sldChg>
      <pc:sldChg chg="modSp">
        <pc:chgData name="Rothweiler, Max" userId="S::max.rothweiler@marquette.edu::a064c7d1-2ba0-493e-92d8-0c0a626b16df" providerId="AD" clId="Web-{E8FDB49F-602F-B000-E697-038D0EAB1C8D}" dt="2021-03-17T01:23:05.973" v="175" actId="20577"/>
        <pc:sldMkLst>
          <pc:docMk/>
          <pc:sldMk cId="1606829619" sldId="259"/>
        </pc:sldMkLst>
        <pc:spChg chg="mod">
          <ac:chgData name="Rothweiler, Max" userId="S::max.rothweiler@marquette.edu::a064c7d1-2ba0-493e-92d8-0c0a626b16df" providerId="AD" clId="Web-{E8FDB49F-602F-B000-E697-038D0EAB1C8D}" dt="2021-03-17T01:23:05.973" v="175" actId="20577"/>
          <ac:spMkLst>
            <pc:docMk/>
            <pc:sldMk cId="1606829619" sldId="259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E8FDB49F-602F-B000-E697-038D0EAB1C8D}" dt="2021-03-17T01:21:20.487" v="174" actId="20577"/>
          <ac:spMkLst>
            <pc:docMk/>
            <pc:sldMk cId="1606829619" sldId="259"/>
            <ac:spMk id="3" creationId="{01FDA443-050B-4A99-82E9-53871A42378D}"/>
          </ac:spMkLst>
        </pc:spChg>
      </pc:sldChg>
    </pc:docChg>
  </pc:docChgLst>
  <pc:docChgLst>
    <pc:chgData name="Rothweiler, Max" userId="S::max.rothweiler@marquette.edu::a064c7d1-2ba0-493e-92d8-0c0a626b16df" providerId="AD" clId="Web-{3FA7B59F-00B7-B000-E697-0587A5D3FC22}"/>
    <pc:docChg chg="modSld">
      <pc:chgData name="Rothweiler, Max" userId="S::max.rothweiler@marquette.edu::a064c7d1-2ba0-493e-92d8-0c0a626b16df" providerId="AD" clId="Web-{3FA7B59F-00B7-B000-E697-0587A5D3FC22}" dt="2021-03-19T02:18:56.578" v="0" actId="20577"/>
      <pc:docMkLst>
        <pc:docMk/>
      </pc:docMkLst>
      <pc:sldChg chg="modSp">
        <pc:chgData name="Rothweiler, Max" userId="S::max.rothweiler@marquette.edu::a064c7d1-2ba0-493e-92d8-0c0a626b16df" providerId="AD" clId="Web-{3FA7B59F-00B7-B000-E697-0587A5D3FC22}" dt="2021-03-19T02:18:56.578" v="0" actId="20577"/>
        <pc:sldMkLst>
          <pc:docMk/>
          <pc:sldMk cId="1606829619" sldId="259"/>
        </pc:sldMkLst>
        <pc:spChg chg="mod">
          <ac:chgData name="Rothweiler, Max" userId="S::max.rothweiler@marquette.edu::a064c7d1-2ba0-493e-92d8-0c0a626b16df" providerId="AD" clId="Web-{3FA7B59F-00B7-B000-E697-0587A5D3FC22}" dt="2021-03-19T02:18:56.578" v="0" actId="20577"/>
          <ac:spMkLst>
            <pc:docMk/>
            <pc:sldMk cId="1606829619" sldId="259"/>
            <ac:spMk id="2" creationId="{F04F0392-D384-490E-A947-8E5EFF22D47E}"/>
          </ac:spMkLst>
        </pc:spChg>
      </pc:sldChg>
    </pc:docChg>
  </pc:docChgLst>
  <pc:docChgLst>
    <pc:chgData name="Rothweiler, Max" userId="S::max.rothweiler@marquette.edu::a064c7d1-2ba0-493e-92d8-0c0a626b16df" providerId="AD" clId="Web-{7F020CA8-82D5-F9BD-E4CC-6BC4FBEDE3F7}"/>
    <pc:docChg chg="addSld delSld modSld addMainMaster">
      <pc:chgData name="Rothweiler, Max" userId="S::max.rothweiler@marquette.edu::a064c7d1-2ba0-493e-92d8-0c0a626b16df" providerId="AD" clId="Web-{7F020CA8-82D5-F9BD-E4CC-6BC4FBEDE3F7}" dt="2021-03-16T02:50:56.512" v="146" actId="20577"/>
      <pc:docMkLst>
        <pc:docMk/>
      </pc:docMkLst>
      <pc:sldChg chg="del">
        <pc:chgData name="Rothweiler, Max" userId="S::max.rothweiler@marquette.edu::a064c7d1-2ba0-493e-92d8-0c0a626b16df" providerId="AD" clId="Web-{7F020CA8-82D5-F9BD-E4CC-6BC4FBEDE3F7}" dt="2021-03-16T02:31:50.711" v="4"/>
        <pc:sldMkLst>
          <pc:docMk/>
          <pc:sldMk cId="109857222" sldId="256"/>
        </pc:sldMkLst>
      </pc:sldChg>
      <pc:sldChg chg="add">
        <pc:chgData name="Rothweiler, Max" userId="S::max.rothweiler@marquette.edu::a064c7d1-2ba0-493e-92d8-0c0a626b16df" providerId="AD" clId="Web-{7F020CA8-82D5-F9BD-E4CC-6BC4FBEDE3F7}" dt="2021-03-16T02:31:43.555" v="0"/>
        <pc:sldMkLst>
          <pc:docMk/>
          <pc:sldMk cId="2983257205" sldId="257"/>
        </pc:sldMkLst>
      </pc:sldChg>
      <pc:sldChg chg="addSp delSp modSp add">
        <pc:chgData name="Rothweiler, Max" userId="S::max.rothweiler@marquette.edu::a064c7d1-2ba0-493e-92d8-0c0a626b16df" providerId="AD" clId="Web-{7F020CA8-82D5-F9BD-E4CC-6BC4FBEDE3F7}" dt="2021-03-16T02:50:56.512" v="146" actId="20577"/>
        <pc:sldMkLst>
          <pc:docMk/>
          <pc:sldMk cId="1456618766" sldId="258"/>
        </pc:sldMkLst>
        <pc:spChg chg="mod">
          <ac:chgData name="Rothweiler, Max" userId="S::max.rothweiler@marquette.edu::a064c7d1-2ba0-493e-92d8-0c0a626b16df" providerId="AD" clId="Web-{7F020CA8-82D5-F9BD-E4CC-6BC4FBEDE3F7}" dt="2021-03-16T02:50:56.512" v="146" actId="20577"/>
          <ac:spMkLst>
            <pc:docMk/>
            <pc:sldMk cId="1456618766" sldId="258"/>
            <ac:spMk id="3" creationId="{01FDA443-050B-4A99-82E9-53871A42378D}"/>
          </ac:spMkLst>
        </pc:spChg>
        <pc:spChg chg="add mod">
          <ac:chgData name="Rothweiler, Max" userId="S::max.rothweiler@marquette.edu::a064c7d1-2ba0-493e-92d8-0c0a626b16df" providerId="AD" clId="Web-{7F020CA8-82D5-F9BD-E4CC-6BC4FBEDE3F7}" dt="2021-03-16T02:32:45.007" v="23"/>
          <ac:spMkLst>
            <pc:docMk/>
            <pc:sldMk cId="1456618766" sldId="258"/>
            <ac:spMk id="6" creationId="{0323B9D5-EA0C-4A1F-AC98-4A0EA4466666}"/>
          </ac:spMkLst>
        </pc:spChg>
        <pc:picChg chg="del">
          <ac:chgData name="Rothweiler, Max" userId="S::max.rothweiler@marquette.edu::a064c7d1-2ba0-493e-92d8-0c0a626b16df" providerId="AD" clId="Web-{7F020CA8-82D5-F9BD-E4CC-6BC4FBEDE3F7}" dt="2021-03-16T02:32:45.007" v="23"/>
          <ac:picMkLst>
            <pc:docMk/>
            <pc:sldMk cId="1456618766" sldId="258"/>
            <ac:picMk id="5" creationId="{2BC8E9D4-9C2D-4068-93EC-1BA06D6B16C1}"/>
          </ac:picMkLst>
        </pc:picChg>
      </pc:sldChg>
      <pc:sldChg chg="addSp delSp modSp add">
        <pc:chgData name="Rothweiler, Max" userId="S::max.rothweiler@marquette.edu::a064c7d1-2ba0-493e-92d8-0c0a626b16df" providerId="AD" clId="Web-{7F020CA8-82D5-F9BD-E4CC-6BC4FBEDE3F7}" dt="2021-03-16T02:48:55.841" v="98" actId="20577"/>
        <pc:sldMkLst>
          <pc:docMk/>
          <pc:sldMk cId="1606829619" sldId="259"/>
        </pc:sldMkLst>
        <pc:spChg chg="mod">
          <ac:chgData name="Rothweiler, Max" userId="S::max.rothweiler@marquette.edu::a064c7d1-2ba0-493e-92d8-0c0a626b16df" providerId="AD" clId="Web-{7F020CA8-82D5-F9BD-E4CC-6BC4FBEDE3F7}" dt="2021-03-16T02:48:55.841" v="98" actId="20577"/>
          <ac:spMkLst>
            <pc:docMk/>
            <pc:sldMk cId="1606829619" sldId="259"/>
            <ac:spMk id="3" creationId="{01FDA443-050B-4A99-82E9-53871A42378D}"/>
          </ac:spMkLst>
        </pc:spChg>
        <pc:picChg chg="del">
          <ac:chgData name="Rothweiler, Max" userId="S::max.rothweiler@marquette.edu::a064c7d1-2ba0-493e-92d8-0c0a626b16df" providerId="AD" clId="Web-{7F020CA8-82D5-F9BD-E4CC-6BC4FBEDE3F7}" dt="2021-03-16T02:32:47.539" v="24"/>
          <ac:picMkLst>
            <pc:docMk/>
            <pc:sldMk cId="1606829619" sldId="259"/>
            <ac:picMk id="4" creationId="{62BF7B59-5A37-4702-966F-45348836AD4E}"/>
          </ac:picMkLst>
        </pc:picChg>
        <pc:picChg chg="add">
          <ac:chgData name="Rothweiler, Max" userId="S::max.rothweiler@marquette.edu::a064c7d1-2ba0-493e-92d8-0c0a626b16df" providerId="AD" clId="Web-{7F020CA8-82D5-F9BD-E4CC-6BC4FBEDE3F7}" dt="2021-03-16T02:32:49.554" v="25"/>
          <ac:picMkLst>
            <pc:docMk/>
            <pc:sldMk cId="1606829619" sldId="259"/>
            <ac:picMk id="5" creationId="{00CD9068-6393-4E18-AEE9-38F97B250AB5}"/>
          </ac:picMkLst>
        </pc:picChg>
      </pc:sldChg>
      <pc:sldChg chg="add">
        <pc:chgData name="Rothweiler, Max" userId="S::max.rothweiler@marquette.edu::a064c7d1-2ba0-493e-92d8-0c0a626b16df" providerId="AD" clId="Web-{7F020CA8-82D5-F9BD-E4CC-6BC4FBEDE3F7}" dt="2021-03-16T02:31:43.961" v="3"/>
        <pc:sldMkLst>
          <pc:docMk/>
          <pc:sldMk cId="1824606689" sldId="260"/>
        </pc:sldMkLst>
      </pc:sldChg>
      <pc:sldMasterChg chg="add addSldLayout">
        <pc:chgData name="Rothweiler, Max" userId="S::max.rothweiler@marquette.edu::a064c7d1-2ba0-493e-92d8-0c0a626b16df" providerId="AD" clId="Web-{7F020CA8-82D5-F9BD-E4CC-6BC4FBEDE3F7}" dt="2021-03-16T02:31:43.555" v="0"/>
        <pc:sldMasterMkLst>
          <pc:docMk/>
          <pc:sldMasterMk cId="1008088630" sldId="2147483685"/>
        </pc:sldMasterMkLst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342001811" sldId="2147483674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1263240707" sldId="2147483675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2558364000" sldId="2147483676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914202768" sldId="2147483677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561761212" sldId="2147483678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3974520958" sldId="2147483679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1400061524" sldId="2147483680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3452466518" sldId="2147483681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1389390610" sldId="2147483682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1362254287" sldId="2147483683"/>
          </pc:sldLayoutMkLst>
        </pc:sldLayoutChg>
        <pc:sldLayoutChg chg="add">
          <pc:chgData name="Rothweiler, Max" userId="S::max.rothweiler@marquette.edu::a064c7d1-2ba0-493e-92d8-0c0a626b16df" providerId="AD" clId="Web-{7F020CA8-82D5-F9BD-E4CC-6BC4FBEDE3F7}" dt="2021-03-16T02:31:43.555" v="0"/>
          <pc:sldLayoutMkLst>
            <pc:docMk/>
            <pc:sldMasterMk cId="1008088630" sldId="2147483685"/>
            <pc:sldLayoutMk cId="2848003336" sldId="2147483684"/>
          </pc:sldLayoutMkLst>
        </pc:sldLayoutChg>
      </pc:sldMasterChg>
    </pc:docChg>
  </pc:docChgLst>
  <pc:docChgLst>
    <pc:chgData name="Rothweiler, Max" userId="S::max.rothweiler@marquette.edu::a064c7d1-2ba0-493e-92d8-0c0a626b16df" providerId="AD" clId="Web-{C6A4B59F-90AE-B000-E7B5-933CA542FD1E}"/>
    <pc:docChg chg="addSld modSld">
      <pc:chgData name="Rothweiler, Max" userId="S::max.rothweiler@marquette.edu::a064c7d1-2ba0-493e-92d8-0c0a626b16df" providerId="AD" clId="Web-{C6A4B59F-90AE-B000-E7B5-933CA542FD1E}" dt="2021-03-19T02:00:43.218" v="56" actId="20577"/>
      <pc:docMkLst>
        <pc:docMk/>
      </pc:docMkLst>
      <pc:sldChg chg="addSp delSp modSp">
        <pc:chgData name="Rothweiler, Max" userId="S::max.rothweiler@marquette.edu::a064c7d1-2ba0-493e-92d8-0c0a626b16df" providerId="AD" clId="Web-{C6A4B59F-90AE-B000-E7B5-933CA542FD1E}" dt="2021-03-19T02:00:43.218" v="56" actId="20577"/>
        <pc:sldMkLst>
          <pc:docMk/>
          <pc:sldMk cId="1606829619" sldId="259"/>
        </pc:sldMkLst>
        <pc:spChg chg="mod">
          <ac:chgData name="Rothweiler, Max" userId="S::max.rothweiler@marquette.edu::a064c7d1-2ba0-493e-92d8-0c0a626b16df" providerId="AD" clId="Web-{C6A4B59F-90AE-B000-E7B5-933CA542FD1E}" dt="2021-03-19T01:47:46.925" v="9" actId="20577"/>
          <ac:spMkLst>
            <pc:docMk/>
            <pc:sldMk cId="1606829619" sldId="259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C6A4B59F-90AE-B000-E7B5-933CA542FD1E}" dt="2021-03-19T02:00:43.218" v="56" actId="20577"/>
          <ac:spMkLst>
            <pc:docMk/>
            <pc:sldMk cId="1606829619" sldId="259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C6A4B59F-90AE-B000-E7B5-933CA542FD1E}" dt="2021-03-19T01:53:13.266" v="15"/>
          <ac:spMkLst>
            <pc:docMk/>
            <pc:sldMk cId="1606829619" sldId="259"/>
            <ac:spMk id="6" creationId="{98B11481-3459-4992-8EFA-5A77E98242EC}"/>
          </ac:spMkLst>
        </pc:spChg>
        <pc:picChg chg="del">
          <ac:chgData name="Rothweiler, Max" userId="S::max.rothweiler@marquette.edu::a064c7d1-2ba0-493e-92d8-0c0a626b16df" providerId="AD" clId="Web-{C6A4B59F-90AE-B000-E7B5-933CA542FD1E}" dt="2021-03-19T01:53:09.219" v="13"/>
          <ac:picMkLst>
            <pc:docMk/>
            <pc:sldMk cId="1606829619" sldId="259"/>
            <ac:picMk id="4" creationId="{E0EA15B2-7E8F-4340-A21B-0C38AC2E5504}"/>
          </ac:picMkLst>
        </pc:picChg>
        <pc:picChg chg="del">
          <ac:chgData name="Rothweiler, Max" userId="S::max.rothweiler@marquette.edu::a064c7d1-2ba0-493e-92d8-0c0a626b16df" providerId="AD" clId="Web-{C6A4B59F-90AE-B000-E7B5-933CA542FD1E}" dt="2021-03-19T01:53:11.781" v="14"/>
          <ac:picMkLst>
            <pc:docMk/>
            <pc:sldMk cId="1606829619" sldId="259"/>
            <ac:picMk id="7" creationId="{B0663616-8005-4B1D-9CC4-5DA3A4CD21DD}"/>
          </ac:picMkLst>
        </pc:picChg>
        <pc:picChg chg="add mod">
          <ac:chgData name="Rothweiler, Max" userId="S::max.rothweiler@marquette.edu::a064c7d1-2ba0-493e-92d8-0c0a626b16df" providerId="AD" clId="Web-{C6A4B59F-90AE-B000-E7B5-933CA542FD1E}" dt="2021-03-19T01:53:58.315" v="20" actId="1076"/>
          <ac:picMkLst>
            <pc:docMk/>
            <pc:sldMk cId="1606829619" sldId="259"/>
            <ac:picMk id="8" creationId="{CB712942-A0B4-4EBC-AC4F-63C66AC92F9D}"/>
          </ac:picMkLst>
        </pc:picChg>
      </pc:sldChg>
      <pc:sldChg chg="modSp add replId">
        <pc:chgData name="Rothweiler, Max" userId="S::max.rothweiler@marquette.edu::a064c7d1-2ba0-493e-92d8-0c0a626b16df" providerId="AD" clId="Web-{C6A4B59F-90AE-B000-E7B5-933CA542FD1E}" dt="2021-03-19T01:53:03.375" v="12" actId="20577"/>
        <pc:sldMkLst>
          <pc:docMk/>
          <pc:sldMk cId="3158803725" sldId="261"/>
        </pc:sldMkLst>
        <pc:spChg chg="mod">
          <ac:chgData name="Rothweiler, Max" userId="S::max.rothweiler@marquette.edu::a064c7d1-2ba0-493e-92d8-0c0a626b16df" providerId="AD" clId="Web-{C6A4B59F-90AE-B000-E7B5-933CA542FD1E}" dt="2021-03-19T01:53:03.375" v="12" actId="20577"/>
          <ac:spMkLst>
            <pc:docMk/>
            <pc:sldMk cId="3158803725" sldId="261"/>
            <ac:spMk id="2" creationId="{F04F0392-D384-490E-A947-8E5EFF22D47E}"/>
          </ac:spMkLst>
        </pc:spChg>
      </pc:sldChg>
    </pc:docChg>
  </pc:docChgLst>
  <pc:docChgLst>
    <pc:chgData name="Rothweiler, Max" userId="S::max.rothweiler@marquette.edu::a064c7d1-2ba0-493e-92d8-0c0a626b16df" providerId="AD" clId="Web-{42588ABC-EFBF-0057-CF59-FC2FDC9A6E89}"/>
    <pc:docChg chg="modSld">
      <pc:chgData name="Rothweiler, Max" userId="S::max.rothweiler@marquette.edu::a064c7d1-2ba0-493e-92d8-0c0a626b16df" providerId="AD" clId="Web-{42588ABC-EFBF-0057-CF59-FC2FDC9A6E89}" dt="2021-03-17T02:46:44.272" v="56"/>
      <pc:docMkLst>
        <pc:docMk/>
      </pc:docMkLst>
      <pc:sldChg chg="addSp delSp modSp">
        <pc:chgData name="Rothweiler, Max" userId="S::max.rothweiler@marquette.edu::a064c7d1-2ba0-493e-92d8-0c0a626b16df" providerId="AD" clId="Web-{42588ABC-EFBF-0057-CF59-FC2FDC9A6E89}" dt="2021-03-17T02:46:00.523" v="53" actId="20577"/>
        <pc:sldMkLst>
          <pc:docMk/>
          <pc:sldMk cId="1456618766" sldId="258"/>
        </pc:sldMkLst>
        <pc:spChg chg="mod">
          <ac:chgData name="Rothweiler, Max" userId="S::max.rothweiler@marquette.edu::a064c7d1-2ba0-493e-92d8-0c0a626b16df" providerId="AD" clId="Web-{42588ABC-EFBF-0057-CF59-FC2FDC9A6E89}" dt="2021-03-17T02:46:00.523" v="53" actId="20577"/>
          <ac:spMkLst>
            <pc:docMk/>
            <pc:sldMk cId="1456618766" sldId="258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42588ABC-EFBF-0057-CF59-FC2FDC9A6E89}" dt="2021-03-17T02:37:24.438" v="19"/>
          <ac:spMkLst>
            <pc:docMk/>
            <pc:sldMk cId="1456618766" sldId="258"/>
            <ac:spMk id="6" creationId="{0323B9D5-EA0C-4A1F-AC98-4A0EA4466666}"/>
          </ac:spMkLst>
        </pc:spChg>
        <pc:picChg chg="add mod ord">
          <ac:chgData name="Rothweiler, Max" userId="S::max.rothweiler@marquette.edu::a064c7d1-2ba0-493e-92d8-0c0a626b16df" providerId="AD" clId="Web-{42588ABC-EFBF-0057-CF59-FC2FDC9A6E89}" dt="2021-03-17T02:37:57.906" v="27" actId="1076"/>
          <ac:picMkLst>
            <pc:docMk/>
            <pc:sldMk cId="1456618766" sldId="258"/>
            <ac:picMk id="4" creationId="{95C32F47-C12A-4506-97CE-DC44D489893F}"/>
          </ac:picMkLst>
        </pc:picChg>
      </pc:sldChg>
      <pc:sldChg chg="addSp delSp modSp">
        <pc:chgData name="Rothweiler, Max" userId="S::max.rothweiler@marquette.edu::a064c7d1-2ba0-493e-92d8-0c0a626b16df" providerId="AD" clId="Web-{42588ABC-EFBF-0057-CF59-FC2FDC9A6E89}" dt="2021-03-17T02:46:44.272" v="56"/>
        <pc:sldMkLst>
          <pc:docMk/>
          <pc:sldMk cId="1606829619" sldId="259"/>
        </pc:sldMkLst>
        <pc:spChg chg="mod">
          <ac:chgData name="Rothweiler, Max" userId="S::max.rothweiler@marquette.edu::a064c7d1-2ba0-493e-92d8-0c0a626b16df" providerId="AD" clId="Web-{42588ABC-EFBF-0057-CF59-FC2FDC9A6E89}" dt="2021-03-17T02:45:44.461" v="49" actId="20577"/>
          <ac:spMkLst>
            <pc:docMk/>
            <pc:sldMk cId="1606829619" sldId="259"/>
            <ac:spMk id="3" creationId="{01FDA443-050B-4A99-82E9-53871A42378D}"/>
          </ac:spMkLst>
        </pc:spChg>
        <pc:spChg chg="add mod">
          <ac:chgData name="Rothweiler, Max" userId="S::max.rothweiler@marquette.edu::a064c7d1-2ba0-493e-92d8-0c0a626b16df" providerId="AD" clId="Web-{42588ABC-EFBF-0057-CF59-FC2FDC9A6E89}" dt="2021-03-17T02:44:28.353" v="36" actId="1076"/>
          <ac:spMkLst>
            <pc:docMk/>
            <pc:sldMk cId="1606829619" sldId="259"/>
            <ac:spMk id="6" creationId="{98B11481-3459-4992-8EFA-5A77E98242EC}"/>
          </ac:spMkLst>
        </pc:spChg>
        <pc:picChg chg="add mod">
          <ac:chgData name="Rothweiler, Max" userId="S::max.rothweiler@marquette.edu::a064c7d1-2ba0-493e-92d8-0c0a626b16df" providerId="AD" clId="Web-{42588ABC-EFBF-0057-CF59-FC2FDC9A6E89}" dt="2021-03-17T02:44:10.916" v="34" actId="1076"/>
          <ac:picMkLst>
            <pc:docMk/>
            <pc:sldMk cId="1606829619" sldId="259"/>
            <ac:picMk id="4" creationId="{E0EA15B2-7E8F-4340-A21B-0C38AC2E5504}"/>
          </ac:picMkLst>
        </pc:picChg>
        <pc:picChg chg="del">
          <ac:chgData name="Rothweiler, Max" userId="S::max.rothweiler@marquette.edu::a064c7d1-2ba0-493e-92d8-0c0a626b16df" providerId="AD" clId="Web-{42588ABC-EFBF-0057-CF59-FC2FDC9A6E89}" dt="2021-03-17T02:33:35.052" v="0"/>
          <ac:picMkLst>
            <pc:docMk/>
            <pc:sldMk cId="1606829619" sldId="259"/>
            <ac:picMk id="5" creationId="{00CD9068-6393-4E18-AEE9-38F97B250AB5}"/>
          </ac:picMkLst>
        </pc:picChg>
        <pc:picChg chg="add mod">
          <ac:chgData name="Rothweiler, Max" userId="S::max.rothweiler@marquette.edu::a064c7d1-2ba0-493e-92d8-0c0a626b16df" providerId="AD" clId="Web-{42588ABC-EFBF-0057-CF59-FC2FDC9A6E89}" dt="2021-03-17T02:46:44.272" v="56"/>
          <ac:picMkLst>
            <pc:docMk/>
            <pc:sldMk cId="1606829619" sldId="259"/>
            <ac:picMk id="7" creationId="{B0663616-8005-4B1D-9CC4-5DA3A4CD2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owdcanvass.web.app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Ramzi Carter,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Past 2 Week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8654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Research and select the most optimal database</a:t>
            </a:r>
          </a:p>
          <a:p>
            <a:r>
              <a:rPr lang="en-US">
                <a:ea typeface="+mn-lt"/>
                <a:cs typeface="+mn-lt"/>
              </a:rPr>
              <a:t>Set up the database and connect it to our web application</a:t>
            </a:r>
            <a:endParaRPr lang="en-US"/>
          </a:p>
          <a:p>
            <a:r>
              <a:rPr lang="en-US"/>
              <a:t>Reformat web application to be more aesthetically appealing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Graphic 5" descr="Database with solid fill">
            <a:extLst>
              <a:ext uri="{FF2B5EF4-FFF2-40B4-BE49-F238E27FC236}">
                <a16:creationId xmlns:a16="http://schemas.microsoft.com/office/drawing/2014/main" id="{CB712942-A0B4-4EBC-AC4F-63C66AC92F9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9307" y="2478024"/>
            <a:ext cx="2343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2 Week Sprint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10269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Setup login system using a database (firebase) and established connection</a:t>
            </a:r>
          </a:p>
          <a:p>
            <a:r>
              <a:rPr lang="en-US"/>
              <a:t>Made formatting and aesthetic changes to enable better scaling and visual appeal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EA15B2-7E8F-4340-A21B-0C38AC2E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46" y="2687349"/>
            <a:ext cx="2174310" cy="234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8B11481-3459-4992-8EFA-5A77E98242EC}"/>
              </a:ext>
            </a:extLst>
          </p:cNvPr>
          <p:cNvSpPr/>
          <p:nvPr/>
        </p:nvSpPr>
        <p:spPr>
          <a:xfrm>
            <a:off x="7741440" y="3703382"/>
            <a:ext cx="527137" cy="30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663616-8005-4B1D-9CC4-5DA3A4CD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141" y="2897557"/>
            <a:ext cx="3385159" cy="1913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880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Ability to create surveys and have them stored in the database</a:t>
            </a:r>
          </a:p>
          <a:p>
            <a:r>
              <a:rPr lang="en-US">
                <a:ea typeface="+mn-lt"/>
                <a:cs typeface="+mn-lt"/>
              </a:rPr>
              <a:t>Ability to reset account password</a:t>
            </a:r>
          </a:p>
          <a:p>
            <a:r>
              <a:rPr lang="en-US">
                <a:ea typeface="+mn-lt"/>
                <a:cs typeface="+mn-lt"/>
              </a:rPr>
              <a:t>Continue working on UI overhaul</a:t>
            </a:r>
          </a:p>
          <a:p>
            <a:r>
              <a:rPr lang="en-US">
                <a:ea typeface="+mn-lt"/>
                <a:cs typeface="+mn-lt"/>
              </a:rPr>
              <a:t>Research geolocation feature (google maps)</a:t>
            </a:r>
          </a:p>
        </p:txBody>
      </p:sp>
      <p:pic>
        <p:nvPicPr>
          <p:cNvPr id="4" name="Graphic 4" descr="Presentation with checklist with solid fill">
            <a:extLst>
              <a:ext uri="{FF2B5EF4-FFF2-40B4-BE49-F238E27FC236}">
                <a16:creationId xmlns:a16="http://schemas.microsoft.com/office/drawing/2014/main" id="{95C32F47-C12A-4506-97CE-DC44D4898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846" y="2934181"/>
            <a:ext cx="2464495" cy="2464495"/>
          </a:xfrm>
        </p:spPr>
      </p:pic>
    </p:spTree>
    <p:extLst>
      <p:ext uri="{BB962C8B-B14F-4D97-AF65-F5344CB8AC3E}">
        <p14:creationId xmlns:p14="http://schemas.microsoft.com/office/powerpoint/2010/main" val="14566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Web Application Link: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https://crowdcanvass.web.app/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8E3DA33-D067-4754-B34F-FF03B4674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/>
          <a:stretch/>
        </p:blipFill>
        <p:spPr>
          <a:xfrm>
            <a:off x="7924800" y="2614613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7A6D1-995D-4D8B-8FE7-B23170361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4BCE6-ED10-46A1-A6E2-7AE80A22BC7D}">
  <ds:schemaRefs>
    <ds:schemaRef ds:uri="ebaa342d-777b-47b9-b249-c8ad584688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CAE8B4-CF33-4D4C-8D86-21EC92168C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AccentBoxVTI</vt:lpstr>
      <vt:lpstr>Crowd Canvass Sprint Update</vt:lpstr>
      <vt:lpstr>Goals for Past 2 Week Sprint</vt:lpstr>
      <vt:lpstr>Past 2 Week Sprint Results</vt:lpstr>
      <vt:lpstr>Goals for Next two Weeks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2021-03-16T02:31:25Z</dcterms:created>
  <dcterms:modified xsi:type="dcterms:W3CDTF">2021-03-19T02:25:11Z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