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1B99F-D04C-B000-EDE9-3DF79BED1A2D}" v="1193" dt="2021-03-30T02:59:54.300"/>
    <p1510:client id="{94FC3E9B-57E1-31A3-D666-3D87D5E25B39}" v="579" dt="2021-03-29T02:04:20.439"/>
    <p1510:client id="{9732B99F-70A6-B000-E697-092CB7528AA1}" v="29" dt="2021-03-30T02:57:56.519"/>
    <p1510:client id="{9B32B99F-F021-B000-E696-0432173169B2}" v="85" dt="2021-03-30T02:58:07.207"/>
    <p1510:client id="{A08BB99F-40EA-B000-E696-043A0D0FCC31}" v="4" dt="2021-03-31T04:32:55.194"/>
    <p1510:client id="{C41CD1DC-58B9-4EF3-8B8B-3B1EF6EBE1F9}" v="1" dt="2021-04-01T17:52:17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owdcanvass.web.ap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Ramzi Carter,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Past 2 Week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8654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Ability to create surveys and have them stored in the database</a:t>
            </a:r>
          </a:p>
          <a:p>
            <a:r>
              <a:rPr lang="en-US">
                <a:ea typeface="+mn-lt"/>
                <a:cs typeface="+mn-lt"/>
              </a:rPr>
              <a:t>Ability to reset account password</a:t>
            </a:r>
          </a:p>
          <a:p>
            <a:r>
              <a:rPr lang="en-US">
                <a:ea typeface="+mn-lt"/>
                <a:cs typeface="+mn-lt"/>
              </a:rPr>
              <a:t>Continue working on UI overhaul with BootStrap3</a:t>
            </a:r>
          </a:p>
          <a:p>
            <a:r>
              <a:rPr lang="en-US">
                <a:ea typeface="+mn-lt"/>
                <a:cs typeface="+mn-lt"/>
              </a:rPr>
              <a:t>Research geolocation feature (google maps)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Clipboard with solid fill">
            <a:extLst>
              <a:ext uri="{FF2B5EF4-FFF2-40B4-BE49-F238E27FC236}">
                <a16:creationId xmlns:a16="http://schemas.microsoft.com/office/drawing/2014/main" id="{48B65F4D-55E8-4CAC-93AB-325EB693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893" y="2607365"/>
            <a:ext cx="2140226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2 Week Sprint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10269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B9E95-6BF5-489B-9F2B-9EED8E9FA4E8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Events can be created and stored in database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Users can change password through a reset button that generates an automatic email providing instructions</a:t>
            </a:r>
          </a:p>
          <a:p>
            <a:r>
              <a:rPr lang="en-US">
                <a:ea typeface="+mn-lt"/>
                <a:cs typeface="+mn-lt"/>
              </a:rPr>
              <a:t>UI overhaul continuation including a bootstrap implementation and dynamic scaling</a:t>
            </a:r>
          </a:p>
          <a:p>
            <a:r>
              <a:rPr lang="en-US"/>
              <a:t>Researched potential APIs (places, geolocation, and directions) for using Google map's features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8F8352-E1AC-4B54-B878-D1EBD12D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54" y="2708978"/>
            <a:ext cx="5403100" cy="1737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54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Ability to create surveys and store information in database</a:t>
            </a:r>
          </a:p>
          <a:p>
            <a:r>
              <a:rPr lang="en-US">
                <a:ea typeface="+mn-lt"/>
                <a:cs typeface="+mn-lt"/>
              </a:rPr>
              <a:t>Ability to generate QR code and link for surveys</a:t>
            </a:r>
          </a:p>
          <a:p>
            <a:r>
              <a:rPr lang="en-US">
                <a:ea typeface="+mn-lt"/>
                <a:cs typeface="+mn-lt"/>
              </a:rPr>
              <a:t>Generate graphs from survey data on analysis page</a:t>
            </a:r>
          </a:p>
          <a:p>
            <a:r>
              <a:rPr lang="en-US">
                <a:ea typeface="+mn-lt"/>
                <a:cs typeface="+mn-lt"/>
              </a:rPr>
              <a:t>Show upcoming canvass events on interactive map</a:t>
            </a:r>
          </a:p>
          <a:p>
            <a:r>
              <a:rPr lang="en-US">
                <a:ea typeface="+mn-lt"/>
                <a:cs typeface="+mn-lt"/>
              </a:rPr>
              <a:t>Create a "Contact Us" page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Graphic 4" descr="Presentation with checklist with solid fill">
            <a:extLst>
              <a:ext uri="{FF2B5EF4-FFF2-40B4-BE49-F238E27FC236}">
                <a16:creationId xmlns:a16="http://schemas.microsoft.com/office/drawing/2014/main" id="{95C32F47-C12A-4506-97CE-DC44D4898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846" y="2934181"/>
            <a:ext cx="2464495" cy="2464495"/>
          </a:xfrm>
        </p:spPr>
      </p:pic>
    </p:spTree>
    <p:extLst>
      <p:ext uri="{BB962C8B-B14F-4D97-AF65-F5344CB8AC3E}">
        <p14:creationId xmlns:p14="http://schemas.microsoft.com/office/powerpoint/2010/main" val="867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Web Application Link: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https://crowdcanvass.web.app/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8E3DA33-D067-4754-B34F-FF03B4674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/>
          <a:stretch/>
        </p:blipFill>
        <p:spPr>
          <a:xfrm>
            <a:off x="7924800" y="2614613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37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3E5A06-B92F-4086-90BD-00D27A727359}">
  <ds:schemaRefs>
    <ds:schemaRef ds:uri="ebaa342d-777b-47b9-b249-c8ad584688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FC43DF-C850-49C6-96F5-813BE2CE7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2B3692-4DEC-4ECE-BEAD-BBEA3024DC97}">
  <ds:schemaRefs>
    <ds:schemaRef ds:uri="http://www.w3.org/XML/1998/namespace"/>
    <ds:schemaRef ds:uri="http://purl.org/dc/elements/1.1/"/>
    <ds:schemaRef ds:uri="http://schemas.openxmlformats.org/package/2006/metadata/core-properties"/>
    <ds:schemaRef ds:uri="ebaa342d-777b-47b9-b249-c8ad584688ea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Crowd Canvass Sprint Update</vt:lpstr>
      <vt:lpstr>Goals for Past 2 Week Sprint</vt:lpstr>
      <vt:lpstr>Past 2 Week Sprint Results</vt:lpstr>
      <vt:lpstr>Goals for Next 2 Weeks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Rothweiler, Max</cp:lastModifiedBy>
  <cp:revision>1</cp:revision>
  <dcterms:created xsi:type="dcterms:W3CDTF">2021-03-29T01:48:33Z</dcterms:created>
  <dcterms:modified xsi:type="dcterms:W3CDTF">2021-04-01T17:52:17Z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