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60" r:id="rId5"/>
    <p:sldId id="259" r:id="rId6"/>
    <p:sldId id="258" r:id="rId7"/>
    <p:sldId id="257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thweiler, Max" userId="S::max.rothweiler@marquette.edu::a064c7d1-2ba0-493e-92d8-0c0a626b16df" providerId="AD" clId="Web-{A985E170-B197-978F-5D40-EA50CB1285F4}"/>
    <pc:docChg chg="modSld">
      <pc:chgData name="Rothweiler, Max" userId="S::max.rothweiler@marquette.edu::a064c7d1-2ba0-493e-92d8-0c0a626b16df" providerId="AD" clId="Web-{A985E170-B197-978F-5D40-EA50CB1285F4}" dt="2021-04-12T01:42:18.440" v="30" actId="20577"/>
      <pc:docMkLst>
        <pc:docMk/>
      </pc:docMkLst>
      <pc:sldChg chg="addSp modSp">
        <pc:chgData name="Rothweiler, Max" userId="S::max.rothweiler@marquette.edu::a064c7d1-2ba0-493e-92d8-0c0a626b16df" providerId="AD" clId="Web-{A985E170-B197-978F-5D40-EA50CB1285F4}" dt="2021-04-12T01:42:18.440" v="30" actId="20577"/>
        <pc:sldMkLst>
          <pc:docMk/>
          <pc:sldMk cId="2184744180" sldId="257"/>
        </pc:sldMkLst>
        <pc:spChg chg="add mod">
          <ac:chgData name="Rothweiler, Max" userId="S::max.rothweiler@marquette.edu::a064c7d1-2ba0-493e-92d8-0c0a626b16df" providerId="AD" clId="Web-{A985E170-B197-978F-5D40-EA50CB1285F4}" dt="2021-04-12T01:42:18.440" v="30" actId="20577"/>
          <ac:spMkLst>
            <pc:docMk/>
            <pc:sldMk cId="2184744180" sldId="257"/>
            <ac:spMk id="6" creationId="{EF9967EC-9492-4213-9175-48410AC5B2EC}"/>
          </ac:spMkLst>
        </pc:spChg>
      </pc:sldChg>
    </pc:docChg>
  </pc:docChgLst>
  <pc:docChgLst>
    <pc:chgData name="Frydrychowicz, Wylie" userId="S::wylie.frydrychowicz@marquette.edu::1700d767-bf2b-4db4-90a8-4bb06adff64a" providerId="AD" clId="Web-{EF34BE9F-1017-B000-F8BD-B2FE325C43A8}"/>
    <pc:docChg chg="modSld">
      <pc:chgData name="Frydrychowicz, Wylie" userId="S::wylie.frydrychowicz@marquette.edu::1700d767-bf2b-4db4-90a8-4bb06adff64a" providerId="AD" clId="Web-{EF34BE9F-1017-B000-F8BD-B2FE325C43A8}" dt="2021-04-14T16:11:44.910" v="25" actId="20577"/>
      <pc:docMkLst>
        <pc:docMk/>
      </pc:docMkLst>
      <pc:sldChg chg="modSp">
        <pc:chgData name="Frydrychowicz, Wylie" userId="S::wylie.frydrychowicz@marquette.edu::1700d767-bf2b-4db4-90a8-4bb06adff64a" providerId="AD" clId="Web-{EF34BE9F-1017-B000-F8BD-B2FE325C43A8}" dt="2021-04-14T16:11:44.910" v="25" actId="20577"/>
        <pc:sldMkLst>
          <pc:docMk/>
          <pc:sldMk cId="424735672" sldId="256"/>
        </pc:sldMkLst>
        <pc:spChg chg="mod">
          <ac:chgData name="Frydrychowicz, Wylie" userId="S::wylie.frydrychowicz@marquette.edu::1700d767-bf2b-4db4-90a8-4bb06adff64a" providerId="AD" clId="Web-{EF34BE9F-1017-B000-F8BD-B2FE325C43A8}" dt="2021-04-14T16:11:44.910" v="25" actId="20577"/>
          <ac:spMkLst>
            <pc:docMk/>
            <pc:sldMk cId="424735672" sldId="256"/>
            <ac:spMk id="3" creationId="{01FDA443-050B-4A99-82E9-53871A42378D}"/>
          </ac:spMkLst>
        </pc:spChg>
      </pc:sldChg>
    </pc:docChg>
  </pc:docChgLst>
  <pc:docChgLst>
    <pc:chgData name="Rothweiler, Max" userId="S::max.rothweiler@marquette.edu::a064c7d1-2ba0-493e-92d8-0c0a626b16df" providerId="AD" clId="Web-{D5D4E240-55EA-80D0-0260-CCF4DE159403}"/>
    <pc:docChg chg="addSld delSld modSld addMainMaster">
      <pc:chgData name="Rothweiler, Max" userId="S::max.rothweiler@marquette.edu::a064c7d1-2ba0-493e-92d8-0c0a626b16df" providerId="AD" clId="Web-{D5D4E240-55EA-80D0-0260-CCF4DE159403}" dt="2021-04-08T16:43:03.318" v="13" actId="1076"/>
      <pc:docMkLst>
        <pc:docMk/>
      </pc:docMkLst>
      <pc:sldChg chg="del">
        <pc:chgData name="Rothweiler, Max" userId="S::max.rothweiler@marquette.edu::a064c7d1-2ba0-493e-92d8-0c0a626b16df" providerId="AD" clId="Web-{D5D4E240-55EA-80D0-0260-CCF4DE159403}" dt="2021-04-08T16:42:04.319" v="0"/>
        <pc:sldMkLst>
          <pc:docMk/>
          <pc:sldMk cId="109857222" sldId="256"/>
        </pc:sldMkLst>
      </pc:sldChg>
      <pc:sldChg chg="add">
        <pc:chgData name="Rothweiler, Max" userId="S::max.rothweiler@marquette.edu::a064c7d1-2ba0-493e-92d8-0c0a626b16df" providerId="AD" clId="Web-{D5D4E240-55EA-80D0-0260-CCF4DE159403}" dt="2021-04-08T16:42:06.991" v="1"/>
        <pc:sldMkLst>
          <pc:docMk/>
          <pc:sldMk cId="424735672" sldId="256"/>
        </pc:sldMkLst>
      </pc:sldChg>
      <pc:sldChg chg="modSp add">
        <pc:chgData name="Rothweiler, Max" userId="S::max.rothweiler@marquette.edu::a064c7d1-2ba0-493e-92d8-0c0a626b16df" providerId="AD" clId="Web-{D5D4E240-55EA-80D0-0260-CCF4DE159403}" dt="2021-04-08T16:42:25.803" v="7" actId="20577"/>
        <pc:sldMkLst>
          <pc:docMk/>
          <pc:sldMk cId="2184744180" sldId="257"/>
        </pc:sldMkLst>
        <pc:spChg chg="mod">
          <ac:chgData name="Rothweiler, Max" userId="S::max.rothweiler@marquette.edu::a064c7d1-2ba0-493e-92d8-0c0a626b16df" providerId="AD" clId="Web-{D5D4E240-55EA-80D0-0260-CCF4DE159403}" dt="2021-04-08T16:42:25.803" v="7" actId="20577"/>
          <ac:spMkLst>
            <pc:docMk/>
            <pc:sldMk cId="2184744180" sldId="257"/>
            <ac:spMk id="3" creationId="{01FDA443-050B-4A99-82E9-53871A42378D}"/>
          </ac:spMkLst>
        </pc:spChg>
      </pc:sldChg>
      <pc:sldChg chg="delSp modSp add">
        <pc:chgData name="Rothweiler, Max" userId="S::max.rothweiler@marquette.edu::a064c7d1-2ba0-493e-92d8-0c0a626b16df" providerId="AD" clId="Web-{D5D4E240-55EA-80D0-0260-CCF4DE159403}" dt="2021-04-08T16:42:41.709" v="12" actId="20577"/>
        <pc:sldMkLst>
          <pc:docMk/>
          <pc:sldMk cId="4161488687" sldId="258"/>
        </pc:sldMkLst>
        <pc:spChg chg="mod">
          <ac:chgData name="Rothweiler, Max" userId="S::max.rothweiler@marquette.edu::a064c7d1-2ba0-493e-92d8-0c0a626b16df" providerId="AD" clId="Web-{D5D4E240-55EA-80D0-0260-CCF4DE159403}" dt="2021-04-08T16:42:41.709" v="12" actId="20577"/>
          <ac:spMkLst>
            <pc:docMk/>
            <pc:sldMk cId="4161488687" sldId="258"/>
            <ac:spMk id="5" creationId="{4C9B9E95-6BF5-489B-9F2B-9EED8E9FA4E8}"/>
          </ac:spMkLst>
        </pc:spChg>
        <pc:picChg chg="del">
          <ac:chgData name="Rothweiler, Max" userId="S::max.rothweiler@marquette.edu::a064c7d1-2ba0-493e-92d8-0c0a626b16df" providerId="AD" clId="Web-{D5D4E240-55EA-80D0-0260-CCF4DE159403}" dt="2021-04-08T16:42:37.412" v="10"/>
          <ac:picMkLst>
            <pc:docMk/>
            <pc:sldMk cId="4161488687" sldId="258"/>
            <ac:picMk id="4" creationId="{C58F8352-E1AC-4B54-B878-D1EBD12D67AB}"/>
          </ac:picMkLst>
        </pc:picChg>
      </pc:sldChg>
      <pc:sldChg chg="modSp add">
        <pc:chgData name="Rothweiler, Max" userId="S::max.rothweiler@marquette.edu::a064c7d1-2ba0-493e-92d8-0c0a626b16df" providerId="AD" clId="Web-{D5D4E240-55EA-80D0-0260-CCF4DE159403}" dt="2021-04-08T16:43:03.318" v="13" actId="1076"/>
        <pc:sldMkLst>
          <pc:docMk/>
          <pc:sldMk cId="2851435354" sldId="259"/>
        </pc:sldMkLst>
        <pc:spChg chg="mod">
          <ac:chgData name="Rothweiler, Max" userId="S::max.rothweiler@marquette.edu::a064c7d1-2ba0-493e-92d8-0c0a626b16df" providerId="AD" clId="Web-{D5D4E240-55EA-80D0-0260-CCF4DE159403}" dt="2021-04-08T16:42:31.944" v="9" actId="20577"/>
          <ac:spMkLst>
            <pc:docMk/>
            <pc:sldMk cId="2851435354" sldId="259"/>
            <ac:spMk id="3" creationId="{01FDA443-050B-4A99-82E9-53871A42378D}"/>
          </ac:spMkLst>
        </pc:spChg>
        <pc:picChg chg="mod">
          <ac:chgData name="Rothweiler, Max" userId="S::max.rothweiler@marquette.edu::a064c7d1-2ba0-493e-92d8-0c0a626b16df" providerId="AD" clId="Web-{D5D4E240-55EA-80D0-0260-CCF4DE159403}" dt="2021-04-08T16:43:03.318" v="13" actId="1076"/>
          <ac:picMkLst>
            <pc:docMk/>
            <pc:sldMk cId="2851435354" sldId="259"/>
            <ac:picMk id="4" creationId="{48B65F4D-55E8-4CAC-93AB-325EB693722F}"/>
          </ac:picMkLst>
        </pc:picChg>
      </pc:sldChg>
      <pc:sldChg chg="add">
        <pc:chgData name="Rothweiler, Max" userId="S::max.rothweiler@marquette.edu::a064c7d1-2ba0-493e-92d8-0c0a626b16df" providerId="AD" clId="Web-{D5D4E240-55EA-80D0-0260-CCF4DE159403}" dt="2021-04-08T16:42:08.710" v="5"/>
        <pc:sldMkLst>
          <pc:docMk/>
          <pc:sldMk cId="1141787436" sldId="260"/>
        </pc:sldMkLst>
      </pc:sldChg>
      <pc:sldMasterChg chg="add addSldLayout">
        <pc:chgData name="Rothweiler, Max" userId="S::max.rothweiler@marquette.edu::a064c7d1-2ba0-493e-92d8-0c0a626b16df" providerId="AD" clId="Web-{D5D4E240-55EA-80D0-0260-CCF4DE159403}" dt="2021-04-08T16:42:06.991" v="1"/>
        <pc:sldMasterMkLst>
          <pc:docMk/>
          <pc:sldMasterMk cId="1008088630" sldId="2147483685"/>
        </pc:sldMasterMkLst>
        <pc:sldLayoutChg chg="add">
          <pc:chgData name="Rothweiler, Max" userId="S::max.rothweiler@marquette.edu::a064c7d1-2ba0-493e-92d8-0c0a626b16df" providerId="AD" clId="Web-{D5D4E240-55EA-80D0-0260-CCF4DE159403}" dt="2021-04-08T16:42:06.991" v="1"/>
          <pc:sldLayoutMkLst>
            <pc:docMk/>
            <pc:sldMasterMk cId="1008088630" sldId="2147483685"/>
            <pc:sldLayoutMk cId="342001811" sldId="2147483674"/>
          </pc:sldLayoutMkLst>
        </pc:sldLayoutChg>
        <pc:sldLayoutChg chg="add">
          <pc:chgData name="Rothweiler, Max" userId="S::max.rothweiler@marquette.edu::a064c7d1-2ba0-493e-92d8-0c0a626b16df" providerId="AD" clId="Web-{D5D4E240-55EA-80D0-0260-CCF4DE159403}" dt="2021-04-08T16:42:06.991" v="1"/>
          <pc:sldLayoutMkLst>
            <pc:docMk/>
            <pc:sldMasterMk cId="1008088630" sldId="2147483685"/>
            <pc:sldLayoutMk cId="1263240707" sldId="2147483675"/>
          </pc:sldLayoutMkLst>
        </pc:sldLayoutChg>
        <pc:sldLayoutChg chg="add">
          <pc:chgData name="Rothweiler, Max" userId="S::max.rothweiler@marquette.edu::a064c7d1-2ba0-493e-92d8-0c0a626b16df" providerId="AD" clId="Web-{D5D4E240-55EA-80D0-0260-CCF4DE159403}" dt="2021-04-08T16:42:06.991" v="1"/>
          <pc:sldLayoutMkLst>
            <pc:docMk/>
            <pc:sldMasterMk cId="1008088630" sldId="2147483685"/>
            <pc:sldLayoutMk cId="2558364000" sldId="2147483676"/>
          </pc:sldLayoutMkLst>
        </pc:sldLayoutChg>
        <pc:sldLayoutChg chg="add">
          <pc:chgData name="Rothweiler, Max" userId="S::max.rothweiler@marquette.edu::a064c7d1-2ba0-493e-92d8-0c0a626b16df" providerId="AD" clId="Web-{D5D4E240-55EA-80D0-0260-CCF4DE159403}" dt="2021-04-08T16:42:06.991" v="1"/>
          <pc:sldLayoutMkLst>
            <pc:docMk/>
            <pc:sldMasterMk cId="1008088630" sldId="2147483685"/>
            <pc:sldLayoutMk cId="914202768" sldId="2147483677"/>
          </pc:sldLayoutMkLst>
        </pc:sldLayoutChg>
        <pc:sldLayoutChg chg="add">
          <pc:chgData name="Rothweiler, Max" userId="S::max.rothweiler@marquette.edu::a064c7d1-2ba0-493e-92d8-0c0a626b16df" providerId="AD" clId="Web-{D5D4E240-55EA-80D0-0260-CCF4DE159403}" dt="2021-04-08T16:42:06.991" v="1"/>
          <pc:sldLayoutMkLst>
            <pc:docMk/>
            <pc:sldMasterMk cId="1008088630" sldId="2147483685"/>
            <pc:sldLayoutMk cId="561761212" sldId="2147483678"/>
          </pc:sldLayoutMkLst>
        </pc:sldLayoutChg>
        <pc:sldLayoutChg chg="add">
          <pc:chgData name="Rothweiler, Max" userId="S::max.rothweiler@marquette.edu::a064c7d1-2ba0-493e-92d8-0c0a626b16df" providerId="AD" clId="Web-{D5D4E240-55EA-80D0-0260-CCF4DE159403}" dt="2021-04-08T16:42:06.991" v="1"/>
          <pc:sldLayoutMkLst>
            <pc:docMk/>
            <pc:sldMasterMk cId="1008088630" sldId="2147483685"/>
            <pc:sldLayoutMk cId="3974520958" sldId="2147483679"/>
          </pc:sldLayoutMkLst>
        </pc:sldLayoutChg>
        <pc:sldLayoutChg chg="add">
          <pc:chgData name="Rothweiler, Max" userId="S::max.rothweiler@marquette.edu::a064c7d1-2ba0-493e-92d8-0c0a626b16df" providerId="AD" clId="Web-{D5D4E240-55EA-80D0-0260-CCF4DE159403}" dt="2021-04-08T16:42:06.991" v="1"/>
          <pc:sldLayoutMkLst>
            <pc:docMk/>
            <pc:sldMasterMk cId="1008088630" sldId="2147483685"/>
            <pc:sldLayoutMk cId="1400061524" sldId="2147483680"/>
          </pc:sldLayoutMkLst>
        </pc:sldLayoutChg>
        <pc:sldLayoutChg chg="add">
          <pc:chgData name="Rothweiler, Max" userId="S::max.rothweiler@marquette.edu::a064c7d1-2ba0-493e-92d8-0c0a626b16df" providerId="AD" clId="Web-{D5D4E240-55EA-80D0-0260-CCF4DE159403}" dt="2021-04-08T16:42:06.991" v="1"/>
          <pc:sldLayoutMkLst>
            <pc:docMk/>
            <pc:sldMasterMk cId="1008088630" sldId="2147483685"/>
            <pc:sldLayoutMk cId="3452466518" sldId="2147483681"/>
          </pc:sldLayoutMkLst>
        </pc:sldLayoutChg>
        <pc:sldLayoutChg chg="add">
          <pc:chgData name="Rothweiler, Max" userId="S::max.rothweiler@marquette.edu::a064c7d1-2ba0-493e-92d8-0c0a626b16df" providerId="AD" clId="Web-{D5D4E240-55EA-80D0-0260-CCF4DE159403}" dt="2021-04-08T16:42:06.991" v="1"/>
          <pc:sldLayoutMkLst>
            <pc:docMk/>
            <pc:sldMasterMk cId="1008088630" sldId="2147483685"/>
            <pc:sldLayoutMk cId="1389390610" sldId="2147483682"/>
          </pc:sldLayoutMkLst>
        </pc:sldLayoutChg>
        <pc:sldLayoutChg chg="add">
          <pc:chgData name="Rothweiler, Max" userId="S::max.rothweiler@marquette.edu::a064c7d1-2ba0-493e-92d8-0c0a626b16df" providerId="AD" clId="Web-{D5D4E240-55EA-80D0-0260-CCF4DE159403}" dt="2021-04-08T16:42:06.991" v="1"/>
          <pc:sldLayoutMkLst>
            <pc:docMk/>
            <pc:sldMasterMk cId="1008088630" sldId="2147483685"/>
            <pc:sldLayoutMk cId="1362254287" sldId="2147483683"/>
          </pc:sldLayoutMkLst>
        </pc:sldLayoutChg>
        <pc:sldLayoutChg chg="add">
          <pc:chgData name="Rothweiler, Max" userId="S::max.rothweiler@marquette.edu::a064c7d1-2ba0-493e-92d8-0c0a626b16df" providerId="AD" clId="Web-{D5D4E240-55EA-80D0-0260-CCF4DE159403}" dt="2021-04-08T16:42:06.991" v="1"/>
          <pc:sldLayoutMkLst>
            <pc:docMk/>
            <pc:sldMasterMk cId="1008088630" sldId="2147483685"/>
            <pc:sldLayoutMk cId="2848003336" sldId="2147483684"/>
          </pc:sldLayoutMkLst>
        </pc:sldLayoutChg>
      </pc:sldMasterChg>
    </pc:docChg>
  </pc:docChgLst>
  <pc:docChgLst>
    <pc:chgData name="Rothweiler, Max" userId="a064c7d1-2ba0-493e-92d8-0c0a626b16df" providerId="ADAL" clId="{DBD49878-7BE9-43B2-B335-509C0CBA5539}"/>
    <pc:docChg chg="modSld">
      <pc:chgData name="Rothweiler, Max" userId="a064c7d1-2ba0-493e-92d8-0c0a626b16df" providerId="ADAL" clId="{DBD49878-7BE9-43B2-B335-509C0CBA5539}" dt="2021-04-21T15:54:48.714" v="1" actId="20577"/>
      <pc:docMkLst>
        <pc:docMk/>
      </pc:docMkLst>
      <pc:sldChg chg="modSp mod">
        <pc:chgData name="Rothweiler, Max" userId="a064c7d1-2ba0-493e-92d8-0c0a626b16df" providerId="ADAL" clId="{DBD49878-7BE9-43B2-B335-509C0CBA5539}" dt="2021-04-21T15:54:48.714" v="1" actId="20577"/>
        <pc:sldMkLst>
          <pc:docMk/>
          <pc:sldMk cId="424735672" sldId="256"/>
        </pc:sldMkLst>
        <pc:spChg chg="mod">
          <ac:chgData name="Rothweiler, Max" userId="a064c7d1-2ba0-493e-92d8-0c0a626b16df" providerId="ADAL" clId="{DBD49878-7BE9-43B2-B335-509C0CBA5539}" dt="2021-04-21T15:54:48.714" v="1" actId="20577"/>
          <ac:spMkLst>
            <pc:docMk/>
            <pc:sldMk cId="424735672" sldId="256"/>
            <ac:spMk id="3" creationId="{01FDA443-050B-4A99-82E9-53871A42378D}"/>
          </ac:spMkLst>
        </pc:spChg>
      </pc:sldChg>
    </pc:docChg>
  </pc:docChgLst>
  <pc:docChgLst>
    <pc:chgData name="Burns, Shayne" userId="S::shayne.burns@marquette.edu::d444c0c8-cd5d-4653-a9fe-43ff3085ca6a" providerId="AD" clId="Web-{CBADBE17-300F-4B0E-8997-9D6D0ADEAE6D}"/>
    <pc:docChg chg="modSld">
      <pc:chgData name="Burns, Shayne" userId="S::shayne.burns@marquette.edu::d444c0c8-cd5d-4653-a9fe-43ff3085ca6a" providerId="AD" clId="Web-{CBADBE17-300F-4B0E-8997-9D6D0ADEAE6D}" dt="2021-04-14T03:00:37.915" v="59" actId="20577"/>
      <pc:docMkLst>
        <pc:docMk/>
      </pc:docMkLst>
      <pc:sldChg chg="modSp">
        <pc:chgData name="Burns, Shayne" userId="S::shayne.burns@marquette.edu::d444c0c8-cd5d-4653-a9fe-43ff3085ca6a" providerId="AD" clId="Web-{CBADBE17-300F-4B0E-8997-9D6D0ADEAE6D}" dt="2021-04-14T03:00:37.915" v="59" actId="20577"/>
        <pc:sldMkLst>
          <pc:docMk/>
          <pc:sldMk cId="2184744180" sldId="257"/>
        </pc:sldMkLst>
        <pc:spChg chg="mod">
          <ac:chgData name="Burns, Shayne" userId="S::shayne.burns@marquette.edu::d444c0c8-cd5d-4653-a9fe-43ff3085ca6a" providerId="AD" clId="Web-{CBADBE17-300F-4B0E-8997-9D6D0ADEAE6D}" dt="2021-04-14T03:00:37.915" v="59" actId="20577"/>
          <ac:spMkLst>
            <pc:docMk/>
            <pc:sldMk cId="2184744180" sldId="257"/>
            <ac:spMk id="6" creationId="{EF9967EC-9492-4213-9175-48410AC5B2EC}"/>
          </ac:spMkLst>
        </pc:spChg>
      </pc:sldChg>
      <pc:sldChg chg="modSp">
        <pc:chgData name="Burns, Shayne" userId="S::shayne.burns@marquette.edu::d444c0c8-cd5d-4653-a9fe-43ff3085ca6a" providerId="AD" clId="Web-{CBADBE17-300F-4B0E-8997-9D6D0ADEAE6D}" dt="2021-04-14T03:00:05.337" v="40" actId="20577"/>
        <pc:sldMkLst>
          <pc:docMk/>
          <pc:sldMk cId="4161488687" sldId="258"/>
        </pc:sldMkLst>
        <pc:spChg chg="mod">
          <ac:chgData name="Burns, Shayne" userId="S::shayne.burns@marquette.edu::d444c0c8-cd5d-4653-a9fe-43ff3085ca6a" providerId="AD" clId="Web-{CBADBE17-300F-4B0E-8997-9D6D0ADEAE6D}" dt="2021-04-14T03:00:05.337" v="40" actId="20577"/>
          <ac:spMkLst>
            <pc:docMk/>
            <pc:sldMk cId="4161488687" sldId="258"/>
            <ac:spMk id="4" creationId="{058AD95C-2BA4-4F4F-9DDB-1F999E570591}"/>
          </ac:spMkLst>
        </pc:spChg>
      </pc:sldChg>
    </pc:docChg>
  </pc:docChgLst>
  <pc:docChgLst>
    <pc:chgData name="Rothweiler, Max" userId="S::max.rothweiler@marquette.edu::a064c7d1-2ba0-493e-92d8-0c0a626b16df" providerId="AD" clId="Web-{392EBE9F-2091-B000-E697-05859510B6AB}"/>
    <pc:docChg chg="modSld">
      <pc:chgData name="Rothweiler, Max" userId="S::max.rothweiler@marquette.edu::a064c7d1-2ba0-493e-92d8-0c0a626b16df" providerId="AD" clId="Web-{392EBE9F-2091-B000-E697-05859510B6AB}" dt="2021-04-14T14:23:20.486" v="29" actId="20577"/>
      <pc:docMkLst>
        <pc:docMk/>
      </pc:docMkLst>
      <pc:sldChg chg="modSp">
        <pc:chgData name="Rothweiler, Max" userId="S::max.rothweiler@marquette.edu::a064c7d1-2ba0-493e-92d8-0c0a626b16df" providerId="AD" clId="Web-{392EBE9F-2091-B000-E697-05859510B6AB}" dt="2021-04-14T14:16:32.145" v="27" actId="20577"/>
        <pc:sldMkLst>
          <pc:docMk/>
          <pc:sldMk cId="2184744180" sldId="257"/>
        </pc:sldMkLst>
        <pc:spChg chg="mod">
          <ac:chgData name="Rothweiler, Max" userId="S::max.rothweiler@marquette.edu::a064c7d1-2ba0-493e-92d8-0c0a626b16df" providerId="AD" clId="Web-{392EBE9F-2091-B000-E697-05859510B6AB}" dt="2021-04-14T14:16:32.145" v="27" actId="20577"/>
          <ac:spMkLst>
            <pc:docMk/>
            <pc:sldMk cId="2184744180" sldId="257"/>
            <ac:spMk id="6" creationId="{EF9967EC-9492-4213-9175-48410AC5B2EC}"/>
          </ac:spMkLst>
        </pc:spChg>
      </pc:sldChg>
      <pc:sldChg chg="modSp">
        <pc:chgData name="Rothweiler, Max" userId="S::max.rothweiler@marquette.edu::a064c7d1-2ba0-493e-92d8-0c0a626b16df" providerId="AD" clId="Web-{392EBE9F-2091-B000-E697-05859510B6AB}" dt="2021-04-14T14:23:20.486" v="29" actId="20577"/>
        <pc:sldMkLst>
          <pc:docMk/>
          <pc:sldMk cId="4161488687" sldId="258"/>
        </pc:sldMkLst>
        <pc:spChg chg="mod">
          <ac:chgData name="Rothweiler, Max" userId="S::max.rothweiler@marquette.edu::a064c7d1-2ba0-493e-92d8-0c0a626b16df" providerId="AD" clId="Web-{392EBE9F-2091-B000-E697-05859510B6AB}" dt="2021-04-14T14:23:20.486" v="29" actId="20577"/>
          <ac:spMkLst>
            <pc:docMk/>
            <pc:sldMk cId="4161488687" sldId="258"/>
            <ac:spMk id="4" creationId="{058AD95C-2BA4-4F4F-9DDB-1F999E570591}"/>
          </ac:spMkLst>
        </pc:spChg>
        <pc:picChg chg="mod">
          <ac:chgData name="Rothweiler, Max" userId="S::max.rothweiler@marquette.edu::a064c7d1-2ba0-493e-92d8-0c0a626b16df" providerId="AD" clId="Web-{392EBE9F-2091-B000-E697-05859510B6AB}" dt="2021-04-14T14:12:18.771" v="0"/>
          <ac:picMkLst>
            <pc:docMk/>
            <pc:sldMk cId="4161488687" sldId="258"/>
            <ac:picMk id="7" creationId="{60E0F862-B13D-4AB4-AB95-4024DB7D2AA6}"/>
          </ac:picMkLst>
        </pc:picChg>
      </pc:sldChg>
    </pc:docChg>
  </pc:docChgLst>
  <pc:docChgLst>
    <pc:chgData name="Frydrychowicz, Wylie" userId="S::wylie.frydrychowicz@marquette.edu::1700d767-bf2b-4db4-90a8-4bb06adff64a" providerId="AD" clId="Web-{7A7261CD-AC49-695D-ED4D-765A831A5A6F}"/>
    <pc:docChg chg="modSld">
      <pc:chgData name="Frydrychowicz, Wylie" userId="S::wylie.frydrychowicz@marquette.edu::1700d767-bf2b-4db4-90a8-4bb06adff64a" providerId="AD" clId="Web-{7A7261CD-AC49-695D-ED4D-765A831A5A6F}" dt="2021-04-14T08:15:55.658" v="266" actId="20577"/>
      <pc:docMkLst>
        <pc:docMk/>
      </pc:docMkLst>
      <pc:sldChg chg="modSp">
        <pc:chgData name="Frydrychowicz, Wylie" userId="S::wylie.frydrychowicz@marquette.edu::1700d767-bf2b-4db4-90a8-4bb06adff64a" providerId="AD" clId="Web-{7A7261CD-AC49-695D-ED4D-765A831A5A6F}" dt="2021-04-14T08:15:55.658" v="266" actId="20577"/>
        <pc:sldMkLst>
          <pc:docMk/>
          <pc:sldMk cId="2184744180" sldId="257"/>
        </pc:sldMkLst>
        <pc:spChg chg="mod">
          <ac:chgData name="Frydrychowicz, Wylie" userId="S::wylie.frydrychowicz@marquette.edu::1700d767-bf2b-4db4-90a8-4bb06adff64a" providerId="AD" clId="Web-{7A7261CD-AC49-695D-ED4D-765A831A5A6F}" dt="2021-04-14T08:15:55.658" v="266" actId="20577"/>
          <ac:spMkLst>
            <pc:docMk/>
            <pc:sldMk cId="2184744180" sldId="257"/>
            <ac:spMk id="6" creationId="{EF9967EC-9492-4213-9175-48410AC5B2EC}"/>
          </ac:spMkLst>
        </pc:spChg>
      </pc:sldChg>
      <pc:sldChg chg="addSp modSp">
        <pc:chgData name="Frydrychowicz, Wylie" userId="S::wylie.frydrychowicz@marquette.edu::1700d767-bf2b-4db4-90a8-4bb06adff64a" providerId="AD" clId="Web-{7A7261CD-AC49-695D-ED4D-765A831A5A6F}" dt="2021-04-14T08:05:41.083" v="129" actId="1076"/>
        <pc:sldMkLst>
          <pc:docMk/>
          <pc:sldMk cId="4161488687" sldId="258"/>
        </pc:sldMkLst>
        <pc:spChg chg="mod">
          <ac:chgData name="Frydrychowicz, Wylie" userId="S::wylie.frydrychowicz@marquette.edu::1700d767-bf2b-4db4-90a8-4bb06adff64a" providerId="AD" clId="Web-{7A7261CD-AC49-695D-ED4D-765A831A5A6F}" dt="2021-04-14T08:04:50.613" v="111" actId="20577"/>
          <ac:spMkLst>
            <pc:docMk/>
            <pc:sldMk cId="4161488687" sldId="258"/>
            <ac:spMk id="4" creationId="{058AD95C-2BA4-4F4F-9DDB-1F999E570591}"/>
          </ac:spMkLst>
        </pc:spChg>
        <pc:spChg chg="mod">
          <ac:chgData name="Frydrychowicz, Wylie" userId="S::wylie.frydrychowicz@marquette.edu::1700d767-bf2b-4db4-90a8-4bb06adff64a" providerId="AD" clId="Web-{7A7261CD-AC49-695D-ED4D-765A831A5A6F}" dt="2021-04-14T08:01:54.408" v="55" actId="20577"/>
          <ac:spMkLst>
            <pc:docMk/>
            <pc:sldMk cId="4161488687" sldId="258"/>
            <ac:spMk id="6" creationId="{632A439C-8E8E-4A59-A196-455154DA0BD4}"/>
          </ac:spMkLst>
        </pc:spChg>
        <pc:spChg chg="add mod">
          <ac:chgData name="Frydrychowicz, Wylie" userId="S::wylie.frydrychowicz@marquette.edu::1700d767-bf2b-4db4-90a8-4bb06adff64a" providerId="AD" clId="Web-{7A7261CD-AC49-695D-ED4D-765A831A5A6F}" dt="2021-04-14T08:05:41.083" v="129" actId="1076"/>
          <ac:spMkLst>
            <pc:docMk/>
            <pc:sldMk cId="4161488687" sldId="258"/>
            <ac:spMk id="8" creationId="{0BB64196-BE48-4E7C-BD1C-F69EED749703}"/>
          </ac:spMkLst>
        </pc:spChg>
        <pc:picChg chg="add mod modCrop">
          <ac:chgData name="Frydrychowicz, Wylie" userId="S::wylie.frydrychowicz@marquette.edu::1700d767-bf2b-4db4-90a8-4bb06adff64a" providerId="AD" clId="Web-{7A7261CD-AC49-695D-ED4D-765A831A5A6F}" dt="2021-04-14T08:02:16.533" v="64" actId="14100"/>
          <ac:picMkLst>
            <pc:docMk/>
            <pc:sldMk cId="4161488687" sldId="258"/>
            <ac:picMk id="7" creationId="{60E0F862-B13D-4AB4-AB95-4024DB7D2AA6}"/>
          </ac:picMkLst>
        </pc:picChg>
      </pc:sldChg>
    </pc:docChg>
  </pc:docChgLst>
  <pc:docChgLst>
    <pc:chgData name="Rothweiler, Max" userId="S::max.rothweiler@marquette.edu::a064c7d1-2ba0-493e-92d8-0c0a626b16df" providerId="AD" clId="Web-{45F3BD9F-20FA-B000-E697-0156E289FA1B}"/>
    <pc:docChg chg="modSld">
      <pc:chgData name="Rothweiler, Max" userId="S::max.rothweiler@marquette.edu::a064c7d1-2ba0-493e-92d8-0c0a626b16df" providerId="AD" clId="Web-{45F3BD9F-20FA-B000-E697-0156E289FA1B}" dt="2021-04-13T21:13:30.602" v="207" actId="20577"/>
      <pc:docMkLst>
        <pc:docMk/>
      </pc:docMkLst>
      <pc:sldChg chg="modSp">
        <pc:chgData name="Rothweiler, Max" userId="S::max.rothweiler@marquette.edu::a064c7d1-2ba0-493e-92d8-0c0a626b16df" providerId="AD" clId="Web-{45F3BD9F-20FA-B000-E697-0156E289FA1B}" dt="2021-04-13T21:13:30.602" v="207" actId="20577"/>
        <pc:sldMkLst>
          <pc:docMk/>
          <pc:sldMk cId="2184744180" sldId="257"/>
        </pc:sldMkLst>
        <pc:spChg chg="mod">
          <ac:chgData name="Rothweiler, Max" userId="S::max.rothweiler@marquette.edu::a064c7d1-2ba0-493e-92d8-0c0a626b16df" providerId="AD" clId="Web-{45F3BD9F-20FA-B000-E697-0156E289FA1B}" dt="2021-04-13T21:13:30.602" v="207" actId="20577"/>
          <ac:spMkLst>
            <pc:docMk/>
            <pc:sldMk cId="2184744180" sldId="257"/>
            <ac:spMk id="6" creationId="{EF9967EC-9492-4213-9175-48410AC5B2EC}"/>
          </ac:spMkLst>
        </pc:spChg>
      </pc:sldChg>
      <pc:sldChg chg="addSp modSp">
        <pc:chgData name="Rothweiler, Max" userId="S::max.rothweiler@marquette.edu::a064c7d1-2ba0-493e-92d8-0c0a626b16df" providerId="AD" clId="Web-{45F3BD9F-20FA-B000-E697-0156E289FA1B}" dt="2021-04-13T21:06:24.522" v="127" actId="20577"/>
        <pc:sldMkLst>
          <pc:docMk/>
          <pc:sldMk cId="4161488687" sldId="258"/>
        </pc:sldMkLst>
        <pc:spChg chg="add mod">
          <ac:chgData name="Rothweiler, Max" userId="S::max.rothweiler@marquette.edu::a064c7d1-2ba0-493e-92d8-0c0a626b16df" providerId="AD" clId="Web-{45F3BD9F-20FA-B000-E697-0156E289FA1B}" dt="2021-04-13T21:06:24.522" v="127" actId="20577"/>
          <ac:spMkLst>
            <pc:docMk/>
            <pc:sldMk cId="4161488687" sldId="258"/>
            <ac:spMk id="4" creationId="{058AD95C-2BA4-4F4F-9DDB-1F999E570591}"/>
          </ac:spMkLst>
        </pc:spChg>
      </pc:sldChg>
    </pc:docChg>
  </pc:docChgLst>
  <pc:docChgLst>
    <pc:chgData name="Rothweiler, Max" userId="S::max.rothweiler@marquette.edu::a064c7d1-2ba0-493e-92d8-0c0a626b16df" providerId="AD" clId="Web-{9ED3E749-EC22-F681-3CBE-5C2F2F434CEF}"/>
    <pc:docChg chg="modSld">
      <pc:chgData name="Rothweiler, Max" userId="S::max.rothweiler@marquette.edu::a064c7d1-2ba0-493e-92d8-0c0a626b16df" providerId="AD" clId="Web-{9ED3E749-EC22-F681-3CBE-5C2F2F434CEF}" dt="2021-04-13T21:33:29.768" v="74" actId="20577"/>
      <pc:docMkLst>
        <pc:docMk/>
      </pc:docMkLst>
      <pc:sldChg chg="addSp delSp modSp">
        <pc:chgData name="Rothweiler, Max" userId="S::max.rothweiler@marquette.edu::a064c7d1-2ba0-493e-92d8-0c0a626b16df" providerId="AD" clId="Web-{9ED3E749-EC22-F681-3CBE-5C2F2F434CEF}" dt="2021-04-13T21:33:29.768" v="74" actId="20577"/>
        <pc:sldMkLst>
          <pc:docMk/>
          <pc:sldMk cId="4161488687" sldId="258"/>
        </pc:sldMkLst>
        <pc:spChg chg="add del mod">
          <ac:chgData name="Rothweiler, Max" userId="S::max.rothweiler@marquette.edu::a064c7d1-2ba0-493e-92d8-0c0a626b16df" providerId="AD" clId="Web-{9ED3E749-EC22-F681-3CBE-5C2F2F434CEF}" dt="2021-04-13T21:33:29.768" v="74" actId="20577"/>
          <ac:spMkLst>
            <pc:docMk/>
            <pc:sldMk cId="4161488687" sldId="258"/>
            <ac:spMk id="6" creationId="{632A439C-8E8E-4A59-A196-455154DA0B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06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0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4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owdcanvass.web.app/ContactPage.html" TargetMode="External"/><Relationship Id="rId2" Type="http://schemas.openxmlformats.org/officeDocument/2006/relationships/hyperlink" Target="https://crowdcanvass.web.app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s://crowdcanvass.web.app/eventsWithinYourAreaWithFilter.html" TargetMode="External"/><Relationship Id="rId4" Type="http://schemas.openxmlformats.org/officeDocument/2006/relationships/hyperlink" Target="https://crowdcanvass.web.app/generateSurve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r>
              <a:rPr lang="en-US" sz="6600"/>
              <a:t>Crowd Canvass Sprint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1575" y="1238250"/>
            <a:ext cx="3000375" cy="4381500"/>
          </a:xfrm>
        </p:spPr>
        <p:txBody>
          <a:bodyPr anchor="ctr">
            <a:normAutofit/>
          </a:bodyPr>
          <a:lstStyle/>
          <a:p>
            <a:r>
              <a:rPr lang="en-US" sz="2000"/>
              <a:t>Shayne Burns,</a:t>
            </a:r>
            <a:endParaRPr lang="en-US"/>
          </a:p>
          <a:p>
            <a:r>
              <a:rPr lang="en-US" sz="2000"/>
              <a:t>Ramzi Carter,</a:t>
            </a:r>
            <a:endParaRPr lang="en-US"/>
          </a:p>
          <a:p>
            <a:r>
              <a:rPr lang="en-US" sz="2000"/>
              <a:t>Wylie </a:t>
            </a:r>
            <a:r>
              <a:rPr lang="en-US" sz="2000" err="1"/>
              <a:t>Frydrychowicz</a:t>
            </a:r>
            <a:r>
              <a:rPr lang="en-US" sz="2000"/>
              <a:t>,</a:t>
            </a:r>
            <a:endParaRPr lang="en-US"/>
          </a:p>
          <a:p>
            <a:r>
              <a:rPr lang="en-US" sz="2000"/>
              <a:t>Max Rothweiler, &amp;</a:t>
            </a:r>
            <a:endParaRPr lang="en-US"/>
          </a:p>
          <a:p>
            <a:r>
              <a:rPr lang="en-US" sz="2000"/>
              <a:t>Hannibal Santiago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78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Past 2 Week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528654" cy="36941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Ability to create surveys and store information in database</a:t>
            </a:r>
          </a:p>
          <a:p>
            <a:r>
              <a:rPr lang="en-US">
                <a:ea typeface="+mn-lt"/>
                <a:cs typeface="+mn-lt"/>
              </a:rPr>
              <a:t>Ability to generate QR code and link for surveys</a:t>
            </a:r>
          </a:p>
          <a:p>
            <a:r>
              <a:rPr lang="en-US">
                <a:ea typeface="+mn-lt"/>
                <a:cs typeface="+mn-lt"/>
              </a:rPr>
              <a:t>Generate graphs from survey data on analysis page</a:t>
            </a:r>
          </a:p>
          <a:p>
            <a:r>
              <a:rPr lang="en-US">
                <a:ea typeface="+mn-lt"/>
                <a:cs typeface="+mn-lt"/>
              </a:rPr>
              <a:t>Show upcoming canvass events on interactive map</a:t>
            </a:r>
          </a:p>
          <a:p>
            <a:r>
              <a:rPr lang="en-US">
                <a:ea typeface="+mn-lt"/>
                <a:cs typeface="+mn-lt"/>
              </a:rPr>
              <a:t>Create a "Contact Us" page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Graphic 4" descr="Clipboard with solid fill">
            <a:extLst>
              <a:ext uri="{FF2B5EF4-FFF2-40B4-BE49-F238E27FC236}">
                <a16:creationId xmlns:a16="http://schemas.microsoft.com/office/drawing/2014/main" id="{48B65F4D-55E8-4CAC-93AB-325EB6937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6713" y="2645228"/>
            <a:ext cx="2140226" cy="21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3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Past 2 Week Sprint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102692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9B9E95-6BF5-489B-9F2B-9EED8E9FA4E8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528654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8AD95C-2BA4-4F4F-9DDB-1F999E570591}"/>
              </a:ext>
            </a:extLst>
          </p:cNvPr>
          <p:cNvSpPr txBox="1">
            <a:spLocks/>
          </p:cNvSpPr>
          <p:nvPr/>
        </p:nvSpPr>
        <p:spPr>
          <a:xfrm>
            <a:off x="1267968" y="2630424"/>
            <a:ext cx="4528654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Surveys can be created and stored in database</a:t>
            </a:r>
          </a:p>
          <a:p>
            <a:r>
              <a:rPr lang="en-US" dirty="0">
                <a:ea typeface="+mn-lt"/>
                <a:cs typeface="+mn-lt"/>
              </a:rPr>
              <a:t>QR code goal wasn’t met**</a:t>
            </a:r>
          </a:p>
          <a:p>
            <a:r>
              <a:rPr lang="en-US" dirty="0">
                <a:ea typeface="+mn-lt"/>
                <a:cs typeface="+mn-lt"/>
              </a:rPr>
              <a:t>Analysis page goal wasn’t met**</a:t>
            </a:r>
          </a:p>
          <a:p>
            <a:r>
              <a:rPr lang="en-US" dirty="0">
                <a:ea typeface="+mn-lt"/>
                <a:cs typeface="+mn-lt"/>
              </a:rPr>
              <a:t>Map with geolocation is now working, but we are still working on being able to add pinpoints for events</a:t>
            </a:r>
          </a:p>
          <a:p>
            <a:r>
              <a:rPr lang="en-US" dirty="0">
                <a:ea typeface="+mn-lt"/>
                <a:cs typeface="+mn-lt"/>
              </a:rPr>
              <a:t>"Contact Us" page created</a:t>
            </a:r>
            <a:endParaRPr lang="en-US" dirty="0"/>
          </a:p>
          <a:p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A439C-8E8E-4A59-A196-455154DA0BD4}"/>
              </a:ext>
            </a:extLst>
          </p:cNvPr>
          <p:cNvSpPr txBox="1"/>
          <p:nvPr/>
        </p:nvSpPr>
        <p:spPr>
          <a:xfrm>
            <a:off x="6971299" y="2634116"/>
            <a:ext cx="36329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E0F862-B13D-4AB4-AB95-4024DB7D2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12"/>
          <a:stretch/>
        </p:blipFill>
        <p:spPr>
          <a:xfrm>
            <a:off x="5638673" y="2821057"/>
            <a:ext cx="6339114" cy="274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B64196-BE48-4E7C-BD1C-F69EED749703}"/>
              </a:ext>
            </a:extLst>
          </p:cNvPr>
          <p:cNvSpPr txBox="1"/>
          <p:nvPr/>
        </p:nvSpPr>
        <p:spPr>
          <a:xfrm>
            <a:off x="9751742" y="6025376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**not met due to not having sample survey data due to not having a survey collection page created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6148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Next 2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4" name="Graphic 4" descr="Presentation with checklist with solid fill">
            <a:extLst>
              <a:ext uri="{FF2B5EF4-FFF2-40B4-BE49-F238E27FC236}">
                <a16:creationId xmlns:a16="http://schemas.microsoft.com/office/drawing/2014/main" id="{95C32F47-C12A-4506-97CE-DC44D4898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846" y="2934181"/>
            <a:ext cx="2464495" cy="246449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9967EC-9492-4213-9175-48410AC5B2EC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528654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Catch up on the 2 goals we missed</a:t>
            </a:r>
          </a:p>
          <a:p>
            <a:pPr lvl="1"/>
            <a:r>
              <a:rPr lang="en-US" dirty="0">
                <a:ea typeface="+mn-lt"/>
                <a:cs typeface="+mn-lt"/>
              </a:rPr>
              <a:t>QR code / Survey collection page</a:t>
            </a:r>
          </a:p>
          <a:p>
            <a:pPr lvl="1"/>
            <a:r>
              <a:rPr lang="en-US" dirty="0">
                <a:ea typeface="+mn-lt"/>
                <a:cs typeface="+mn-lt"/>
              </a:rPr>
              <a:t>Analysis graphs</a:t>
            </a:r>
          </a:p>
          <a:p>
            <a:r>
              <a:rPr lang="en-US" dirty="0">
                <a:ea typeface="+mn-lt"/>
                <a:cs typeface="+mn-lt"/>
              </a:rPr>
              <a:t>Ability </a:t>
            </a:r>
            <a:r>
              <a:rPr lang="en-US" dirty="0"/>
              <a:t>to pinpoint events from the database on the map</a:t>
            </a:r>
          </a:p>
          <a:p>
            <a:r>
              <a:rPr lang="en-US" dirty="0"/>
              <a:t>Create a page where volunteers can sign up for events</a:t>
            </a:r>
          </a:p>
          <a:p>
            <a:r>
              <a:rPr lang="en-US" dirty="0"/>
              <a:t>Create a page where volunteers can view events that they signed up for</a:t>
            </a:r>
          </a:p>
          <a:p>
            <a:endParaRPr lang="en-US" dirty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4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522" y="2235570"/>
            <a:ext cx="6834099" cy="369417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Web Application Link: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2"/>
              </a:rPr>
              <a:t>https</a:t>
            </a:r>
            <a:r>
              <a:rPr lang="en-US" dirty="0">
                <a:ea typeface="+mn-lt"/>
                <a:cs typeface="+mn-lt"/>
                <a:hlinkClick r:id="rId2"/>
              </a:rPr>
              <a:t>://crowdcanvass.web.app/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Contact Us page: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3"/>
              </a:rPr>
              <a:t>https://crowdcanvass.web.app/ContactPage.html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Generate survey: </a:t>
            </a:r>
            <a:r>
              <a:rPr lang="en-US" dirty="0">
                <a:ea typeface="+mn-lt"/>
                <a:cs typeface="+mn-lt"/>
                <a:hlinkClick r:id="rId4"/>
              </a:rPr>
              <a:t>https://crowdcanvass.web.app/generateSurvey.html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Map geolocation: </a:t>
            </a:r>
            <a:r>
              <a:rPr lang="en-US" dirty="0">
                <a:ea typeface="+mn-lt"/>
                <a:cs typeface="+mn-lt"/>
                <a:hlinkClick r:id="rId5"/>
              </a:rPr>
              <a:t>https://crowdcanvass.web.app/eventsWithinYourAreaWithFilter.html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E8E3DA33-D067-4754-B34F-FF03B4674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96"/>
          <a:stretch/>
        </p:blipFill>
        <p:spPr>
          <a:xfrm>
            <a:off x="7924800" y="2614613"/>
            <a:ext cx="23717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56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D6051C2787DD4C8C61C294B514C84D" ma:contentTypeVersion="8" ma:contentTypeDescription="Create a new document." ma:contentTypeScope="" ma:versionID="b09cfdb96c5a19bf062cc12ccdfcf1ac">
  <xsd:schema xmlns:xsd="http://www.w3.org/2001/XMLSchema" xmlns:xs="http://www.w3.org/2001/XMLSchema" xmlns:p="http://schemas.microsoft.com/office/2006/metadata/properties" xmlns:ns2="ebaa342d-777b-47b9-b249-c8ad584688ea" targetNamespace="http://schemas.microsoft.com/office/2006/metadata/properties" ma:root="true" ma:fieldsID="99262f1268626bbb90d886a7e20ced1f" ns2:_="">
    <xsd:import namespace="ebaa342d-777b-47b9-b249-c8ad584688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a342d-777b-47b9-b249-c8ad584688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95D8D0-72BD-40E6-9B5A-B48ED0DC9B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aa342d-777b-47b9-b249-c8ad584688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1B3155-F7EB-4962-9C3A-A304C69D1B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189F7C-1385-4A04-BA77-ECDFA2A5B3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Neue Haas Grotesk Text Pro</vt:lpstr>
      <vt:lpstr>AccentBoxVTI</vt:lpstr>
      <vt:lpstr>Crowd Canvass Sprint Update</vt:lpstr>
      <vt:lpstr>Goals for Past 2 Week Sprint</vt:lpstr>
      <vt:lpstr>Past 2 Week Sprint Results</vt:lpstr>
      <vt:lpstr>Goals for Next 2 Weeks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Rothweiler, Max</cp:lastModifiedBy>
  <cp:revision>135</cp:revision>
  <dcterms:created xsi:type="dcterms:W3CDTF">2021-04-08T16:41:08Z</dcterms:created>
  <dcterms:modified xsi:type="dcterms:W3CDTF">2021-04-21T15:54:49Z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0x01010068D6051C2787DD4C8C61C294B514C84D</vt:lpwstr>
  </property>
</Properties>
</file>