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E8E20-24FD-4ED2-9B43-A30C53571C07}" v="24" dt="2020-12-07T02:48:23.439"/>
    <p1510:client id="{1B6DD84B-D494-4C11-80F8-DE67142BF99E}" v="35" dt="2020-11-19T03:23:47.368"/>
    <p1510:client id="{4F624061-54BE-4990-8733-DB5244ED68BE}" v="318" dt="2020-11-18T04:19:06.492"/>
    <p1510:client id="{8D486F59-93E8-4A3B-AA94-3B7D9D5449E6}" v="435" dt="2020-12-07T02:10:36.976"/>
    <p1510:client id="{999C9954-2261-4D12-AC65-DEF1E1106726}" v="196" dt="2020-11-19T03:13:16.382"/>
    <p1510:client id="{D0B56FB0-D463-4FE1-AB7A-716F94D8D715}" v="295" dt="2020-12-07T02:56:01.396"/>
    <p1510:client id="{EC07EE52-96C9-48B1-87F0-85E21D144A36}" v="389" dt="2020-12-07T02:58:24.685"/>
    <p1510:client id="{EFBE5411-E8CF-418A-B807-13014C1553CD}" v="322" dt="2020-11-19T03:38:05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ydrychowicz, Wylie" userId="S::wylie.frydrychowicz@marquette.edu::1700d767-bf2b-4db4-90a8-4bb06adff64a" providerId="AD" clId="Web-{D0B56FB0-D463-4FE1-AB7A-716F94D8D715}"/>
    <pc:docChg chg="modSld">
      <pc:chgData name="Frydrychowicz, Wylie" userId="S::wylie.frydrychowicz@marquette.edu::1700d767-bf2b-4db4-90a8-4bb06adff64a" providerId="AD" clId="Web-{D0B56FB0-D463-4FE1-AB7A-716F94D8D715}" dt="2020-12-07T02:56:01.396" v="294" actId="20577"/>
      <pc:docMkLst>
        <pc:docMk/>
      </pc:docMkLst>
      <pc:sldChg chg="modSp">
        <pc:chgData name="Frydrychowicz, Wylie" userId="S::wylie.frydrychowicz@marquette.edu::1700d767-bf2b-4db4-90a8-4bb06adff64a" providerId="AD" clId="Web-{D0B56FB0-D463-4FE1-AB7A-716F94D8D715}" dt="2020-12-07T02:56:01.396" v="293" actId="20577"/>
        <pc:sldMkLst>
          <pc:docMk/>
          <pc:sldMk cId="1116080750" sldId="257"/>
        </pc:sldMkLst>
        <pc:spChg chg="mod">
          <ac:chgData name="Frydrychowicz, Wylie" userId="S::wylie.frydrychowicz@marquette.edu::1700d767-bf2b-4db4-90a8-4bb06adff64a" providerId="AD" clId="Web-{D0B56FB0-D463-4FE1-AB7A-716F94D8D715}" dt="2020-12-07T02:56:01.396" v="293" actId="20577"/>
          <ac:spMkLst>
            <pc:docMk/>
            <pc:sldMk cId="1116080750" sldId="257"/>
            <ac:spMk id="3" creationId="{01FDA443-050B-4A99-82E9-53871A42378D}"/>
          </ac:spMkLst>
        </pc:spChg>
      </pc:sldChg>
      <pc:sldChg chg="modSp">
        <pc:chgData name="Frydrychowicz, Wylie" userId="S::wylie.frydrychowicz@marquette.edu::1700d767-bf2b-4db4-90a8-4bb06adff64a" providerId="AD" clId="Web-{D0B56FB0-D463-4FE1-AB7A-716F94D8D715}" dt="2020-12-07T02:50:16.165" v="191" actId="14100"/>
        <pc:sldMkLst>
          <pc:docMk/>
          <pc:sldMk cId="4236277166" sldId="260"/>
        </pc:sldMkLst>
        <pc:spChg chg="mod">
          <ac:chgData name="Frydrychowicz, Wylie" userId="S::wylie.frydrychowicz@marquette.edu::1700d767-bf2b-4db4-90a8-4bb06adff64a" providerId="AD" clId="Web-{D0B56FB0-D463-4FE1-AB7A-716F94D8D715}" dt="2020-12-07T02:50:16.165" v="191" actId="14100"/>
          <ac:spMkLst>
            <pc:docMk/>
            <pc:sldMk cId="4236277166" sldId="260"/>
            <ac:spMk id="3" creationId="{01FDA443-050B-4A99-82E9-53871A42378D}"/>
          </ac:spMkLst>
        </pc:spChg>
      </pc:sldChg>
    </pc:docChg>
  </pc:docChgLst>
  <pc:docChgLst>
    <pc:chgData name="Santiago, Hannibal" userId="S::hannibal.santiago@marquette.edu::587dc902-ce92-432a-8c02-0a5c7b7c1346" providerId="AD" clId="Web-{11BE8E20-24FD-4ED2-9B43-A30C53571C07}"/>
    <pc:docChg chg="modSld">
      <pc:chgData name="Santiago, Hannibal" userId="S::hannibal.santiago@marquette.edu::587dc902-ce92-432a-8c02-0a5c7b7c1346" providerId="AD" clId="Web-{11BE8E20-24FD-4ED2-9B43-A30C53571C07}" dt="2020-12-07T02:48:23.439" v="23" actId="20577"/>
      <pc:docMkLst>
        <pc:docMk/>
      </pc:docMkLst>
      <pc:sldChg chg="modSp">
        <pc:chgData name="Santiago, Hannibal" userId="S::hannibal.santiago@marquette.edu::587dc902-ce92-432a-8c02-0a5c7b7c1346" providerId="AD" clId="Web-{11BE8E20-24FD-4ED2-9B43-A30C53571C07}" dt="2020-12-07T02:48:01.533" v="15" actId="20577"/>
        <pc:sldMkLst>
          <pc:docMk/>
          <pc:sldMk cId="1766711229" sldId="259"/>
        </pc:sldMkLst>
        <pc:spChg chg="mod">
          <ac:chgData name="Santiago, Hannibal" userId="S::hannibal.santiago@marquette.edu::587dc902-ce92-432a-8c02-0a5c7b7c1346" providerId="AD" clId="Web-{11BE8E20-24FD-4ED2-9B43-A30C53571C07}" dt="2020-12-07T02:48:01.533" v="15" actId="20577"/>
          <ac:spMkLst>
            <pc:docMk/>
            <pc:sldMk cId="1766711229" sldId="259"/>
            <ac:spMk id="3" creationId="{01FDA443-050B-4A99-82E9-53871A42378D}"/>
          </ac:spMkLst>
        </pc:spChg>
      </pc:sldChg>
      <pc:sldChg chg="modSp">
        <pc:chgData name="Santiago, Hannibal" userId="S::hannibal.santiago@marquette.edu::587dc902-ce92-432a-8c02-0a5c7b7c1346" providerId="AD" clId="Web-{11BE8E20-24FD-4ED2-9B43-A30C53571C07}" dt="2020-12-07T02:48:19.501" v="20" actId="20577"/>
        <pc:sldMkLst>
          <pc:docMk/>
          <pc:sldMk cId="4236277166" sldId="260"/>
        </pc:sldMkLst>
        <pc:spChg chg="mod">
          <ac:chgData name="Santiago, Hannibal" userId="S::hannibal.santiago@marquette.edu::587dc902-ce92-432a-8c02-0a5c7b7c1346" providerId="AD" clId="Web-{11BE8E20-24FD-4ED2-9B43-A30C53571C07}" dt="2020-12-07T02:48:19.501" v="20" actId="20577"/>
          <ac:spMkLst>
            <pc:docMk/>
            <pc:sldMk cId="4236277166" sldId="260"/>
            <ac:spMk id="3" creationId="{01FDA443-050B-4A99-82E9-53871A42378D}"/>
          </ac:spMkLst>
        </pc:spChg>
      </pc:sldChg>
    </pc:docChg>
  </pc:docChgLst>
  <pc:docChgLst>
    <pc:chgData name="Rothweiler, Max" userId="S::max.rothweiler@marquette.edu::a064c7d1-2ba0-493e-92d8-0c0a626b16df" providerId="AD" clId="Web-{EC07EE52-96C9-48B1-87F0-85E21D144A36}"/>
    <pc:docChg chg="modSld">
      <pc:chgData name="Rothweiler, Max" userId="S::max.rothweiler@marquette.edu::a064c7d1-2ba0-493e-92d8-0c0a626b16df" providerId="AD" clId="Web-{EC07EE52-96C9-48B1-87F0-85E21D144A36}" dt="2020-12-07T02:58:24.466" v="381" actId="20577"/>
      <pc:docMkLst>
        <pc:docMk/>
      </pc:docMkLst>
      <pc:sldChg chg="addSp modSp">
        <pc:chgData name="Rothweiler, Max" userId="S::max.rothweiler@marquette.edu::a064c7d1-2ba0-493e-92d8-0c0a626b16df" providerId="AD" clId="Web-{EC07EE52-96C9-48B1-87F0-85E21D144A36}" dt="2020-12-07T02:43:44.101" v="120"/>
        <pc:sldMkLst>
          <pc:docMk/>
          <pc:sldMk cId="1116080750" sldId="257"/>
        </pc:sldMkLst>
        <pc:picChg chg="add mod">
          <ac:chgData name="Rothweiler, Max" userId="S::max.rothweiler@marquette.edu::a064c7d1-2ba0-493e-92d8-0c0a626b16df" providerId="AD" clId="Web-{EC07EE52-96C9-48B1-87F0-85E21D144A36}" dt="2020-12-07T02:43:44.101" v="120"/>
          <ac:picMkLst>
            <pc:docMk/>
            <pc:sldMk cId="1116080750" sldId="257"/>
            <ac:picMk id="4" creationId="{3FB68722-783E-4F21-AF0C-780037AD4314}"/>
          </ac:picMkLst>
        </pc:picChg>
      </pc:sldChg>
      <pc:sldChg chg="addSp delSp modSp">
        <pc:chgData name="Rothweiler, Max" userId="S::max.rothweiler@marquette.edu::a064c7d1-2ba0-493e-92d8-0c0a626b16df" providerId="AD" clId="Web-{EC07EE52-96C9-48B1-87F0-85E21D144A36}" dt="2020-12-07T02:56:50.013" v="282" actId="20577"/>
        <pc:sldMkLst>
          <pc:docMk/>
          <pc:sldMk cId="4243583738" sldId="258"/>
        </pc:sldMkLst>
        <pc:spChg chg="mod">
          <ac:chgData name="Rothweiler, Max" userId="S::max.rothweiler@marquette.edu::a064c7d1-2ba0-493e-92d8-0c0a626b16df" providerId="AD" clId="Web-{EC07EE52-96C9-48B1-87F0-85E21D144A36}" dt="2020-12-07T02:56:50.013" v="282" actId="20577"/>
          <ac:spMkLst>
            <pc:docMk/>
            <pc:sldMk cId="4243583738" sldId="258"/>
            <ac:spMk id="3" creationId="{01FDA443-050B-4A99-82E9-53871A42378D}"/>
          </ac:spMkLst>
        </pc:spChg>
        <pc:spChg chg="del">
          <ac:chgData name="Rothweiler, Max" userId="S::max.rothweiler@marquette.edu::a064c7d1-2ba0-493e-92d8-0c0a626b16df" providerId="AD" clId="Web-{EC07EE52-96C9-48B1-87F0-85E21D144A36}" dt="2020-12-07T02:44:13.976" v="121"/>
          <ac:spMkLst>
            <pc:docMk/>
            <pc:sldMk cId="4243583738" sldId="258"/>
            <ac:spMk id="4" creationId="{8263FE1F-AEE2-42F7-A23F-D4F1F0E1AC30}"/>
          </ac:spMkLst>
        </pc:spChg>
        <pc:picChg chg="add mod ord">
          <ac:chgData name="Rothweiler, Max" userId="S::max.rothweiler@marquette.edu::a064c7d1-2ba0-493e-92d8-0c0a626b16df" providerId="AD" clId="Web-{EC07EE52-96C9-48B1-87F0-85E21D144A36}" dt="2020-12-07T02:49:36.979" v="241" actId="14100"/>
          <ac:picMkLst>
            <pc:docMk/>
            <pc:sldMk cId="4243583738" sldId="258"/>
            <ac:picMk id="5" creationId="{7B6FD452-5757-4327-9906-13FE530CE11D}"/>
          </ac:picMkLst>
        </pc:picChg>
      </pc:sldChg>
      <pc:sldChg chg="addSp delSp modSp">
        <pc:chgData name="Rothweiler, Max" userId="S::max.rothweiler@marquette.edu::a064c7d1-2ba0-493e-92d8-0c0a626b16df" providerId="AD" clId="Web-{EC07EE52-96C9-48B1-87F0-85E21D144A36}" dt="2020-12-07T02:58:22.341" v="379" actId="20577"/>
        <pc:sldMkLst>
          <pc:docMk/>
          <pc:sldMk cId="1766711229" sldId="259"/>
        </pc:sldMkLst>
        <pc:spChg chg="mod">
          <ac:chgData name="Rothweiler, Max" userId="S::max.rothweiler@marquette.edu::a064c7d1-2ba0-493e-92d8-0c0a626b16df" providerId="AD" clId="Web-{EC07EE52-96C9-48B1-87F0-85E21D144A36}" dt="2020-12-07T02:58:22.341" v="379" actId="20577"/>
          <ac:spMkLst>
            <pc:docMk/>
            <pc:sldMk cId="1766711229" sldId="259"/>
            <ac:spMk id="3" creationId="{01FDA443-050B-4A99-82E9-53871A42378D}"/>
          </ac:spMkLst>
        </pc:spChg>
        <pc:spChg chg="del">
          <ac:chgData name="Rothweiler, Max" userId="S::max.rothweiler@marquette.edu::a064c7d1-2ba0-493e-92d8-0c0a626b16df" providerId="AD" clId="Web-{EC07EE52-96C9-48B1-87F0-85E21D144A36}" dt="2020-12-07T02:44:51.508" v="128"/>
          <ac:spMkLst>
            <pc:docMk/>
            <pc:sldMk cId="1766711229" sldId="259"/>
            <ac:spMk id="6" creationId="{E7E15691-1636-46CD-AC14-AF6CD55070EA}"/>
          </ac:spMkLst>
        </pc:spChg>
        <pc:picChg chg="add mod ord">
          <ac:chgData name="Rothweiler, Max" userId="S::max.rothweiler@marquette.edu::a064c7d1-2ba0-493e-92d8-0c0a626b16df" providerId="AD" clId="Web-{EC07EE52-96C9-48B1-87F0-85E21D144A36}" dt="2020-12-07T02:45:10.898" v="135" actId="1076"/>
          <ac:picMkLst>
            <pc:docMk/>
            <pc:sldMk cId="1766711229" sldId="259"/>
            <ac:picMk id="4" creationId="{33279CF2-F413-4A3F-9E69-BB47BC4BDBEA}"/>
          </ac:picMkLst>
        </pc:picChg>
      </pc:sldChg>
      <pc:sldChg chg="addSp modSp">
        <pc:chgData name="Rothweiler, Max" userId="S::max.rothweiler@marquette.edu::a064c7d1-2ba0-493e-92d8-0c0a626b16df" providerId="AD" clId="Web-{EC07EE52-96C9-48B1-87F0-85E21D144A36}" dt="2020-12-07T02:49:45.261" v="243" actId="14100"/>
        <pc:sldMkLst>
          <pc:docMk/>
          <pc:sldMk cId="4236277166" sldId="260"/>
        </pc:sldMkLst>
        <pc:spChg chg="mod">
          <ac:chgData name="Rothweiler, Max" userId="S::max.rothweiler@marquette.edu::a064c7d1-2ba0-493e-92d8-0c0a626b16df" providerId="AD" clId="Web-{EC07EE52-96C9-48B1-87F0-85E21D144A36}" dt="2020-12-07T02:49:00.745" v="237" actId="20577"/>
          <ac:spMkLst>
            <pc:docMk/>
            <pc:sldMk cId="4236277166" sldId="260"/>
            <ac:spMk id="3" creationId="{01FDA443-050B-4A99-82E9-53871A42378D}"/>
          </ac:spMkLst>
        </pc:spChg>
        <pc:picChg chg="add mod">
          <ac:chgData name="Rothweiler, Max" userId="S::max.rothweiler@marquette.edu::a064c7d1-2ba0-493e-92d8-0c0a626b16df" providerId="AD" clId="Web-{EC07EE52-96C9-48B1-87F0-85E21D144A36}" dt="2020-12-07T02:49:45.261" v="243" actId="14100"/>
          <ac:picMkLst>
            <pc:docMk/>
            <pc:sldMk cId="4236277166" sldId="260"/>
            <ac:picMk id="4" creationId="{0A98B41E-33A4-418F-8E17-22ED61C924B4}"/>
          </ac:picMkLst>
        </pc:picChg>
      </pc:sldChg>
      <pc:sldChg chg="addSp modSp">
        <pc:chgData name="Rothweiler, Max" userId="S::max.rothweiler@marquette.edu::a064c7d1-2ba0-493e-92d8-0c0a626b16df" providerId="AD" clId="Web-{EC07EE52-96C9-48B1-87F0-85E21D144A36}" dt="2020-12-07T02:47:49.979" v="206" actId="14100"/>
        <pc:sldMkLst>
          <pc:docMk/>
          <pc:sldMk cId="3472580671" sldId="261"/>
        </pc:sldMkLst>
        <pc:picChg chg="add mod">
          <ac:chgData name="Rothweiler, Max" userId="S::max.rothweiler@marquette.edu::a064c7d1-2ba0-493e-92d8-0c0a626b16df" providerId="AD" clId="Web-{EC07EE52-96C9-48B1-87F0-85E21D144A36}" dt="2020-12-07T02:47:49.979" v="206" actId="14100"/>
          <ac:picMkLst>
            <pc:docMk/>
            <pc:sldMk cId="3472580671" sldId="261"/>
            <ac:picMk id="4" creationId="{600E20BD-BD92-46D6-8222-0DF94CAC4AF1}"/>
          </ac:picMkLst>
        </pc:picChg>
      </pc:sldChg>
      <pc:sldChg chg="addSp modSp">
        <pc:chgData name="Rothweiler, Max" userId="S::max.rothweiler@marquette.edu::a064c7d1-2ba0-493e-92d8-0c0a626b16df" providerId="AD" clId="Web-{EC07EE52-96C9-48B1-87F0-85E21D144A36}" dt="2020-12-07T02:47:42.885" v="204" actId="20577"/>
        <pc:sldMkLst>
          <pc:docMk/>
          <pc:sldMk cId="2862873446" sldId="262"/>
        </pc:sldMkLst>
        <pc:spChg chg="mod">
          <ac:chgData name="Rothweiler, Max" userId="S::max.rothweiler@marquette.edu::a064c7d1-2ba0-493e-92d8-0c0a626b16df" providerId="AD" clId="Web-{EC07EE52-96C9-48B1-87F0-85E21D144A36}" dt="2020-12-07T02:47:42.885" v="204" actId="20577"/>
          <ac:spMkLst>
            <pc:docMk/>
            <pc:sldMk cId="2862873446" sldId="262"/>
            <ac:spMk id="3" creationId="{01FDA443-050B-4A99-82E9-53871A42378D}"/>
          </ac:spMkLst>
        </pc:spChg>
        <pc:picChg chg="add mod">
          <ac:chgData name="Rothweiler, Max" userId="S::max.rothweiler@marquette.edu::a064c7d1-2ba0-493e-92d8-0c0a626b16df" providerId="AD" clId="Web-{EC07EE52-96C9-48B1-87F0-85E21D144A36}" dt="2020-12-07T02:47:06.760" v="155" actId="1076"/>
          <ac:picMkLst>
            <pc:docMk/>
            <pc:sldMk cId="2862873446" sldId="262"/>
            <ac:picMk id="4" creationId="{0F2C2202-1C41-48AD-A184-53371C4421FC}"/>
          </ac:picMkLst>
        </pc:picChg>
      </pc:sldChg>
    </pc:docChg>
  </pc:docChgLst>
  <pc:docChgLst>
    <pc:chgData name="Rothweiler, Max" userId="S::max.rothweiler@marquette.edu::a064c7d1-2ba0-493e-92d8-0c0a626b16df" providerId="AD" clId="Web-{8D486F59-93E8-4A3B-AA94-3B7D9D5449E6}"/>
    <pc:docChg chg="addSld modSld">
      <pc:chgData name="Rothweiler, Max" userId="S::max.rothweiler@marquette.edu::a064c7d1-2ba0-493e-92d8-0c0a626b16df" providerId="AD" clId="Web-{8D486F59-93E8-4A3B-AA94-3B7D9D5449E6}" dt="2020-12-07T02:10:36.616" v="426" actId="20577"/>
      <pc:docMkLst>
        <pc:docMk/>
      </pc:docMkLst>
      <pc:sldChg chg="delSp modSp">
        <pc:chgData name="Rothweiler, Max" userId="S::max.rothweiler@marquette.edu::a064c7d1-2ba0-493e-92d8-0c0a626b16df" providerId="AD" clId="Web-{8D486F59-93E8-4A3B-AA94-3B7D9D5449E6}" dt="2020-12-07T01:58:13.761" v="12" actId="20577"/>
        <pc:sldMkLst>
          <pc:docMk/>
          <pc:sldMk cId="1116080750" sldId="257"/>
        </pc:sldMkLst>
        <pc:spChg chg="mod">
          <ac:chgData name="Rothweiler, Max" userId="S::max.rothweiler@marquette.edu::a064c7d1-2ba0-493e-92d8-0c0a626b16df" providerId="AD" clId="Web-{8D486F59-93E8-4A3B-AA94-3B7D9D5449E6}" dt="2020-12-07T01:58:13.761" v="12" actId="20577"/>
          <ac:spMkLst>
            <pc:docMk/>
            <pc:sldMk cId="1116080750" sldId="257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8D486F59-93E8-4A3B-AA94-3B7D9D5449E6}" dt="2020-12-07T01:58:01.776" v="1" actId="20577"/>
          <ac:spMkLst>
            <pc:docMk/>
            <pc:sldMk cId="1116080750" sldId="257"/>
            <ac:spMk id="3" creationId="{01FDA443-050B-4A99-82E9-53871A42378D}"/>
          </ac:spMkLst>
        </pc:spChg>
        <pc:picChg chg="del">
          <ac:chgData name="Rothweiler, Max" userId="S::max.rothweiler@marquette.edu::a064c7d1-2ba0-493e-92d8-0c0a626b16df" providerId="AD" clId="Web-{8D486F59-93E8-4A3B-AA94-3B7D9D5449E6}" dt="2020-12-07T01:57:54.964" v="0"/>
          <ac:picMkLst>
            <pc:docMk/>
            <pc:sldMk cId="1116080750" sldId="257"/>
            <ac:picMk id="5" creationId="{620408B4-3E21-47C7-8A6F-E1CDDCA3AF0D}"/>
          </ac:picMkLst>
        </pc:picChg>
      </pc:sldChg>
      <pc:sldChg chg="modSp">
        <pc:chgData name="Rothweiler, Max" userId="S::max.rothweiler@marquette.edu::a064c7d1-2ba0-493e-92d8-0c0a626b16df" providerId="AD" clId="Web-{8D486F59-93E8-4A3B-AA94-3B7D9D5449E6}" dt="2020-12-07T02:06:14.961" v="197" actId="20577"/>
        <pc:sldMkLst>
          <pc:docMk/>
          <pc:sldMk cId="4243583738" sldId="258"/>
        </pc:sldMkLst>
        <pc:spChg chg="mod">
          <ac:chgData name="Rothweiler, Max" userId="S::max.rothweiler@marquette.edu::a064c7d1-2ba0-493e-92d8-0c0a626b16df" providerId="AD" clId="Web-{8D486F59-93E8-4A3B-AA94-3B7D9D5449E6}" dt="2020-12-07T01:58:58.010" v="64" actId="20577"/>
          <ac:spMkLst>
            <pc:docMk/>
            <pc:sldMk cId="4243583738" sldId="258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8D486F59-93E8-4A3B-AA94-3B7D9D5449E6}" dt="2020-12-07T02:06:14.961" v="197" actId="20577"/>
          <ac:spMkLst>
            <pc:docMk/>
            <pc:sldMk cId="4243583738" sldId="258"/>
            <ac:spMk id="3" creationId="{01FDA443-050B-4A99-82E9-53871A42378D}"/>
          </ac:spMkLst>
        </pc:spChg>
        <pc:spChg chg="mod">
          <ac:chgData name="Rothweiler, Max" userId="S::max.rothweiler@marquette.edu::a064c7d1-2ba0-493e-92d8-0c0a626b16df" providerId="AD" clId="Web-{8D486F59-93E8-4A3B-AA94-3B7D9D5449E6}" dt="2020-12-07T01:58:24.120" v="15" actId="20577"/>
          <ac:spMkLst>
            <pc:docMk/>
            <pc:sldMk cId="4243583738" sldId="258"/>
            <ac:spMk id="4" creationId="{8263FE1F-AEE2-42F7-A23F-D4F1F0E1AC30}"/>
          </ac:spMkLst>
        </pc:spChg>
      </pc:sldChg>
      <pc:sldChg chg="addSp delSp modSp">
        <pc:chgData name="Rothweiler, Max" userId="S::max.rothweiler@marquette.edu::a064c7d1-2ba0-493e-92d8-0c0a626b16df" providerId="AD" clId="Web-{8D486F59-93E8-4A3B-AA94-3B7D9D5449E6}" dt="2020-12-07T02:10:36.616" v="425" actId="20577"/>
        <pc:sldMkLst>
          <pc:docMk/>
          <pc:sldMk cId="1766711229" sldId="259"/>
        </pc:sldMkLst>
        <pc:spChg chg="mod">
          <ac:chgData name="Rothweiler, Max" userId="S::max.rothweiler@marquette.edu::a064c7d1-2ba0-493e-92d8-0c0a626b16df" providerId="AD" clId="Web-{8D486F59-93E8-4A3B-AA94-3B7D9D5449E6}" dt="2020-12-07T01:59:35.667" v="83" actId="20577"/>
          <ac:spMkLst>
            <pc:docMk/>
            <pc:sldMk cId="1766711229" sldId="259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8D486F59-93E8-4A3B-AA94-3B7D9D5449E6}" dt="2020-12-07T02:10:36.616" v="425" actId="20577"/>
          <ac:spMkLst>
            <pc:docMk/>
            <pc:sldMk cId="1766711229" sldId="259"/>
            <ac:spMk id="3" creationId="{01FDA443-050B-4A99-82E9-53871A42378D}"/>
          </ac:spMkLst>
        </pc:spChg>
        <pc:spChg chg="add mod">
          <ac:chgData name="Rothweiler, Max" userId="S::max.rothweiler@marquette.edu::a064c7d1-2ba0-493e-92d8-0c0a626b16df" providerId="AD" clId="Web-{8D486F59-93E8-4A3B-AA94-3B7D9D5449E6}" dt="2020-12-07T01:59:12.167" v="67"/>
          <ac:spMkLst>
            <pc:docMk/>
            <pc:sldMk cId="1766711229" sldId="259"/>
            <ac:spMk id="6" creationId="{E7E15691-1636-46CD-AC14-AF6CD55070EA}"/>
          </ac:spMkLst>
        </pc:spChg>
        <pc:picChg chg="del">
          <ac:chgData name="Rothweiler, Max" userId="S::max.rothweiler@marquette.edu::a064c7d1-2ba0-493e-92d8-0c0a626b16df" providerId="AD" clId="Web-{8D486F59-93E8-4A3B-AA94-3B7D9D5449E6}" dt="2020-12-07T01:59:12.167" v="67"/>
          <ac:picMkLst>
            <pc:docMk/>
            <pc:sldMk cId="1766711229" sldId="259"/>
            <ac:picMk id="5" creationId="{B6B7D81A-B1AD-4D82-9F04-C5E365E0F9D0}"/>
          </ac:picMkLst>
        </pc:picChg>
      </pc:sldChg>
      <pc:sldChg chg="delSp modSp">
        <pc:chgData name="Rothweiler, Max" userId="S::max.rothweiler@marquette.edu::a064c7d1-2ba0-493e-92d8-0c0a626b16df" providerId="AD" clId="Web-{8D486F59-93E8-4A3B-AA94-3B7D9D5449E6}" dt="2020-12-07T01:59:59.104" v="92" actId="20577"/>
        <pc:sldMkLst>
          <pc:docMk/>
          <pc:sldMk cId="4236277166" sldId="260"/>
        </pc:sldMkLst>
        <pc:spChg chg="mod">
          <ac:chgData name="Rothweiler, Max" userId="S::max.rothweiler@marquette.edu::a064c7d1-2ba0-493e-92d8-0c0a626b16df" providerId="AD" clId="Web-{8D486F59-93E8-4A3B-AA94-3B7D9D5449E6}" dt="2020-12-07T01:59:59.104" v="92" actId="20577"/>
          <ac:spMkLst>
            <pc:docMk/>
            <pc:sldMk cId="4236277166" sldId="260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8D486F59-93E8-4A3B-AA94-3B7D9D5449E6}" dt="2020-12-07T01:59:50.604" v="87" actId="20577"/>
          <ac:spMkLst>
            <pc:docMk/>
            <pc:sldMk cId="4236277166" sldId="260"/>
            <ac:spMk id="3" creationId="{01FDA443-050B-4A99-82E9-53871A42378D}"/>
          </ac:spMkLst>
        </pc:spChg>
        <pc:picChg chg="del">
          <ac:chgData name="Rothweiler, Max" userId="S::max.rothweiler@marquette.edu::a064c7d1-2ba0-493e-92d8-0c0a626b16df" providerId="AD" clId="Web-{8D486F59-93E8-4A3B-AA94-3B7D9D5449E6}" dt="2020-12-07T01:59:47.401" v="86"/>
          <ac:picMkLst>
            <pc:docMk/>
            <pc:sldMk cId="4236277166" sldId="260"/>
            <ac:picMk id="5" creationId="{FAAD314F-2ED5-4A38-8D1B-34495DF10FC8}"/>
          </ac:picMkLst>
        </pc:picChg>
      </pc:sldChg>
      <pc:sldChg chg="modSp add replId">
        <pc:chgData name="Rothweiler, Max" userId="S::max.rothweiler@marquette.edu::a064c7d1-2ba0-493e-92d8-0c0a626b16df" providerId="AD" clId="Web-{8D486F59-93E8-4A3B-AA94-3B7D9D5449E6}" dt="2020-12-07T02:08:19.461" v="320" actId="20577"/>
        <pc:sldMkLst>
          <pc:docMk/>
          <pc:sldMk cId="3472580671" sldId="261"/>
        </pc:sldMkLst>
        <pc:spChg chg="mod">
          <ac:chgData name="Rothweiler, Max" userId="S::max.rothweiler@marquette.edu::a064c7d1-2ba0-493e-92d8-0c0a626b16df" providerId="AD" clId="Web-{8D486F59-93E8-4A3B-AA94-3B7D9D5449E6}" dt="2020-12-07T02:00:10.604" v="108" actId="20577"/>
          <ac:spMkLst>
            <pc:docMk/>
            <pc:sldMk cId="3472580671" sldId="261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8D486F59-93E8-4A3B-AA94-3B7D9D5449E6}" dt="2020-12-07T02:08:19.461" v="320" actId="20577"/>
          <ac:spMkLst>
            <pc:docMk/>
            <pc:sldMk cId="3472580671" sldId="261"/>
            <ac:spMk id="3" creationId="{01FDA443-050B-4A99-82E9-53871A42378D}"/>
          </ac:spMkLst>
        </pc:spChg>
      </pc:sldChg>
      <pc:sldChg chg="modSp add replId">
        <pc:chgData name="Rothweiler, Max" userId="S::max.rothweiler@marquette.edu::a064c7d1-2ba0-493e-92d8-0c0a626b16df" providerId="AD" clId="Web-{8D486F59-93E8-4A3B-AA94-3B7D9D5449E6}" dt="2020-12-07T02:10:23.898" v="399" actId="20577"/>
        <pc:sldMkLst>
          <pc:docMk/>
          <pc:sldMk cId="2862873446" sldId="262"/>
        </pc:sldMkLst>
        <pc:spChg chg="mod">
          <ac:chgData name="Rothweiler, Max" userId="S::max.rothweiler@marquette.edu::a064c7d1-2ba0-493e-92d8-0c0a626b16df" providerId="AD" clId="Web-{8D486F59-93E8-4A3B-AA94-3B7D9D5449E6}" dt="2020-12-07T02:00:25.119" v="127" actId="20577"/>
          <ac:spMkLst>
            <pc:docMk/>
            <pc:sldMk cId="2862873446" sldId="262"/>
            <ac:spMk id="2" creationId="{F04F0392-D384-490E-A947-8E5EFF22D47E}"/>
          </ac:spMkLst>
        </pc:spChg>
        <pc:spChg chg="mod">
          <ac:chgData name="Rothweiler, Max" userId="S::max.rothweiler@marquette.edu::a064c7d1-2ba0-493e-92d8-0c0a626b16df" providerId="AD" clId="Web-{8D486F59-93E8-4A3B-AA94-3B7D9D5449E6}" dt="2020-12-07T02:10:23.898" v="399" actId="20577"/>
          <ac:spMkLst>
            <pc:docMk/>
            <pc:sldMk cId="2862873446" sldId="262"/>
            <ac:spMk id="3" creationId="{01FDA443-050B-4A99-82E9-53871A4237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0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08db3952-3182-4cf0-ba72-b5aca639b45c-5d88/?fullscreen&amp;hints=off" TargetMode="External"/><Relationship Id="rId2" Type="http://schemas.openxmlformats.org/officeDocument/2006/relationships/hyperlink" Target="https://crowdcanvass.web.app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6600"/>
              <a:t>Crowd Canvass 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r>
              <a:rPr lang="en-US" sz="2000"/>
              <a:t>Shayne Burns,</a:t>
            </a:r>
            <a:endParaRPr lang="en-US"/>
          </a:p>
          <a:p>
            <a:r>
              <a:rPr lang="en-US" sz="2000"/>
              <a:t>Charlie </a:t>
            </a:r>
            <a:r>
              <a:rPr lang="en-US" sz="2000" err="1"/>
              <a:t>Irmiger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Wylie </a:t>
            </a:r>
            <a:r>
              <a:rPr lang="en-US" sz="2000" err="1"/>
              <a:t>Frydrychowicz</a:t>
            </a:r>
            <a:r>
              <a:rPr lang="en-US" sz="2000"/>
              <a:t>,</a:t>
            </a:r>
            <a:endParaRPr lang="en-US"/>
          </a:p>
          <a:p>
            <a:r>
              <a:rPr lang="en-US" sz="2000"/>
              <a:t>Max Rothweiler, &amp;</a:t>
            </a:r>
            <a:endParaRPr lang="en-US"/>
          </a:p>
          <a:p>
            <a:r>
              <a:rPr lang="en-US" sz="2000"/>
              <a:t>Hannibal Santiago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Development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well-designed mockup demo</a:t>
            </a:r>
          </a:p>
          <a:p>
            <a:r>
              <a:rPr lang="en-US"/>
              <a:t>Find hosting platform</a:t>
            </a:r>
          </a:p>
          <a:p>
            <a:r>
              <a:rPr lang="en-US"/>
              <a:t>Code the home page for the web app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Graphic 4" descr="Computer with solid fill">
            <a:extLst>
              <a:ext uri="{FF2B5EF4-FFF2-40B4-BE49-F238E27FC236}">
                <a16:creationId xmlns:a16="http://schemas.microsoft.com/office/drawing/2014/main" id="{3FB68722-783E-4F21-AF0C-780037AD4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364" y="2635385"/>
            <a:ext cx="1923644" cy="19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Gained from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Need for a way to track canvassers</a:t>
            </a:r>
          </a:p>
          <a:p>
            <a:r>
              <a:rPr lang="en-US">
                <a:ea typeface="+mn-lt"/>
                <a:cs typeface="+mn-lt"/>
              </a:rPr>
              <a:t>Various uses for the app</a:t>
            </a:r>
          </a:p>
          <a:p>
            <a:r>
              <a:rPr lang="en-US">
                <a:ea typeface="+mn-lt"/>
                <a:cs typeface="+mn-lt"/>
              </a:rPr>
              <a:t>Legal matters</a:t>
            </a:r>
          </a:p>
        </p:txBody>
      </p:sp>
      <p:pic>
        <p:nvPicPr>
          <p:cNvPr id="5" name="Graphic 5" descr="Information with solid fill">
            <a:extLst>
              <a:ext uri="{FF2B5EF4-FFF2-40B4-BE49-F238E27FC236}">
                <a16:creationId xmlns:a16="http://schemas.microsoft.com/office/drawing/2014/main" id="{7B6FD452-5757-4327-9906-13FE530CE1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2578" y="2478835"/>
            <a:ext cx="1875005" cy="1875005"/>
          </a:xfrm>
        </p:spPr>
      </p:pic>
    </p:spTree>
    <p:extLst>
      <p:ext uri="{BB962C8B-B14F-4D97-AF65-F5344CB8AC3E}">
        <p14:creationId xmlns:p14="http://schemas.microsoft.com/office/powerpoint/2010/main" val="42435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Clickable demo</a:t>
            </a:r>
          </a:p>
          <a:p>
            <a:r>
              <a:rPr lang="en-US"/>
              <a:t>Homepage, login, &amp; sign-up</a:t>
            </a:r>
          </a:p>
          <a:p>
            <a:r>
              <a:rPr lang="en-US"/>
              <a:t>Host source</a:t>
            </a:r>
          </a:p>
          <a:p>
            <a:endParaRPr lang="en-US"/>
          </a:p>
        </p:txBody>
      </p:sp>
      <p:pic>
        <p:nvPicPr>
          <p:cNvPr id="4" name="Graphic 4" descr="Checklist with solid fill">
            <a:extLst>
              <a:ext uri="{FF2B5EF4-FFF2-40B4-BE49-F238E27FC236}">
                <a16:creationId xmlns:a16="http://schemas.microsoft.com/office/drawing/2014/main" id="{33279CF2-F413-4A3F-9E69-BB47BC4BD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8290" y="2478834"/>
            <a:ext cx="2122250" cy="2122250"/>
          </a:xfrm>
        </p:spPr>
      </p:pic>
    </p:spTree>
    <p:extLst>
      <p:ext uri="{BB962C8B-B14F-4D97-AF65-F5344CB8AC3E}">
        <p14:creationId xmlns:p14="http://schemas.microsoft.com/office/powerpoint/2010/main" val="176671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711704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Web application status (</a:t>
            </a:r>
            <a:r>
              <a:rPr lang="en-US">
                <a:hlinkClick r:id="rId2"/>
              </a:rPr>
              <a:t>https://crowdcanvass.web.app</a:t>
            </a:r>
            <a:r>
              <a:rPr lang="en-US"/>
              <a:t>)</a:t>
            </a:r>
          </a:p>
          <a:p>
            <a:r>
              <a:rPr lang="en-US"/>
              <a:t>Full clickable demo (</a:t>
            </a:r>
            <a:r>
              <a:rPr lang="en-US">
                <a:ea typeface="+mn-lt"/>
                <a:cs typeface="+mn-lt"/>
                <a:hlinkClick r:id="rId3"/>
              </a:rPr>
              <a:t>https://xd.adobe.com/view/08db3952-3182-4cf0-ba72-b5aca639b45c-5d88/?fullscreen&amp;hints=off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endParaRPr lang="en-US"/>
          </a:p>
        </p:txBody>
      </p:sp>
      <p:pic>
        <p:nvPicPr>
          <p:cNvPr id="4" name="Graphic 4" descr="Internet with solid fill">
            <a:extLst>
              <a:ext uri="{FF2B5EF4-FFF2-40B4-BE49-F238E27FC236}">
                <a16:creationId xmlns:a16="http://schemas.microsoft.com/office/drawing/2014/main" id="{0A98B41E-33A4-418F-8E17-22ED61C92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6034" y="2712396"/>
            <a:ext cx="1676399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711704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Location tracking (Jan/Feb 2021)</a:t>
            </a:r>
          </a:p>
          <a:p>
            <a:r>
              <a:rPr lang="en-US"/>
              <a:t>Payment feature (Jan/Feb 2021)</a:t>
            </a:r>
          </a:p>
          <a:p>
            <a:r>
              <a:rPr lang="en-US"/>
              <a:t>Testing (Mar/Apr 2021)</a:t>
            </a:r>
          </a:p>
        </p:txBody>
      </p:sp>
      <p:pic>
        <p:nvPicPr>
          <p:cNvPr id="4" name="Graphic 4" descr="Monthly calendar with solid fill">
            <a:extLst>
              <a:ext uri="{FF2B5EF4-FFF2-40B4-BE49-F238E27FC236}">
                <a16:creationId xmlns:a16="http://schemas.microsoft.com/office/drawing/2014/main" id="{600E20BD-BD92-46D6-8222-0DF94CAC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471" y="2436779"/>
            <a:ext cx="1842581" cy="18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8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0392-D384-490E-A947-8E5EFF22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A443-050B-4A99-82E9-53871A42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711704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Difficulty to track users</a:t>
            </a:r>
          </a:p>
          <a:p>
            <a:r>
              <a:rPr lang="en-US"/>
              <a:t>Potential for profitability</a:t>
            </a:r>
          </a:p>
          <a:p>
            <a:r>
              <a:rPr lang="en-US"/>
              <a:t>Variety of uses</a:t>
            </a:r>
          </a:p>
        </p:txBody>
      </p:sp>
      <p:pic>
        <p:nvPicPr>
          <p:cNvPr id="4" name="Graphic 4" descr="Good Idea with solid fill">
            <a:extLst>
              <a:ext uri="{FF2B5EF4-FFF2-40B4-BE49-F238E27FC236}">
                <a16:creationId xmlns:a16="http://schemas.microsoft.com/office/drawing/2014/main" id="{0F2C2202-1C41-48AD-A184-53371C44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683" y="2566481"/>
            <a:ext cx="1546697" cy="15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734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6051C2787DD4C8C61C294B514C84D" ma:contentTypeVersion="8" ma:contentTypeDescription="Create a new document." ma:contentTypeScope="" ma:versionID="b09cfdb96c5a19bf062cc12ccdfcf1ac">
  <xsd:schema xmlns:xsd="http://www.w3.org/2001/XMLSchema" xmlns:xs="http://www.w3.org/2001/XMLSchema" xmlns:p="http://schemas.microsoft.com/office/2006/metadata/properties" xmlns:ns2="ebaa342d-777b-47b9-b249-c8ad584688ea" targetNamespace="http://schemas.microsoft.com/office/2006/metadata/properties" ma:root="true" ma:fieldsID="99262f1268626bbb90d886a7e20ced1f" ns2:_="">
    <xsd:import namespace="ebaa342d-777b-47b9-b249-c8ad58468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342d-777b-47b9-b249-c8ad58468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F39BE-70EF-477C-A56D-EF74021F52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DC46F0-ADAF-4E0D-8782-0D19B9BBF7F9}"/>
</file>

<file path=customXml/itemProps3.xml><?xml version="1.0" encoding="utf-8"?>
<ds:datastoreItem xmlns:ds="http://schemas.openxmlformats.org/officeDocument/2006/customXml" ds:itemID="{095CB72B-F87D-48ED-84FE-0AFF7B7FED1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Crowd Canvass Sprint Update</vt:lpstr>
      <vt:lpstr>Initial Development Goals</vt:lpstr>
      <vt:lpstr>Information Gained from Stakeholders</vt:lpstr>
      <vt:lpstr>Accomplishments</vt:lpstr>
      <vt:lpstr>Demo</vt:lpstr>
      <vt:lpstr>Timeline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2020-11-18T03:48:55Z</dcterms:created>
  <dcterms:modified xsi:type="dcterms:W3CDTF">2020-12-07T02:59:07Z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0x01010068D6051C2787DD4C8C61C294B514C84D</vt:lpwstr>
  </property>
</Properties>
</file>