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.jpeg"/><Relationship Id="rId2" Type="http://schemas.openxmlformats.org/officeDocument/2006/relationships/tags" Target="../tags/tag6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5" Type="http://schemas.openxmlformats.org/officeDocument/2006/relationships/tags" Target="../tags/tag123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7" Type="http://schemas.openxmlformats.org/officeDocument/2006/relationships/tags" Target="../tags/tag150.xml"/><Relationship Id="rId16" Type="http://schemas.openxmlformats.org/officeDocument/2006/relationships/tags" Target="../tags/tag149.xml"/><Relationship Id="rId15" Type="http://schemas.openxmlformats.org/officeDocument/2006/relationships/tags" Target="../tags/tag148.xml"/><Relationship Id="rId14" Type="http://schemas.openxmlformats.org/officeDocument/2006/relationships/tags" Target="../tags/tag147.xml"/><Relationship Id="rId13" Type="http://schemas.openxmlformats.org/officeDocument/2006/relationships/tags" Target="../tags/tag146.xml"/><Relationship Id="rId12" Type="http://schemas.openxmlformats.org/officeDocument/2006/relationships/tags" Target="../tags/tag145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5" Type="http://schemas.openxmlformats.org/officeDocument/2006/relationships/tags" Target="../tags/tag164.xml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image" Target="../media/image1.jpeg"/><Relationship Id="rId2" Type="http://schemas.openxmlformats.org/officeDocument/2006/relationships/tags" Target="../tags/tag17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1.jpe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-14606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-14606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 userDrawn="1">
            <p:custDataLst>
              <p:tags r:id="rId5"/>
            </p:custDataLst>
          </p:nvPr>
        </p:nvGrpSpPr>
        <p:grpSpPr>
          <a:xfrm>
            <a:off x="3760470" y="1130300"/>
            <a:ext cx="4671695" cy="4826635"/>
            <a:chOff x="6000" y="1925"/>
            <a:chExt cx="7200" cy="7438"/>
          </a:xfrm>
        </p:grpSpPr>
        <p:sp>
          <p:nvSpPr>
            <p:cNvPr id="9" name="矩形 8"/>
            <p:cNvSpPr/>
            <p:nvPr>
              <p:custDataLst>
                <p:tags r:id="rId6"/>
              </p:custDataLst>
            </p:nvPr>
          </p:nvSpPr>
          <p:spPr>
            <a:xfrm>
              <a:off x="6000" y="2474"/>
              <a:ext cx="7200" cy="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7"/>
              </p:custDataLst>
            </p:nvPr>
          </p:nvSpPr>
          <p:spPr>
            <a:xfrm rot="3600000">
              <a:off x="4110" y="5541"/>
              <a:ext cx="7439" cy="207"/>
            </a:xfrm>
            <a:custGeom>
              <a:avLst/>
              <a:gdLst>
                <a:gd name="connsiteX0" fmla="*/ 3480670 w 4723974"/>
                <a:gd name="connsiteY0" fmla="*/ 0 h 131728"/>
                <a:gd name="connsiteX1" fmla="*/ 4660321 w 4723974"/>
                <a:gd name="connsiteY1" fmla="*/ 0 h 131728"/>
                <a:gd name="connsiteX2" fmla="*/ 4723974 w 4723974"/>
                <a:gd name="connsiteY2" fmla="*/ 110250 h 131728"/>
                <a:gd name="connsiteX3" fmla="*/ 4723974 w 4723974"/>
                <a:gd name="connsiteY3" fmla="*/ 131728 h 131728"/>
                <a:gd name="connsiteX4" fmla="*/ 3700035 w 4723974"/>
                <a:gd name="connsiteY4" fmla="*/ 131728 h 131728"/>
                <a:gd name="connsiteX5" fmla="*/ 3478471 w 4723974"/>
                <a:gd name="connsiteY5" fmla="*/ 3808 h 131728"/>
                <a:gd name="connsiteX6" fmla="*/ 0 w 4723974"/>
                <a:gd name="connsiteY6" fmla="*/ 131095 h 131728"/>
                <a:gd name="connsiteX7" fmla="*/ 75688 w 4723974"/>
                <a:gd name="connsiteY7" fmla="*/ 0 h 131728"/>
                <a:gd name="connsiteX8" fmla="*/ 766611 w 4723974"/>
                <a:gd name="connsiteY8" fmla="*/ 0 h 131728"/>
                <a:gd name="connsiteX9" fmla="*/ 994771 w 4723974"/>
                <a:gd name="connsiteY9" fmla="*/ 131728 h 131728"/>
                <a:gd name="connsiteX10" fmla="*/ 0 w 4723974"/>
                <a:gd name="connsiteY10" fmla="*/ 131728 h 1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23974" h="131728">
                  <a:moveTo>
                    <a:pt x="3480670" y="0"/>
                  </a:moveTo>
                  <a:lnTo>
                    <a:pt x="4660321" y="0"/>
                  </a:lnTo>
                  <a:lnTo>
                    <a:pt x="4723974" y="110250"/>
                  </a:lnTo>
                  <a:lnTo>
                    <a:pt x="4723974" y="131728"/>
                  </a:lnTo>
                  <a:lnTo>
                    <a:pt x="3700035" y="131728"/>
                  </a:lnTo>
                  <a:lnTo>
                    <a:pt x="3478471" y="3808"/>
                  </a:lnTo>
                  <a:close/>
                  <a:moveTo>
                    <a:pt x="0" y="131095"/>
                  </a:moveTo>
                  <a:lnTo>
                    <a:pt x="75688" y="0"/>
                  </a:lnTo>
                  <a:lnTo>
                    <a:pt x="766611" y="0"/>
                  </a:lnTo>
                  <a:lnTo>
                    <a:pt x="994771" y="131728"/>
                  </a:lnTo>
                  <a:lnTo>
                    <a:pt x="0" y="1317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8"/>
              </p:custDataLst>
            </p:nvPr>
          </p:nvSpPr>
          <p:spPr>
            <a:xfrm rot="18000000" flipH="1">
              <a:off x="7670" y="5541"/>
              <a:ext cx="7439" cy="207"/>
            </a:xfrm>
            <a:custGeom>
              <a:avLst/>
              <a:gdLst>
                <a:gd name="connsiteX0" fmla="*/ 3480670 w 4723974"/>
                <a:gd name="connsiteY0" fmla="*/ 0 h 131728"/>
                <a:gd name="connsiteX1" fmla="*/ 3480098 w 4723974"/>
                <a:gd name="connsiteY1" fmla="*/ 990 h 131728"/>
                <a:gd name="connsiteX2" fmla="*/ 3706543 w 4723974"/>
                <a:gd name="connsiteY2" fmla="*/ 131728 h 131728"/>
                <a:gd name="connsiteX3" fmla="*/ 4723974 w 4723974"/>
                <a:gd name="connsiteY3" fmla="*/ 131728 h 131728"/>
                <a:gd name="connsiteX4" fmla="*/ 4723974 w 4723974"/>
                <a:gd name="connsiteY4" fmla="*/ 108921 h 131728"/>
                <a:gd name="connsiteX5" fmla="*/ 4661087 w 4723974"/>
                <a:gd name="connsiteY5" fmla="*/ 0 h 131728"/>
                <a:gd name="connsiteX6" fmla="*/ 0 w 4723974"/>
                <a:gd name="connsiteY6" fmla="*/ 131095 h 131728"/>
                <a:gd name="connsiteX7" fmla="*/ 0 w 4723974"/>
                <a:gd name="connsiteY7" fmla="*/ 131728 h 131728"/>
                <a:gd name="connsiteX8" fmla="*/ 1003303 w 4723974"/>
                <a:gd name="connsiteY8" fmla="*/ 131728 h 131728"/>
                <a:gd name="connsiteX9" fmla="*/ 775145 w 4723974"/>
                <a:gd name="connsiteY9" fmla="*/ 1 h 131728"/>
                <a:gd name="connsiteX10" fmla="*/ 75688 w 4723974"/>
                <a:gd name="connsiteY10" fmla="*/ 0 h 1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23974" h="131728">
                  <a:moveTo>
                    <a:pt x="3480670" y="0"/>
                  </a:moveTo>
                  <a:lnTo>
                    <a:pt x="3480098" y="990"/>
                  </a:lnTo>
                  <a:lnTo>
                    <a:pt x="3706543" y="131728"/>
                  </a:lnTo>
                  <a:lnTo>
                    <a:pt x="4723974" y="131728"/>
                  </a:lnTo>
                  <a:lnTo>
                    <a:pt x="4723974" y="108921"/>
                  </a:lnTo>
                  <a:lnTo>
                    <a:pt x="4661087" y="0"/>
                  </a:lnTo>
                  <a:close/>
                  <a:moveTo>
                    <a:pt x="0" y="131095"/>
                  </a:moveTo>
                  <a:lnTo>
                    <a:pt x="0" y="131728"/>
                  </a:lnTo>
                  <a:lnTo>
                    <a:pt x="1003303" y="131728"/>
                  </a:lnTo>
                  <a:lnTo>
                    <a:pt x="775145" y="1"/>
                  </a:lnTo>
                  <a:lnTo>
                    <a:pt x="756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3661727" y="1983848"/>
            <a:ext cx="4839335" cy="1511983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6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</a:t>
            </a:r>
            <a:br>
              <a:rPr lang="en-US" altLang="zh-CN" dirty="0"/>
            </a:br>
            <a:r>
              <a:rPr lang="zh-CN" altLang="en-US" dirty="0"/>
              <a:t>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3661727" y="3687198"/>
            <a:ext cx="4870332" cy="474131"/>
          </a:xfrm>
          <a:solidFill>
            <a:schemeClr val="bg1"/>
          </a:solidFill>
        </p:spPr>
        <p:txBody>
          <a:bodyPr lIns="90000" tIns="46800" rIns="90000" bIns="0" anchor="ctr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b="1" u="none" strike="noStrike" kern="1200" cap="none" spc="8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9953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809885" y="2626574"/>
            <a:ext cx="4572231" cy="91865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>
            <p:custDataLst>
              <p:tags r:id="rId9"/>
            </p:custDataLst>
          </p:nvPr>
        </p:nvSpPr>
        <p:spPr>
          <a:xfrm>
            <a:off x="3809884" y="1571197"/>
            <a:ext cx="4572232" cy="131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 userDrawn="1">
            <p:custDataLst>
              <p:tags r:id="rId10"/>
            </p:custDataLst>
          </p:nvPr>
        </p:nvSpPr>
        <p:spPr>
          <a:xfrm rot="3600000">
            <a:off x="261006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4660321 w 4723974"/>
              <a:gd name="connsiteY1" fmla="*/ 0 h 131728"/>
              <a:gd name="connsiteX2" fmla="*/ 4723974 w 4723974"/>
              <a:gd name="connsiteY2" fmla="*/ 110250 h 131728"/>
              <a:gd name="connsiteX3" fmla="*/ 4723974 w 4723974"/>
              <a:gd name="connsiteY3" fmla="*/ 131728 h 131728"/>
              <a:gd name="connsiteX4" fmla="*/ 3700035 w 4723974"/>
              <a:gd name="connsiteY4" fmla="*/ 131728 h 131728"/>
              <a:gd name="connsiteX5" fmla="*/ 3478471 w 4723974"/>
              <a:gd name="connsiteY5" fmla="*/ 3808 h 131728"/>
              <a:gd name="connsiteX6" fmla="*/ 0 w 4723974"/>
              <a:gd name="connsiteY6" fmla="*/ 131095 h 131728"/>
              <a:gd name="connsiteX7" fmla="*/ 75688 w 4723974"/>
              <a:gd name="connsiteY7" fmla="*/ 0 h 131728"/>
              <a:gd name="connsiteX8" fmla="*/ 766611 w 4723974"/>
              <a:gd name="connsiteY8" fmla="*/ 0 h 131728"/>
              <a:gd name="connsiteX9" fmla="*/ 994771 w 4723974"/>
              <a:gd name="connsiteY9" fmla="*/ 131728 h 131728"/>
              <a:gd name="connsiteX10" fmla="*/ 0 w 4723974"/>
              <a:gd name="connsiteY10" fmla="*/ 131728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4660321" y="0"/>
                </a:lnTo>
                <a:lnTo>
                  <a:pt x="4723974" y="110250"/>
                </a:lnTo>
                <a:lnTo>
                  <a:pt x="4723974" y="131728"/>
                </a:lnTo>
                <a:lnTo>
                  <a:pt x="3700035" y="131728"/>
                </a:lnTo>
                <a:lnTo>
                  <a:pt x="3478471" y="3808"/>
                </a:lnTo>
                <a:close/>
                <a:moveTo>
                  <a:pt x="0" y="131095"/>
                </a:moveTo>
                <a:lnTo>
                  <a:pt x="75688" y="0"/>
                </a:lnTo>
                <a:lnTo>
                  <a:pt x="766611" y="0"/>
                </a:lnTo>
                <a:lnTo>
                  <a:pt x="994771" y="131728"/>
                </a:lnTo>
                <a:lnTo>
                  <a:pt x="0" y="1317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>
            <p:custDataLst>
              <p:tags r:id="rId11"/>
            </p:custDataLst>
          </p:nvPr>
        </p:nvSpPr>
        <p:spPr>
          <a:xfrm rot="18000000" flipH="1">
            <a:off x="487068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3480098 w 4723974"/>
              <a:gd name="connsiteY1" fmla="*/ 990 h 131728"/>
              <a:gd name="connsiteX2" fmla="*/ 3706543 w 4723974"/>
              <a:gd name="connsiteY2" fmla="*/ 131728 h 131728"/>
              <a:gd name="connsiteX3" fmla="*/ 4723974 w 4723974"/>
              <a:gd name="connsiteY3" fmla="*/ 131728 h 131728"/>
              <a:gd name="connsiteX4" fmla="*/ 4723974 w 4723974"/>
              <a:gd name="connsiteY4" fmla="*/ 108921 h 131728"/>
              <a:gd name="connsiteX5" fmla="*/ 4661087 w 4723974"/>
              <a:gd name="connsiteY5" fmla="*/ 0 h 131728"/>
              <a:gd name="connsiteX6" fmla="*/ 0 w 4723974"/>
              <a:gd name="connsiteY6" fmla="*/ 131095 h 131728"/>
              <a:gd name="connsiteX7" fmla="*/ 0 w 4723974"/>
              <a:gd name="connsiteY7" fmla="*/ 131728 h 131728"/>
              <a:gd name="connsiteX8" fmla="*/ 1003303 w 4723974"/>
              <a:gd name="connsiteY8" fmla="*/ 131728 h 131728"/>
              <a:gd name="connsiteX9" fmla="*/ 775145 w 4723974"/>
              <a:gd name="connsiteY9" fmla="*/ 1 h 131728"/>
              <a:gd name="connsiteX10" fmla="*/ 75688 w 4723974"/>
              <a:gd name="connsiteY10" fmla="*/ 0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3480098" y="990"/>
                </a:lnTo>
                <a:lnTo>
                  <a:pt x="3706543" y="131728"/>
                </a:lnTo>
                <a:lnTo>
                  <a:pt x="4723974" y="131728"/>
                </a:lnTo>
                <a:lnTo>
                  <a:pt x="4723974" y="108921"/>
                </a:lnTo>
                <a:lnTo>
                  <a:pt x="4661087" y="0"/>
                </a:lnTo>
                <a:close/>
                <a:moveTo>
                  <a:pt x="0" y="131095"/>
                </a:moveTo>
                <a:lnTo>
                  <a:pt x="0" y="131728"/>
                </a:lnTo>
                <a:lnTo>
                  <a:pt x="1003303" y="131728"/>
                </a:lnTo>
                <a:lnTo>
                  <a:pt x="775145" y="1"/>
                </a:lnTo>
                <a:lnTo>
                  <a:pt x="756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4147187" y="3695700"/>
            <a:ext cx="3869053" cy="466725"/>
          </a:xfrm>
          <a:solidFill>
            <a:schemeClr val="bg1"/>
          </a:solidFill>
        </p:spPr>
        <p:txBody>
          <a:bodyPr lIns="90000" tIns="46800" rIns="90000" bIns="46800" anchor="ctr" anchorCtr="0"/>
          <a:lstStyle>
            <a:lvl1pPr marL="0" indent="0" algn="ctr">
              <a:buNone/>
              <a:defRPr b="1" spc="8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7" name="组合 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4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5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9" name="任意多边形: 形状 8"/>
              <p:cNvSpPr/>
              <p:nvPr>
                <p:custDataLst>
                  <p:tags r:id="rId6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7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: 形状 10"/>
              <p:cNvSpPr/>
              <p:nvPr>
                <p:custDataLst>
                  <p:tags r:id="rId8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3"/>
            </p:custDataLst>
          </p:nvPr>
        </p:nvGrpSpPr>
        <p:grpSpPr>
          <a:xfrm rot="3600000">
            <a:off x="10630535" y="5662295"/>
            <a:ext cx="1057910" cy="1247775"/>
            <a:chOff x="9315334" y="5852256"/>
            <a:chExt cx="722111" cy="852040"/>
          </a:xfrm>
        </p:grpSpPr>
        <p:sp>
          <p:nvSpPr>
            <p:cNvPr id="10" name="任意多边形: 形状 9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 rot="14400000">
            <a:off x="525780" y="-55880"/>
            <a:ext cx="1057910" cy="1247775"/>
            <a:chOff x="9315334" y="5852256"/>
            <a:chExt cx="722111" cy="852040"/>
          </a:xfrm>
        </p:grpSpPr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0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/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 rot="3600000">
            <a:off x="-11921" y="6185955"/>
            <a:ext cx="808018" cy="953404"/>
            <a:chOff x="9315334" y="5852256"/>
            <a:chExt cx="722111" cy="852040"/>
          </a:xfrm>
        </p:grpSpPr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03192" y="-195951"/>
            <a:ext cx="1332070" cy="993459"/>
            <a:chOff x="430644" y="38971"/>
            <a:chExt cx="1752971" cy="1307367"/>
          </a:xfrm>
        </p:grpSpPr>
        <p:grpSp>
          <p:nvGrpSpPr>
            <p:cNvPr id="12" name="组合 11"/>
            <p:cNvGrpSpPr/>
            <p:nvPr/>
          </p:nvGrpSpPr>
          <p:grpSpPr>
            <a:xfrm rot="14400000">
              <a:off x="525797" y="-56182"/>
              <a:ext cx="1057681" cy="1247988"/>
              <a:chOff x="9315334" y="5852256"/>
              <a:chExt cx="722111" cy="852040"/>
            </a:xfrm>
          </p:grpSpPr>
          <p:sp>
            <p:nvSpPr>
              <p:cNvPr id="17" name="任意多边形: 形状 16"/>
              <p:cNvSpPr/>
              <p:nvPr>
                <p:custDataLst>
                  <p:tags r:id="rId4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>
                <p:custDataLst>
                  <p:tags r:id="rId5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14400000">
              <a:off x="1030780" y="193504"/>
              <a:ext cx="1057681" cy="1247988"/>
              <a:chOff x="9315334" y="5852256"/>
              <a:chExt cx="722111" cy="852040"/>
            </a:xfrm>
          </p:grpSpPr>
          <p:sp>
            <p:nvSpPr>
              <p:cNvPr id="14" name="任意多边形: 形状 13"/>
              <p:cNvSpPr/>
              <p:nvPr>
                <p:custDataLst>
                  <p:tags r:id="rId7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: 形状 14"/>
              <p:cNvSpPr/>
              <p:nvPr>
                <p:custDataLst>
                  <p:tags r:id="rId8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: 形状 15"/>
              <p:cNvSpPr/>
              <p:nvPr>
                <p:custDataLst>
                  <p:tags r:id="rId9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 rot="3600000">
            <a:off x="11262541" y="6224934"/>
            <a:ext cx="783023" cy="923911"/>
            <a:chOff x="9315334" y="5852256"/>
            <a:chExt cx="722111" cy="852040"/>
          </a:xfrm>
        </p:grpSpPr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4" name="组合 13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9" name="任意多边形: 形状 18"/>
              <p:cNvSpPr/>
              <p:nvPr>
                <p:custDataLst>
                  <p:tags r:id="rId4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>
                <p:custDataLst>
                  <p:tags r:id="rId5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>
                <p:custDataLst>
                  <p:tags r:id="rId6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16" name="任意多边形: 形状 15"/>
              <p:cNvSpPr/>
              <p:nvPr>
                <p:custDataLst>
                  <p:tags r:id="rId7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: 形状 16"/>
              <p:cNvSpPr/>
              <p:nvPr>
                <p:custDataLst>
                  <p:tags r:id="rId8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>
                <p:custDataLst>
                  <p:tags r:id="rId9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 rot="14400000">
            <a:off x="412750" y="-691515"/>
            <a:ext cx="2033270" cy="2399665"/>
            <a:chOff x="9315334" y="5852256"/>
            <a:chExt cx="722111" cy="852040"/>
          </a:xfrm>
        </p:grpSpPr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rgbClr val="0E3661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 rot="3600000">
            <a:off x="9741535" y="5157470"/>
            <a:ext cx="2033270" cy="2399665"/>
            <a:chOff x="9315334" y="5852256"/>
            <a:chExt cx="722111" cy="852040"/>
          </a:xfrm>
        </p:grpSpPr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0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rgbClr val="0E3661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3809884" y="1571197"/>
            <a:ext cx="4572232" cy="131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>
            <p:custDataLst>
              <p:tags r:id="rId6"/>
            </p:custDataLst>
          </p:nvPr>
        </p:nvSpPr>
        <p:spPr>
          <a:xfrm rot="3600000">
            <a:off x="261006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4660321 w 4723974"/>
              <a:gd name="connsiteY1" fmla="*/ 0 h 131728"/>
              <a:gd name="connsiteX2" fmla="*/ 4723974 w 4723974"/>
              <a:gd name="connsiteY2" fmla="*/ 110250 h 131728"/>
              <a:gd name="connsiteX3" fmla="*/ 4723974 w 4723974"/>
              <a:gd name="connsiteY3" fmla="*/ 131728 h 131728"/>
              <a:gd name="connsiteX4" fmla="*/ 3700035 w 4723974"/>
              <a:gd name="connsiteY4" fmla="*/ 131728 h 131728"/>
              <a:gd name="connsiteX5" fmla="*/ 3478471 w 4723974"/>
              <a:gd name="connsiteY5" fmla="*/ 3808 h 131728"/>
              <a:gd name="connsiteX6" fmla="*/ 0 w 4723974"/>
              <a:gd name="connsiteY6" fmla="*/ 131095 h 131728"/>
              <a:gd name="connsiteX7" fmla="*/ 75688 w 4723974"/>
              <a:gd name="connsiteY7" fmla="*/ 0 h 131728"/>
              <a:gd name="connsiteX8" fmla="*/ 766611 w 4723974"/>
              <a:gd name="connsiteY8" fmla="*/ 0 h 131728"/>
              <a:gd name="connsiteX9" fmla="*/ 994771 w 4723974"/>
              <a:gd name="connsiteY9" fmla="*/ 131728 h 131728"/>
              <a:gd name="connsiteX10" fmla="*/ 0 w 4723974"/>
              <a:gd name="connsiteY10" fmla="*/ 131728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4660321" y="0"/>
                </a:lnTo>
                <a:lnTo>
                  <a:pt x="4723974" y="110250"/>
                </a:lnTo>
                <a:lnTo>
                  <a:pt x="4723974" y="131728"/>
                </a:lnTo>
                <a:lnTo>
                  <a:pt x="3700035" y="131728"/>
                </a:lnTo>
                <a:lnTo>
                  <a:pt x="3478471" y="3808"/>
                </a:lnTo>
                <a:close/>
                <a:moveTo>
                  <a:pt x="0" y="131095"/>
                </a:moveTo>
                <a:lnTo>
                  <a:pt x="75688" y="0"/>
                </a:lnTo>
                <a:lnTo>
                  <a:pt x="766611" y="0"/>
                </a:lnTo>
                <a:lnTo>
                  <a:pt x="994771" y="131728"/>
                </a:lnTo>
                <a:lnTo>
                  <a:pt x="0" y="1317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>
            <p:custDataLst>
              <p:tags r:id="rId7"/>
            </p:custDataLst>
          </p:nvPr>
        </p:nvSpPr>
        <p:spPr>
          <a:xfrm rot="18000000" flipH="1">
            <a:off x="487068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3480098 w 4723974"/>
              <a:gd name="connsiteY1" fmla="*/ 990 h 131728"/>
              <a:gd name="connsiteX2" fmla="*/ 3706543 w 4723974"/>
              <a:gd name="connsiteY2" fmla="*/ 131728 h 131728"/>
              <a:gd name="connsiteX3" fmla="*/ 4723974 w 4723974"/>
              <a:gd name="connsiteY3" fmla="*/ 131728 h 131728"/>
              <a:gd name="connsiteX4" fmla="*/ 4723974 w 4723974"/>
              <a:gd name="connsiteY4" fmla="*/ 108921 h 131728"/>
              <a:gd name="connsiteX5" fmla="*/ 4661087 w 4723974"/>
              <a:gd name="connsiteY5" fmla="*/ 0 h 131728"/>
              <a:gd name="connsiteX6" fmla="*/ 0 w 4723974"/>
              <a:gd name="connsiteY6" fmla="*/ 131095 h 131728"/>
              <a:gd name="connsiteX7" fmla="*/ 0 w 4723974"/>
              <a:gd name="connsiteY7" fmla="*/ 131728 h 131728"/>
              <a:gd name="connsiteX8" fmla="*/ 1003303 w 4723974"/>
              <a:gd name="connsiteY8" fmla="*/ 131728 h 131728"/>
              <a:gd name="connsiteX9" fmla="*/ 775145 w 4723974"/>
              <a:gd name="connsiteY9" fmla="*/ 1 h 131728"/>
              <a:gd name="connsiteX10" fmla="*/ 75688 w 4723974"/>
              <a:gd name="connsiteY10" fmla="*/ 0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3480098" y="990"/>
                </a:lnTo>
                <a:lnTo>
                  <a:pt x="3706543" y="131728"/>
                </a:lnTo>
                <a:lnTo>
                  <a:pt x="4723974" y="131728"/>
                </a:lnTo>
                <a:lnTo>
                  <a:pt x="4723974" y="108921"/>
                </a:lnTo>
                <a:lnTo>
                  <a:pt x="4661087" y="0"/>
                </a:lnTo>
                <a:close/>
                <a:moveTo>
                  <a:pt x="0" y="131095"/>
                </a:moveTo>
                <a:lnTo>
                  <a:pt x="0" y="131728"/>
                </a:lnTo>
                <a:lnTo>
                  <a:pt x="1003303" y="131728"/>
                </a:lnTo>
                <a:lnTo>
                  <a:pt x="775145" y="1"/>
                </a:lnTo>
                <a:lnTo>
                  <a:pt x="756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084297" y="3688294"/>
            <a:ext cx="3991703" cy="450220"/>
          </a:xfrm>
          <a:solidFill>
            <a:schemeClr val="bg1"/>
          </a:solidFill>
        </p:spPr>
        <p:txBody>
          <a:bodyPr lIns="90000" tIns="46800" rIns="90000" bIns="46800" anchor="ctr" anchorCtr="0">
            <a:normAutofit/>
          </a:bodyPr>
          <a:lstStyle>
            <a:lvl1pPr algn="ctr">
              <a:defRPr sz="1800" b="0" u="none" strike="noStrike" kern="1200" cap="none" spc="3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6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tags" Target="../tags/tag181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tags" Target="../tags/tag17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7" Type="http://schemas.openxmlformats.org/officeDocument/2006/relationships/slideLayout" Target="../slideLayouts/slideLayout7.xml"/><Relationship Id="rId66" Type="http://schemas.openxmlformats.org/officeDocument/2006/relationships/tags" Target="../tags/tag250.xml"/><Relationship Id="rId65" Type="http://schemas.openxmlformats.org/officeDocument/2006/relationships/tags" Target="../tags/tag249.xml"/><Relationship Id="rId64" Type="http://schemas.openxmlformats.org/officeDocument/2006/relationships/tags" Target="../tags/tag248.xml"/><Relationship Id="rId63" Type="http://schemas.openxmlformats.org/officeDocument/2006/relationships/tags" Target="../tags/tag247.xml"/><Relationship Id="rId62" Type="http://schemas.openxmlformats.org/officeDocument/2006/relationships/tags" Target="../tags/tag246.xml"/><Relationship Id="rId61" Type="http://schemas.openxmlformats.org/officeDocument/2006/relationships/tags" Target="../tags/tag245.xml"/><Relationship Id="rId60" Type="http://schemas.openxmlformats.org/officeDocument/2006/relationships/tags" Target="../tags/tag244.xml"/><Relationship Id="rId6" Type="http://schemas.openxmlformats.org/officeDocument/2006/relationships/tags" Target="../tags/tag190.xml"/><Relationship Id="rId59" Type="http://schemas.openxmlformats.org/officeDocument/2006/relationships/tags" Target="../tags/tag243.xml"/><Relationship Id="rId58" Type="http://schemas.openxmlformats.org/officeDocument/2006/relationships/tags" Target="../tags/tag242.xml"/><Relationship Id="rId57" Type="http://schemas.openxmlformats.org/officeDocument/2006/relationships/tags" Target="../tags/tag241.xml"/><Relationship Id="rId56" Type="http://schemas.openxmlformats.org/officeDocument/2006/relationships/tags" Target="../tags/tag240.xml"/><Relationship Id="rId55" Type="http://schemas.openxmlformats.org/officeDocument/2006/relationships/tags" Target="../tags/tag239.xml"/><Relationship Id="rId54" Type="http://schemas.openxmlformats.org/officeDocument/2006/relationships/tags" Target="../tags/tag238.xml"/><Relationship Id="rId53" Type="http://schemas.openxmlformats.org/officeDocument/2006/relationships/tags" Target="../tags/tag237.xml"/><Relationship Id="rId52" Type="http://schemas.openxmlformats.org/officeDocument/2006/relationships/tags" Target="../tags/tag236.xml"/><Relationship Id="rId51" Type="http://schemas.openxmlformats.org/officeDocument/2006/relationships/tags" Target="../tags/tag235.xml"/><Relationship Id="rId50" Type="http://schemas.openxmlformats.org/officeDocument/2006/relationships/tags" Target="../tags/tag234.xml"/><Relationship Id="rId5" Type="http://schemas.openxmlformats.org/officeDocument/2006/relationships/tags" Target="../tags/tag189.xml"/><Relationship Id="rId49" Type="http://schemas.openxmlformats.org/officeDocument/2006/relationships/tags" Target="../tags/tag233.xml"/><Relationship Id="rId48" Type="http://schemas.openxmlformats.org/officeDocument/2006/relationships/tags" Target="../tags/tag232.xml"/><Relationship Id="rId47" Type="http://schemas.openxmlformats.org/officeDocument/2006/relationships/tags" Target="../tags/tag231.xml"/><Relationship Id="rId46" Type="http://schemas.openxmlformats.org/officeDocument/2006/relationships/tags" Target="../tags/tag230.xml"/><Relationship Id="rId45" Type="http://schemas.openxmlformats.org/officeDocument/2006/relationships/tags" Target="../tags/tag229.xml"/><Relationship Id="rId44" Type="http://schemas.openxmlformats.org/officeDocument/2006/relationships/tags" Target="../tags/tag228.xml"/><Relationship Id="rId43" Type="http://schemas.openxmlformats.org/officeDocument/2006/relationships/tags" Target="../tags/tag227.xml"/><Relationship Id="rId42" Type="http://schemas.openxmlformats.org/officeDocument/2006/relationships/tags" Target="../tags/tag226.xml"/><Relationship Id="rId41" Type="http://schemas.openxmlformats.org/officeDocument/2006/relationships/tags" Target="../tags/tag225.xml"/><Relationship Id="rId40" Type="http://schemas.openxmlformats.org/officeDocument/2006/relationships/tags" Target="../tags/tag224.xml"/><Relationship Id="rId4" Type="http://schemas.openxmlformats.org/officeDocument/2006/relationships/tags" Target="../tags/tag188.xml"/><Relationship Id="rId39" Type="http://schemas.openxmlformats.org/officeDocument/2006/relationships/tags" Target="../tags/tag223.xml"/><Relationship Id="rId38" Type="http://schemas.openxmlformats.org/officeDocument/2006/relationships/tags" Target="../tags/tag222.xml"/><Relationship Id="rId37" Type="http://schemas.openxmlformats.org/officeDocument/2006/relationships/tags" Target="../tags/tag221.xml"/><Relationship Id="rId36" Type="http://schemas.openxmlformats.org/officeDocument/2006/relationships/tags" Target="../tags/tag220.xml"/><Relationship Id="rId35" Type="http://schemas.openxmlformats.org/officeDocument/2006/relationships/tags" Target="../tags/tag219.xml"/><Relationship Id="rId34" Type="http://schemas.openxmlformats.org/officeDocument/2006/relationships/tags" Target="../tags/tag218.xml"/><Relationship Id="rId33" Type="http://schemas.openxmlformats.org/officeDocument/2006/relationships/tags" Target="../tags/tag217.xml"/><Relationship Id="rId32" Type="http://schemas.openxmlformats.org/officeDocument/2006/relationships/tags" Target="../tags/tag216.xml"/><Relationship Id="rId31" Type="http://schemas.openxmlformats.org/officeDocument/2006/relationships/tags" Target="../tags/tag215.xml"/><Relationship Id="rId30" Type="http://schemas.openxmlformats.org/officeDocument/2006/relationships/tags" Target="../tags/tag214.xml"/><Relationship Id="rId3" Type="http://schemas.openxmlformats.org/officeDocument/2006/relationships/tags" Target="../tags/tag187.xml"/><Relationship Id="rId29" Type="http://schemas.openxmlformats.org/officeDocument/2006/relationships/tags" Target="../tags/tag213.xml"/><Relationship Id="rId28" Type="http://schemas.openxmlformats.org/officeDocument/2006/relationships/tags" Target="../tags/tag212.xml"/><Relationship Id="rId27" Type="http://schemas.openxmlformats.org/officeDocument/2006/relationships/tags" Target="../tags/tag211.xml"/><Relationship Id="rId26" Type="http://schemas.openxmlformats.org/officeDocument/2006/relationships/tags" Target="../tags/tag210.xml"/><Relationship Id="rId25" Type="http://schemas.openxmlformats.org/officeDocument/2006/relationships/tags" Target="../tags/tag209.xml"/><Relationship Id="rId24" Type="http://schemas.openxmlformats.org/officeDocument/2006/relationships/tags" Target="../tags/tag208.xml"/><Relationship Id="rId23" Type="http://schemas.openxmlformats.org/officeDocument/2006/relationships/tags" Target="../tags/tag207.xml"/><Relationship Id="rId22" Type="http://schemas.openxmlformats.org/officeDocument/2006/relationships/tags" Target="../tags/tag206.xml"/><Relationship Id="rId21" Type="http://schemas.openxmlformats.org/officeDocument/2006/relationships/tags" Target="../tags/tag205.xml"/><Relationship Id="rId20" Type="http://schemas.openxmlformats.org/officeDocument/2006/relationships/tags" Target="../tags/tag204.xml"/><Relationship Id="rId2" Type="http://schemas.openxmlformats.org/officeDocument/2006/relationships/tags" Target="../tags/tag186.xml"/><Relationship Id="rId19" Type="http://schemas.openxmlformats.org/officeDocument/2006/relationships/tags" Target="../tags/tag203.xml"/><Relationship Id="rId18" Type="http://schemas.openxmlformats.org/officeDocument/2006/relationships/tags" Target="../tags/tag202.xml"/><Relationship Id="rId17" Type="http://schemas.openxmlformats.org/officeDocument/2006/relationships/tags" Target="../tags/tag201.xml"/><Relationship Id="rId16" Type="http://schemas.openxmlformats.org/officeDocument/2006/relationships/tags" Target="../tags/tag200.xml"/><Relationship Id="rId15" Type="http://schemas.openxmlformats.org/officeDocument/2006/relationships/tags" Target="../tags/tag199.xml"/><Relationship Id="rId14" Type="http://schemas.openxmlformats.org/officeDocument/2006/relationships/tags" Target="../tags/tag198.xml"/><Relationship Id="rId13" Type="http://schemas.openxmlformats.org/officeDocument/2006/relationships/tags" Target="../tags/tag197.xml"/><Relationship Id="rId12" Type="http://schemas.openxmlformats.org/officeDocument/2006/relationships/tags" Target="../tags/tag196.xml"/><Relationship Id="rId11" Type="http://schemas.openxmlformats.org/officeDocument/2006/relationships/tags" Target="../tags/tag195.xml"/><Relationship Id="rId10" Type="http://schemas.openxmlformats.org/officeDocument/2006/relationships/tags" Target="../tags/tag194.xml"/><Relationship Id="rId1" Type="http://schemas.openxmlformats.org/officeDocument/2006/relationships/tags" Target="../tags/tag18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270.xml"/><Relationship Id="rId2" Type="http://schemas.openxmlformats.org/officeDocument/2006/relationships/tags" Target="../tags/tag252.xml"/><Relationship Id="rId19" Type="http://schemas.openxmlformats.org/officeDocument/2006/relationships/tags" Target="../tags/tag269.xml"/><Relationship Id="rId18" Type="http://schemas.openxmlformats.org/officeDocument/2006/relationships/tags" Target="../tags/tag268.xml"/><Relationship Id="rId17" Type="http://schemas.openxmlformats.org/officeDocument/2006/relationships/tags" Target="../tags/tag267.xml"/><Relationship Id="rId16" Type="http://schemas.openxmlformats.org/officeDocument/2006/relationships/tags" Target="../tags/tag266.xml"/><Relationship Id="rId15" Type="http://schemas.openxmlformats.org/officeDocument/2006/relationships/tags" Target="../tags/tag265.xml"/><Relationship Id="rId14" Type="http://schemas.openxmlformats.org/officeDocument/2006/relationships/tags" Target="../tags/tag264.xml"/><Relationship Id="rId13" Type="http://schemas.openxmlformats.org/officeDocument/2006/relationships/tags" Target="../tags/tag263.xml"/><Relationship Id="rId12" Type="http://schemas.openxmlformats.org/officeDocument/2006/relationships/tags" Target="../tags/tag262.xml"/><Relationship Id="rId11" Type="http://schemas.openxmlformats.org/officeDocument/2006/relationships/tags" Target="../tags/tag261.xml"/><Relationship Id="rId10" Type="http://schemas.openxmlformats.org/officeDocument/2006/relationships/tags" Target="../tags/tag260.xml"/><Relationship Id="rId1" Type="http://schemas.openxmlformats.org/officeDocument/2006/relationships/tags" Target="../tags/tag25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74.xml"/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tags" Target="../tags/tag27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ags" Target="../tags/tag278.xml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" Type="http://schemas.openxmlformats.org/officeDocument/2006/relationships/tags" Target="../tags/tag2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661727" y="2023853"/>
            <a:ext cx="4839335" cy="1511983"/>
          </a:xfrm>
        </p:spPr>
        <p:txBody>
          <a:bodyPr/>
          <a:p>
            <a:r>
              <a:rPr lang="zh-CN" altLang="en-US" dirty="0"/>
              <a:t>猜数字</a:t>
            </a:r>
            <a:r>
              <a:rPr lang="zh-CN" altLang="en-US" dirty="0"/>
              <a:t>游戏</a:t>
            </a:r>
            <a:endParaRPr lang="zh-CN" altLang="en-US" dirty="0"/>
          </a:p>
        </p:txBody>
      </p:sp>
      <p:sp>
        <p:nvSpPr>
          <p:cNvPr id="5" name="副标题 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50000"/>
          </a:bodyPr>
          <a:p>
            <a:endParaRPr lang="zh-CN" altLang="en-US" dirty="0"/>
          </a:p>
          <a:p>
            <a:r>
              <a:rPr lang="zh-CN" altLang="en-US" dirty="0"/>
              <a:t>Figure guessing game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4955894" y="775503"/>
            <a:ext cx="2280212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zh-CN" altLang="en-US" sz="4800" dirty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  <a:endParaRPr lang="zh-CN" altLang="en-US" sz="4800" dirty="0">
              <a:solidFill>
                <a:schemeClr val="bg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955894" y="1618075"/>
            <a:ext cx="2280212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CONTENTS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2221230" y="2538095"/>
            <a:ext cx="469900" cy="4000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2691130" y="2538095"/>
            <a:ext cx="2390140" cy="40005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0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项目</a:t>
            </a:r>
            <a:r>
              <a:rPr lang="zh-CN" altLang="en-US" sz="20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思路</a:t>
            </a:r>
            <a:endParaRPr lang="zh-CN" altLang="en-US" sz="20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6854190" y="2538095"/>
            <a:ext cx="469900" cy="4000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7324090" y="2538095"/>
            <a:ext cx="2390140" cy="40005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0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项目</a:t>
            </a:r>
            <a:r>
              <a:rPr lang="zh-CN" altLang="en-US" sz="20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实现</a:t>
            </a:r>
            <a:endParaRPr lang="zh-CN" altLang="en-US" sz="20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7"/>
            </p:custDataLst>
          </p:nvPr>
        </p:nvSpPr>
        <p:spPr>
          <a:xfrm>
            <a:off x="2221230" y="4227040"/>
            <a:ext cx="469900" cy="4000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8"/>
            </p:custDataLst>
          </p:nvPr>
        </p:nvSpPr>
        <p:spPr>
          <a:xfrm>
            <a:off x="2691130" y="4227040"/>
            <a:ext cx="2390140" cy="40005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0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个人思维</a:t>
            </a:r>
            <a:r>
              <a:rPr lang="zh-CN" altLang="en-US" sz="20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提升</a:t>
            </a:r>
            <a:endParaRPr lang="zh-CN" altLang="en-US" sz="20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9"/>
            </p:custDataLst>
          </p:nvPr>
        </p:nvSpPr>
        <p:spPr>
          <a:xfrm>
            <a:off x="6854190" y="4227040"/>
            <a:ext cx="469900" cy="4000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0"/>
            </p:custDataLst>
          </p:nvPr>
        </p:nvSpPr>
        <p:spPr>
          <a:xfrm>
            <a:off x="7324090" y="4227040"/>
            <a:ext cx="2390140" cy="40005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0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源码</a:t>
            </a:r>
            <a:r>
              <a:rPr lang="zh-CN" altLang="en-US" sz="20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设计</a:t>
            </a:r>
            <a:endParaRPr lang="zh-CN" altLang="en-US" sz="20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>
            <p:custDataLst>
              <p:tags r:id="rId1"/>
            </p:custDataLst>
          </p:nvPr>
        </p:nvSpPr>
        <p:spPr bwMode="auto">
          <a:xfrm>
            <a:off x="6090257" y="1732757"/>
            <a:ext cx="85725" cy="392113"/>
          </a:xfrm>
          <a:custGeom>
            <a:avLst/>
            <a:gdLst>
              <a:gd name="T0" fmla="*/ 0 w 25"/>
              <a:gd name="T1" fmla="*/ 116 h 116"/>
              <a:gd name="T2" fmla="*/ 16 w 25"/>
              <a:gd name="T3" fmla="*/ 95 h 116"/>
              <a:gd name="T4" fmla="*/ 0 w 25"/>
              <a:gd name="T5" fmla="*/ 0 h 116"/>
              <a:gd name="T6" fmla="*/ 23 w 25"/>
              <a:gd name="T7" fmla="*/ 37 h 116"/>
              <a:gd name="T8" fmla="*/ 23 w 25"/>
              <a:gd name="T9" fmla="*/ 37 h 116"/>
              <a:gd name="T10" fmla="*/ 23 w 25"/>
              <a:gd name="T11" fmla="*/ 38 h 116"/>
              <a:gd name="T12" fmla="*/ 23 w 25"/>
              <a:gd name="T13" fmla="*/ 38 h 116"/>
              <a:gd name="T14" fmla="*/ 23 w 25"/>
              <a:gd name="T15" fmla="*/ 38 h 116"/>
              <a:gd name="T16" fmla="*/ 23 w 25"/>
              <a:gd name="T17" fmla="*/ 38 h 116"/>
              <a:gd name="T18" fmla="*/ 23 w 25"/>
              <a:gd name="T19" fmla="*/ 39 h 116"/>
              <a:gd name="T20" fmla="*/ 25 w 25"/>
              <a:gd name="T21" fmla="*/ 52 h 116"/>
              <a:gd name="T22" fmla="*/ 25 w 25"/>
              <a:gd name="T23" fmla="*/ 53 h 116"/>
              <a:gd name="T24" fmla="*/ 25 w 25"/>
              <a:gd name="T25" fmla="*/ 53 h 116"/>
              <a:gd name="T26" fmla="*/ 25 w 25"/>
              <a:gd name="T27" fmla="*/ 53 h 116"/>
              <a:gd name="T28" fmla="*/ 25 w 25"/>
              <a:gd name="T29" fmla="*/ 53 h 116"/>
              <a:gd name="T30" fmla="*/ 25 w 25"/>
              <a:gd name="T31" fmla="*/ 54 h 116"/>
              <a:gd name="T32" fmla="*/ 25 w 25"/>
              <a:gd name="T33" fmla="*/ 54 h 116"/>
              <a:gd name="T34" fmla="*/ 25 w 25"/>
              <a:gd name="T35" fmla="*/ 54 h 116"/>
              <a:gd name="T36" fmla="*/ 25 w 25"/>
              <a:gd name="T37" fmla="*/ 54 h 116"/>
              <a:gd name="T38" fmla="*/ 25 w 25"/>
              <a:gd name="T39" fmla="*/ 55 h 116"/>
              <a:gd name="T40" fmla="*/ 25 w 25"/>
              <a:gd name="T41" fmla="*/ 55 h 116"/>
              <a:gd name="T42" fmla="*/ 25 w 25"/>
              <a:gd name="T43" fmla="*/ 55 h 116"/>
              <a:gd name="T44" fmla="*/ 25 w 25"/>
              <a:gd name="T45" fmla="*/ 55 h 116"/>
              <a:gd name="T46" fmla="*/ 25 w 25"/>
              <a:gd name="T47" fmla="*/ 56 h 116"/>
              <a:gd name="T48" fmla="*/ 25 w 25"/>
              <a:gd name="T49" fmla="*/ 56 h 116"/>
              <a:gd name="T50" fmla="*/ 25 w 25"/>
              <a:gd name="T51" fmla="*/ 56 h 116"/>
              <a:gd name="T52" fmla="*/ 25 w 25"/>
              <a:gd name="T53" fmla="*/ 56 h 116"/>
              <a:gd name="T54" fmla="*/ 25 w 25"/>
              <a:gd name="T55" fmla="*/ 57 h 116"/>
              <a:gd name="T56" fmla="*/ 25 w 25"/>
              <a:gd name="T57" fmla="*/ 57 h 116"/>
              <a:gd name="T58" fmla="*/ 25 w 25"/>
              <a:gd name="T59" fmla="*/ 57 h 116"/>
              <a:gd name="T60" fmla="*/ 25 w 25"/>
              <a:gd name="T61" fmla="*/ 58 h 116"/>
              <a:gd name="T62" fmla="*/ 25 w 25"/>
              <a:gd name="T63" fmla="*/ 58 h 116"/>
              <a:gd name="T64" fmla="*/ 25 w 25"/>
              <a:gd name="T65" fmla="*/ 5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5" h="116">
                <a:moveTo>
                  <a:pt x="16" y="95"/>
                </a:moveTo>
                <a:cubicBezTo>
                  <a:pt x="12" y="103"/>
                  <a:pt x="7" y="110"/>
                  <a:pt x="0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7" y="110"/>
                  <a:pt x="12" y="103"/>
                  <a:pt x="16" y="95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1" y="10"/>
                  <a:pt x="19" y="23"/>
                  <a:pt x="23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4" y="43"/>
                  <a:pt x="25" y="48"/>
                  <a:pt x="25" y="52"/>
                </a:cubicBezTo>
                <a:cubicBezTo>
                  <a:pt x="25" y="52"/>
                  <a:pt x="25" y="52"/>
                  <a:pt x="25" y="52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35"/>
                  <a:pt x="16" y="14"/>
                  <a:pt x="0" y="0"/>
                </a:cubicBezTo>
              </a:path>
            </a:pathLst>
          </a:custGeom>
          <a:solidFill>
            <a:srgbClr val="D3D1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任意多边形 15"/>
          <p:cNvSpPr/>
          <p:nvPr>
            <p:custDataLst>
              <p:tags r:id="rId2"/>
            </p:custDataLst>
          </p:nvPr>
        </p:nvSpPr>
        <p:spPr bwMode="auto">
          <a:xfrm>
            <a:off x="6090257" y="1732757"/>
            <a:ext cx="85725" cy="392113"/>
          </a:xfrm>
          <a:custGeom>
            <a:avLst/>
            <a:gdLst>
              <a:gd name="T0" fmla="*/ 1 w 25"/>
              <a:gd name="T1" fmla="*/ 116 h 116"/>
              <a:gd name="T2" fmla="*/ 0 w 25"/>
              <a:gd name="T3" fmla="*/ 116 h 116"/>
              <a:gd name="T4" fmla="*/ 20 w 25"/>
              <a:gd name="T5" fmla="*/ 86 h 116"/>
              <a:gd name="T6" fmla="*/ 25 w 25"/>
              <a:gd name="T7" fmla="*/ 58 h 116"/>
              <a:gd name="T8" fmla="*/ 25 w 25"/>
              <a:gd name="T9" fmla="*/ 58 h 116"/>
              <a:gd name="T10" fmla="*/ 25 w 25"/>
              <a:gd name="T11" fmla="*/ 58 h 116"/>
              <a:gd name="T12" fmla="*/ 25 w 25"/>
              <a:gd name="T13" fmla="*/ 57 h 116"/>
              <a:gd name="T14" fmla="*/ 25 w 25"/>
              <a:gd name="T15" fmla="*/ 57 h 116"/>
              <a:gd name="T16" fmla="*/ 25 w 25"/>
              <a:gd name="T17" fmla="*/ 57 h 116"/>
              <a:gd name="T18" fmla="*/ 25 w 25"/>
              <a:gd name="T19" fmla="*/ 57 h 116"/>
              <a:gd name="T20" fmla="*/ 25 w 25"/>
              <a:gd name="T21" fmla="*/ 57 h 116"/>
              <a:gd name="T22" fmla="*/ 25 w 25"/>
              <a:gd name="T23" fmla="*/ 57 h 116"/>
              <a:gd name="T24" fmla="*/ 25 w 25"/>
              <a:gd name="T25" fmla="*/ 56 h 116"/>
              <a:gd name="T26" fmla="*/ 25 w 25"/>
              <a:gd name="T27" fmla="*/ 56 h 116"/>
              <a:gd name="T28" fmla="*/ 25 w 25"/>
              <a:gd name="T29" fmla="*/ 56 h 116"/>
              <a:gd name="T30" fmla="*/ 25 w 25"/>
              <a:gd name="T31" fmla="*/ 56 h 116"/>
              <a:gd name="T32" fmla="*/ 25 w 25"/>
              <a:gd name="T33" fmla="*/ 56 h 116"/>
              <a:gd name="T34" fmla="*/ 25 w 25"/>
              <a:gd name="T35" fmla="*/ 56 h 116"/>
              <a:gd name="T36" fmla="*/ 25 w 25"/>
              <a:gd name="T37" fmla="*/ 55 h 116"/>
              <a:gd name="T38" fmla="*/ 25 w 25"/>
              <a:gd name="T39" fmla="*/ 55 h 116"/>
              <a:gd name="T40" fmla="*/ 25 w 25"/>
              <a:gd name="T41" fmla="*/ 55 h 116"/>
              <a:gd name="T42" fmla="*/ 25 w 25"/>
              <a:gd name="T43" fmla="*/ 55 h 116"/>
              <a:gd name="T44" fmla="*/ 25 w 25"/>
              <a:gd name="T45" fmla="*/ 55 h 116"/>
              <a:gd name="T46" fmla="*/ 25 w 25"/>
              <a:gd name="T47" fmla="*/ 55 h 116"/>
              <a:gd name="T48" fmla="*/ 25 w 25"/>
              <a:gd name="T49" fmla="*/ 54 h 116"/>
              <a:gd name="T50" fmla="*/ 25 w 25"/>
              <a:gd name="T51" fmla="*/ 54 h 116"/>
              <a:gd name="T52" fmla="*/ 25 w 25"/>
              <a:gd name="T53" fmla="*/ 54 h 116"/>
              <a:gd name="T54" fmla="*/ 25 w 25"/>
              <a:gd name="T55" fmla="*/ 54 h 116"/>
              <a:gd name="T56" fmla="*/ 25 w 25"/>
              <a:gd name="T57" fmla="*/ 54 h 116"/>
              <a:gd name="T58" fmla="*/ 25 w 25"/>
              <a:gd name="T59" fmla="*/ 53 h 116"/>
              <a:gd name="T60" fmla="*/ 25 w 25"/>
              <a:gd name="T61" fmla="*/ 53 h 116"/>
              <a:gd name="T62" fmla="*/ 25 w 25"/>
              <a:gd name="T63" fmla="*/ 53 h 116"/>
              <a:gd name="T64" fmla="*/ 25 w 25"/>
              <a:gd name="T65" fmla="*/ 53 h 116"/>
              <a:gd name="T66" fmla="*/ 25 w 25"/>
              <a:gd name="T67" fmla="*/ 53 h 116"/>
              <a:gd name="T68" fmla="*/ 25 w 25"/>
              <a:gd name="T69" fmla="*/ 53 h 116"/>
              <a:gd name="T70" fmla="*/ 25 w 25"/>
              <a:gd name="T71" fmla="*/ 52 h 116"/>
              <a:gd name="T72" fmla="*/ 23 w 25"/>
              <a:gd name="T73" fmla="*/ 39 h 116"/>
              <a:gd name="T74" fmla="*/ 23 w 25"/>
              <a:gd name="T75" fmla="*/ 39 h 116"/>
              <a:gd name="T76" fmla="*/ 23 w 25"/>
              <a:gd name="T77" fmla="*/ 38 h 116"/>
              <a:gd name="T78" fmla="*/ 23 w 25"/>
              <a:gd name="T79" fmla="*/ 38 h 116"/>
              <a:gd name="T80" fmla="*/ 23 w 25"/>
              <a:gd name="T81" fmla="*/ 38 h 116"/>
              <a:gd name="T82" fmla="*/ 23 w 25"/>
              <a:gd name="T83" fmla="*/ 38 h 116"/>
              <a:gd name="T84" fmla="*/ 23 w 25"/>
              <a:gd name="T85" fmla="*/ 38 h 116"/>
              <a:gd name="T86" fmla="*/ 23 w 25"/>
              <a:gd name="T87" fmla="*/ 38 h 116"/>
              <a:gd name="T88" fmla="*/ 23 w 25"/>
              <a:gd name="T89" fmla="*/ 37 h 116"/>
              <a:gd name="T90" fmla="*/ 23 w 25"/>
              <a:gd name="T91" fmla="*/ 37 h 116"/>
              <a:gd name="T92" fmla="*/ 23 w 25"/>
              <a:gd name="T93" fmla="*/ 37 h 116"/>
              <a:gd name="T94" fmla="*/ 0 w 25"/>
              <a:gd name="T95" fmla="*/ 0 h 116"/>
              <a:gd name="T96" fmla="*/ 23 w 25"/>
              <a:gd name="T97" fmla="*/ 37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" h="116">
                <a:moveTo>
                  <a:pt x="20" y="86"/>
                </a:moveTo>
                <a:cubicBezTo>
                  <a:pt x="16" y="97"/>
                  <a:pt x="9" y="107"/>
                  <a:pt x="1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7" y="110"/>
                  <a:pt x="12" y="103"/>
                  <a:pt x="16" y="95"/>
                </a:cubicBezTo>
                <a:cubicBezTo>
                  <a:pt x="18" y="92"/>
                  <a:pt x="19" y="89"/>
                  <a:pt x="20" y="86"/>
                </a:cubicBezTo>
                <a:moveTo>
                  <a:pt x="25" y="58"/>
                </a:move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moveTo>
                  <a:pt x="25" y="58"/>
                </a:move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moveTo>
                  <a:pt x="25" y="57"/>
                </a:move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moveTo>
                  <a:pt x="25" y="57"/>
                </a:move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moveTo>
                  <a:pt x="25" y="57"/>
                </a:move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moveTo>
                  <a:pt x="25" y="56"/>
                </a:move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6"/>
                </a:cubicBezTo>
                <a:moveTo>
                  <a:pt x="25" y="56"/>
                </a:move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moveTo>
                  <a:pt x="25" y="56"/>
                </a:move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moveTo>
                  <a:pt x="25" y="56"/>
                </a:move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moveTo>
                  <a:pt x="25" y="55"/>
                </a:moveTo>
                <a:cubicBezTo>
                  <a:pt x="25" y="55"/>
                  <a:pt x="25" y="56"/>
                  <a:pt x="25" y="56"/>
                </a:cubicBezTo>
                <a:cubicBezTo>
                  <a:pt x="25" y="56"/>
                  <a:pt x="25" y="55"/>
                  <a:pt x="25" y="55"/>
                </a:cubicBezTo>
                <a:moveTo>
                  <a:pt x="25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moveTo>
                  <a:pt x="25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moveTo>
                  <a:pt x="25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moveTo>
                  <a:pt x="25" y="54"/>
                </a:moveTo>
                <a:cubicBezTo>
                  <a:pt x="25" y="54"/>
                  <a:pt x="25" y="54"/>
                  <a:pt x="25" y="55"/>
                </a:cubicBezTo>
                <a:cubicBezTo>
                  <a:pt x="25" y="54"/>
                  <a:pt x="25" y="54"/>
                  <a:pt x="25" y="54"/>
                </a:cubicBezTo>
                <a:moveTo>
                  <a:pt x="25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moveTo>
                  <a:pt x="25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moveTo>
                  <a:pt x="25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moveTo>
                  <a:pt x="25" y="53"/>
                </a:move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moveTo>
                  <a:pt x="25" y="53"/>
                </a:move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moveTo>
                  <a:pt x="25" y="53"/>
                </a:move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moveTo>
                  <a:pt x="25" y="53"/>
                </a:move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moveTo>
                  <a:pt x="25" y="52"/>
                </a:moveTo>
                <a:cubicBezTo>
                  <a:pt x="25" y="52"/>
                  <a:pt x="25" y="52"/>
                  <a:pt x="25" y="52"/>
                </a:cubicBezTo>
                <a:cubicBezTo>
                  <a:pt x="25" y="52"/>
                  <a:pt x="25" y="52"/>
                  <a:pt x="25" y="52"/>
                </a:cubicBezTo>
                <a:moveTo>
                  <a:pt x="23" y="39"/>
                </a:move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moveTo>
                  <a:pt x="23" y="38"/>
                </a:move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moveTo>
                  <a:pt x="23" y="38"/>
                </a:move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moveTo>
                  <a:pt x="23" y="38"/>
                </a:move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moveTo>
                  <a:pt x="23" y="38"/>
                </a:move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moveTo>
                  <a:pt x="23" y="37"/>
                </a:moveTo>
                <a:cubicBezTo>
                  <a:pt x="23" y="37"/>
                  <a:pt x="23" y="37"/>
                  <a:pt x="23" y="37"/>
                </a:cubicBezTo>
                <a:cubicBezTo>
                  <a:pt x="23" y="37"/>
                  <a:pt x="23" y="37"/>
                  <a:pt x="23" y="37"/>
                </a:cubicBezTo>
                <a:moveTo>
                  <a:pt x="23" y="37"/>
                </a:moveTo>
                <a:cubicBezTo>
                  <a:pt x="23" y="37"/>
                  <a:pt x="23" y="37"/>
                  <a:pt x="23" y="37"/>
                </a:cubicBezTo>
                <a:cubicBezTo>
                  <a:pt x="23" y="37"/>
                  <a:pt x="23" y="37"/>
                  <a:pt x="23" y="37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1" y="10"/>
                  <a:pt x="19" y="23"/>
                  <a:pt x="23" y="37"/>
                </a:cubicBezTo>
                <a:cubicBezTo>
                  <a:pt x="19" y="23"/>
                  <a:pt x="11" y="10"/>
                  <a:pt x="0" y="0"/>
                </a:cubicBezTo>
              </a:path>
            </a:pathLst>
          </a:custGeom>
          <a:solidFill>
            <a:srgbClr val="CFA4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任意多边形 16"/>
          <p:cNvSpPr/>
          <p:nvPr>
            <p:custDataLst>
              <p:tags r:id="rId3"/>
            </p:custDataLst>
          </p:nvPr>
        </p:nvSpPr>
        <p:spPr bwMode="auto">
          <a:xfrm>
            <a:off x="5261582" y="1662907"/>
            <a:ext cx="269875" cy="265113"/>
          </a:xfrm>
          <a:custGeom>
            <a:avLst/>
            <a:gdLst>
              <a:gd name="T0" fmla="*/ 0 w 170"/>
              <a:gd name="T1" fmla="*/ 0 h 167"/>
              <a:gd name="T2" fmla="*/ 0 w 170"/>
              <a:gd name="T3" fmla="*/ 0 h 167"/>
              <a:gd name="T4" fmla="*/ 170 w 170"/>
              <a:gd name="T5" fmla="*/ 167 h 167"/>
              <a:gd name="T6" fmla="*/ 170 w 170"/>
              <a:gd name="T7" fmla="*/ 167 h 167"/>
              <a:gd name="T8" fmla="*/ 0 w 170"/>
              <a:gd name="T9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67">
                <a:moveTo>
                  <a:pt x="0" y="0"/>
                </a:moveTo>
                <a:lnTo>
                  <a:pt x="0" y="0"/>
                </a:lnTo>
                <a:lnTo>
                  <a:pt x="170" y="167"/>
                </a:lnTo>
                <a:lnTo>
                  <a:pt x="170" y="167"/>
                </a:lnTo>
                <a:lnTo>
                  <a:pt x="0" y="0"/>
                </a:lnTo>
                <a:close/>
              </a:path>
            </a:pathLst>
          </a:custGeom>
          <a:solidFill>
            <a:srgbClr val="E4B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任意多边形 17"/>
          <p:cNvSpPr/>
          <p:nvPr>
            <p:custDataLst>
              <p:tags r:id="rId4"/>
            </p:custDataLst>
          </p:nvPr>
        </p:nvSpPr>
        <p:spPr bwMode="auto">
          <a:xfrm>
            <a:off x="5261582" y="1662907"/>
            <a:ext cx="269875" cy="265113"/>
          </a:xfrm>
          <a:custGeom>
            <a:avLst/>
            <a:gdLst>
              <a:gd name="T0" fmla="*/ 0 w 170"/>
              <a:gd name="T1" fmla="*/ 0 h 167"/>
              <a:gd name="T2" fmla="*/ 0 w 170"/>
              <a:gd name="T3" fmla="*/ 0 h 167"/>
              <a:gd name="T4" fmla="*/ 170 w 170"/>
              <a:gd name="T5" fmla="*/ 167 h 167"/>
              <a:gd name="T6" fmla="*/ 170 w 170"/>
              <a:gd name="T7" fmla="*/ 167 h 167"/>
              <a:gd name="T8" fmla="*/ 0 w 170"/>
              <a:gd name="T9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67">
                <a:moveTo>
                  <a:pt x="0" y="0"/>
                </a:moveTo>
                <a:lnTo>
                  <a:pt x="0" y="0"/>
                </a:lnTo>
                <a:lnTo>
                  <a:pt x="170" y="167"/>
                </a:lnTo>
                <a:lnTo>
                  <a:pt x="170" y="16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任意多边形 18"/>
          <p:cNvSpPr/>
          <p:nvPr>
            <p:custDataLst>
              <p:tags r:id="rId5"/>
            </p:custDataLst>
          </p:nvPr>
        </p:nvSpPr>
        <p:spPr bwMode="auto">
          <a:xfrm>
            <a:off x="5531457" y="1716882"/>
            <a:ext cx="212725" cy="211138"/>
          </a:xfrm>
          <a:custGeom>
            <a:avLst/>
            <a:gdLst>
              <a:gd name="T0" fmla="*/ 63 w 63"/>
              <a:gd name="T1" fmla="*/ 0 h 63"/>
              <a:gd name="T2" fmla="*/ 62 w 63"/>
              <a:gd name="T3" fmla="*/ 2 h 63"/>
              <a:gd name="T4" fmla="*/ 50 w 63"/>
              <a:gd name="T5" fmla="*/ 13 h 63"/>
              <a:gd name="T6" fmla="*/ 0 w 63"/>
              <a:gd name="T7" fmla="*/ 63 h 63"/>
              <a:gd name="T8" fmla="*/ 0 w 63"/>
              <a:gd name="T9" fmla="*/ 63 h 63"/>
              <a:gd name="T10" fmla="*/ 50 w 63"/>
              <a:gd name="T11" fmla="*/ 13 h 63"/>
              <a:gd name="T12" fmla="*/ 62 w 63"/>
              <a:gd name="T13" fmla="*/ 1 h 63"/>
              <a:gd name="T14" fmla="*/ 63 w 63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63">
                <a:moveTo>
                  <a:pt x="63" y="0"/>
                </a:moveTo>
                <a:cubicBezTo>
                  <a:pt x="63" y="1"/>
                  <a:pt x="62" y="1"/>
                  <a:pt x="62" y="2"/>
                </a:cubicBezTo>
                <a:cubicBezTo>
                  <a:pt x="50" y="13"/>
                  <a:pt x="50" y="13"/>
                  <a:pt x="50" y="1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50" y="13"/>
                  <a:pt x="50" y="13"/>
                  <a:pt x="50" y="13"/>
                </a:cubicBezTo>
                <a:cubicBezTo>
                  <a:pt x="62" y="1"/>
                  <a:pt x="62" y="1"/>
                  <a:pt x="62" y="1"/>
                </a:cubicBezTo>
                <a:cubicBezTo>
                  <a:pt x="62" y="1"/>
                  <a:pt x="63" y="1"/>
                  <a:pt x="63" y="0"/>
                </a:cubicBezTo>
              </a:path>
            </a:pathLst>
          </a:custGeom>
          <a:solidFill>
            <a:srgbClr val="BD9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任意多边形 19"/>
          <p:cNvSpPr/>
          <p:nvPr>
            <p:custDataLst>
              <p:tags r:id="rId6"/>
            </p:custDataLst>
          </p:nvPr>
        </p:nvSpPr>
        <p:spPr bwMode="auto">
          <a:xfrm>
            <a:off x="5261582" y="1928019"/>
            <a:ext cx="269875" cy="266700"/>
          </a:xfrm>
          <a:custGeom>
            <a:avLst/>
            <a:gdLst>
              <a:gd name="T0" fmla="*/ 170 w 170"/>
              <a:gd name="T1" fmla="*/ 0 h 168"/>
              <a:gd name="T2" fmla="*/ 170 w 170"/>
              <a:gd name="T3" fmla="*/ 0 h 168"/>
              <a:gd name="T4" fmla="*/ 0 w 170"/>
              <a:gd name="T5" fmla="*/ 168 h 168"/>
              <a:gd name="T6" fmla="*/ 0 w 170"/>
              <a:gd name="T7" fmla="*/ 168 h 168"/>
              <a:gd name="T8" fmla="*/ 170 w 170"/>
              <a:gd name="T9" fmla="*/ 0 h 168"/>
              <a:gd name="T10" fmla="*/ 170 w 170"/>
              <a:gd name="T11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0" y="168"/>
                </a:lnTo>
                <a:lnTo>
                  <a:pt x="170" y="0"/>
                </a:lnTo>
                <a:lnTo>
                  <a:pt x="170" y="0"/>
                </a:lnTo>
                <a:close/>
              </a:path>
            </a:pathLst>
          </a:custGeom>
          <a:solidFill>
            <a:srgbClr val="E4B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任意多边形 20"/>
          <p:cNvSpPr/>
          <p:nvPr>
            <p:custDataLst>
              <p:tags r:id="rId7"/>
            </p:custDataLst>
          </p:nvPr>
        </p:nvSpPr>
        <p:spPr bwMode="auto">
          <a:xfrm>
            <a:off x="5261582" y="1928019"/>
            <a:ext cx="269875" cy="266700"/>
          </a:xfrm>
          <a:custGeom>
            <a:avLst/>
            <a:gdLst>
              <a:gd name="T0" fmla="*/ 170 w 170"/>
              <a:gd name="T1" fmla="*/ 0 h 168"/>
              <a:gd name="T2" fmla="*/ 170 w 170"/>
              <a:gd name="T3" fmla="*/ 0 h 168"/>
              <a:gd name="T4" fmla="*/ 0 w 170"/>
              <a:gd name="T5" fmla="*/ 168 h 168"/>
              <a:gd name="T6" fmla="*/ 0 w 170"/>
              <a:gd name="T7" fmla="*/ 168 h 168"/>
              <a:gd name="T8" fmla="*/ 170 w 170"/>
              <a:gd name="T9" fmla="*/ 0 h 168"/>
              <a:gd name="T10" fmla="*/ 170 w 170"/>
              <a:gd name="T11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0" y="168"/>
                </a:lnTo>
                <a:lnTo>
                  <a:pt x="170" y="0"/>
                </a:lnTo>
                <a:lnTo>
                  <a:pt x="17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任意多边形 21"/>
          <p:cNvSpPr/>
          <p:nvPr>
            <p:custDataLst>
              <p:tags r:id="rId8"/>
            </p:custDataLst>
          </p:nvPr>
        </p:nvSpPr>
        <p:spPr bwMode="auto">
          <a:xfrm>
            <a:off x="5628295" y="2023269"/>
            <a:ext cx="280988" cy="171450"/>
          </a:xfrm>
          <a:custGeom>
            <a:avLst/>
            <a:gdLst>
              <a:gd name="T0" fmla="*/ 83 w 83"/>
              <a:gd name="T1" fmla="*/ 51 h 51"/>
              <a:gd name="T2" fmla="*/ 83 w 83"/>
              <a:gd name="T3" fmla="*/ 51 h 51"/>
              <a:gd name="T4" fmla="*/ 83 w 83"/>
              <a:gd name="T5" fmla="*/ 51 h 51"/>
              <a:gd name="T6" fmla="*/ 0 w 83"/>
              <a:gd name="T7" fmla="*/ 0 h 51"/>
              <a:gd name="T8" fmla="*/ 21 w 83"/>
              <a:gd name="T9" fmla="*/ 22 h 51"/>
              <a:gd name="T10" fmla="*/ 33 w 83"/>
              <a:gd name="T11" fmla="*/ 34 h 51"/>
              <a:gd name="T12" fmla="*/ 44 w 83"/>
              <a:gd name="T13" fmla="*/ 41 h 51"/>
              <a:gd name="T14" fmla="*/ 33 w 83"/>
              <a:gd name="T15" fmla="*/ 34 h 51"/>
              <a:gd name="T16" fmla="*/ 21 w 83"/>
              <a:gd name="T17" fmla="*/ 22 h 51"/>
              <a:gd name="T18" fmla="*/ 0 w 83"/>
              <a:gd name="T1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51">
                <a:moveTo>
                  <a:pt x="83" y="51"/>
                </a:moveTo>
                <a:cubicBezTo>
                  <a:pt x="83" y="51"/>
                  <a:pt x="83" y="51"/>
                  <a:pt x="83" y="51"/>
                </a:cubicBezTo>
                <a:cubicBezTo>
                  <a:pt x="83" y="51"/>
                  <a:pt x="83" y="51"/>
                  <a:pt x="83" y="51"/>
                </a:cubicBezTo>
                <a:moveTo>
                  <a:pt x="0" y="0"/>
                </a:moveTo>
                <a:cubicBezTo>
                  <a:pt x="21" y="22"/>
                  <a:pt x="21" y="22"/>
                  <a:pt x="21" y="22"/>
                </a:cubicBezTo>
                <a:cubicBezTo>
                  <a:pt x="33" y="34"/>
                  <a:pt x="33" y="34"/>
                  <a:pt x="33" y="34"/>
                </a:cubicBezTo>
                <a:cubicBezTo>
                  <a:pt x="36" y="37"/>
                  <a:pt x="40" y="39"/>
                  <a:pt x="44" y="41"/>
                </a:cubicBezTo>
                <a:cubicBezTo>
                  <a:pt x="40" y="39"/>
                  <a:pt x="36" y="37"/>
                  <a:pt x="33" y="34"/>
                </a:cubicBezTo>
                <a:cubicBezTo>
                  <a:pt x="21" y="22"/>
                  <a:pt x="21" y="22"/>
                  <a:pt x="21" y="22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BD9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任意多边形 22"/>
          <p:cNvSpPr/>
          <p:nvPr>
            <p:custDataLst>
              <p:tags r:id="rId9"/>
            </p:custDataLst>
          </p:nvPr>
        </p:nvSpPr>
        <p:spPr bwMode="auto">
          <a:xfrm>
            <a:off x="6090257" y="3733007"/>
            <a:ext cx="85725" cy="393700"/>
          </a:xfrm>
          <a:custGeom>
            <a:avLst/>
            <a:gdLst>
              <a:gd name="T0" fmla="*/ 0 w 25"/>
              <a:gd name="T1" fmla="*/ 116 h 117"/>
              <a:gd name="T2" fmla="*/ 17 w 25"/>
              <a:gd name="T3" fmla="*/ 95 h 117"/>
              <a:gd name="T4" fmla="*/ 17 w 25"/>
              <a:gd name="T5" fmla="*/ 95 h 117"/>
              <a:gd name="T6" fmla="*/ 0 w 25"/>
              <a:gd name="T7" fmla="*/ 0 h 117"/>
              <a:gd name="T8" fmla="*/ 23 w 25"/>
              <a:gd name="T9" fmla="*/ 37 h 117"/>
              <a:gd name="T10" fmla="*/ 23 w 25"/>
              <a:gd name="T11" fmla="*/ 38 h 117"/>
              <a:gd name="T12" fmla="*/ 23 w 25"/>
              <a:gd name="T13" fmla="*/ 38 h 117"/>
              <a:gd name="T14" fmla="*/ 23 w 25"/>
              <a:gd name="T15" fmla="*/ 38 h 117"/>
              <a:gd name="T16" fmla="*/ 23 w 25"/>
              <a:gd name="T17" fmla="*/ 38 h 117"/>
              <a:gd name="T18" fmla="*/ 23 w 25"/>
              <a:gd name="T19" fmla="*/ 39 h 117"/>
              <a:gd name="T20" fmla="*/ 23 w 25"/>
              <a:gd name="T21" fmla="*/ 39 h 117"/>
              <a:gd name="T22" fmla="*/ 23 w 25"/>
              <a:gd name="T23" fmla="*/ 39 h 117"/>
              <a:gd name="T24" fmla="*/ 25 w 25"/>
              <a:gd name="T25" fmla="*/ 53 h 117"/>
              <a:gd name="T26" fmla="*/ 25 w 25"/>
              <a:gd name="T27" fmla="*/ 53 h 117"/>
              <a:gd name="T28" fmla="*/ 25 w 25"/>
              <a:gd name="T29" fmla="*/ 53 h 117"/>
              <a:gd name="T30" fmla="*/ 25 w 25"/>
              <a:gd name="T31" fmla="*/ 54 h 117"/>
              <a:gd name="T32" fmla="*/ 25 w 25"/>
              <a:gd name="T33" fmla="*/ 54 h 117"/>
              <a:gd name="T34" fmla="*/ 25 w 25"/>
              <a:gd name="T35" fmla="*/ 54 h 117"/>
              <a:gd name="T36" fmla="*/ 25 w 25"/>
              <a:gd name="T37" fmla="*/ 54 h 117"/>
              <a:gd name="T38" fmla="*/ 25 w 25"/>
              <a:gd name="T39" fmla="*/ 55 h 117"/>
              <a:gd name="T40" fmla="*/ 25 w 25"/>
              <a:gd name="T41" fmla="*/ 55 h 117"/>
              <a:gd name="T42" fmla="*/ 25 w 25"/>
              <a:gd name="T43" fmla="*/ 55 h 117"/>
              <a:gd name="T44" fmla="*/ 25 w 25"/>
              <a:gd name="T45" fmla="*/ 55 h 117"/>
              <a:gd name="T46" fmla="*/ 25 w 25"/>
              <a:gd name="T47" fmla="*/ 56 h 117"/>
              <a:gd name="T48" fmla="*/ 25 w 25"/>
              <a:gd name="T49" fmla="*/ 56 h 117"/>
              <a:gd name="T50" fmla="*/ 25 w 25"/>
              <a:gd name="T51" fmla="*/ 56 h 117"/>
              <a:gd name="T52" fmla="*/ 25 w 25"/>
              <a:gd name="T53" fmla="*/ 56 h 117"/>
              <a:gd name="T54" fmla="*/ 25 w 25"/>
              <a:gd name="T55" fmla="*/ 57 h 117"/>
              <a:gd name="T56" fmla="*/ 25 w 25"/>
              <a:gd name="T57" fmla="*/ 57 h 117"/>
              <a:gd name="T58" fmla="*/ 25 w 25"/>
              <a:gd name="T59" fmla="*/ 57 h 117"/>
              <a:gd name="T60" fmla="*/ 25 w 25"/>
              <a:gd name="T61" fmla="*/ 58 h 117"/>
              <a:gd name="T62" fmla="*/ 25 w 25"/>
              <a:gd name="T63" fmla="*/ 58 h 117"/>
              <a:gd name="T64" fmla="*/ 25 w 25"/>
              <a:gd name="T65" fmla="*/ 58 h 117"/>
              <a:gd name="T66" fmla="*/ 25 w 25"/>
              <a:gd name="T67" fmla="*/ 58 h 117"/>
              <a:gd name="T68" fmla="*/ 0 w 25"/>
              <a:gd name="T69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" h="117">
                <a:moveTo>
                  <a:pt x="17" y="95"/>
                </a:moveTo>
                <a:cubicBezTo>
                  <a:pt x="12" y="103"/>
                  <a:pt x="7" y="110"/>
                  <a:pt x="0" y="116"/>
                </a:cubicBezTo>
                <a:cubicBezTo>
                  <a:pt x="0" y="117"/>
                  <a:pt x="0" y="117"/>
                  <a:pt x="0" y="117"/>
                </a:cubicBezTo>
                <a:cubicBezTo>
                  <a:pt x="7" y="110"/>
                  <a:pt x="12" y="103"/>
                  <a:pt x="17" y="95"/>
                </a:cubicBezTo>
                <a:moveTo>
                  <a:pt x="17" y="95"/>
                </a:moveTo>
                <a:cubicBezTo>
                  <a:pt x="17" y="95"/>
                  <a:pt x="17" y="95"/>
                  <a:pt x="17" y="95"/>
                </a:cubicBezTo>
                <a:cubicBezTo>
                  <a:pt x="17" y="95"/>
                  <a:pt x="17" y="95"/>
                  <a:pt x="17" y="95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1" y="10"/>
                  <a:pt x="19" y="23"/>
                  <a:pt x="23" y="37"/>
                </a:cubicBezTo>
                <a:cubicBezTo>
                  <a:pt x="23" y="37"/>
                  <a:pt x="23" y="37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4" y="44"/>
                  <a:pt x="25" y="48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35"/>
                  <a:pt x="16" y="15"/>
                  <a:pt x="0" y="0"/>
                </a:cubicBezTo>
              </a:path>
            </a:pathLst>
          </a:custGeom>
          <a:solidFill>
            <a:srgbClr val="D3D1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任意多边形 23"/>
          <p:cNvSpPr/>
          <p:nvPr>
            <p:custDataLst>
              <p:tags r:id="rId10"/>
            </p:custDataLst>
          </p:nvPr>
        </p:nvSpPr>
        <p:spPr bwMode="auto">
          <a:xfrm>
            <a:off x="6090257" y="3733007"/>
            <a:ext cx="85725" cy="390525"/>
          </a:xfrm>
          <a:custGeom>
            <a:avLst/>
            <a:gdLst>
              <a:gd name="T0" fmla="*/ 1 w 25"/>
              <a:gd name="T1" fmla="*/ 116 h 116"/>
              <a:gd name="T2" fmla="*/ 0 w 25"/>
              <a:gd name="T3" fmla="*/ 116 h 116"/>
              <a:gd name="T4" fmla="*/ 17 w 25"/>
              <a:gd name="T5" fmla="*/ 95 h 116"/>
              <a:gd name="T6" fmla="*/ 20 w 25"/>
              <a:gd name="T7" fmla="*/ 86 h 116"/>
              <a:gd name="T8" fmla="*/ 25 w 25"/>
              <a:gd name="T9" fmla="*/ 58 h 116"/>
              <a:gd name="T10" fmla="*/ 25 w 25"/>
              <a:gd name="T11" fmla="*/ 58 h 116"/>
              <a:gd name="T12" fmla="*/ 25 w 25"/>
              <a:gd name="T13" fmla="*/ 58 h 116"/>
              <a:gd name="T14" fmla="*/ 25 w 25"/>
              <a:gd name="T15" fmla="*/ 58 h 116"/>
              <a:gd name="T16" fmla="*/ 25 w 25"/>
              <a:gd name="T17" fmla="*/ 58 h 116"/>
              <a:gd name="T18" fmla="*/ 25 w 25"/>
              <a:gd name="T19" fmla="*/ 58 h 116"/>
              <a:gd name="T20" fmla="*/ 25 w 25"/>
              <a:gd name="T21" fmla="*/ 57 h 116"/>
              <a:gd name="T22" fmla="*/ 25 w 25"/>
              <a:gd name="T23" fmla="*/ 57 h 116"/>
              <a:gd name="T24" fmla="*/ 25 w 25"/>
              <a:gd name="T25" fmla="*/ 57 h 116"/>
              <a:gd name="T26" fmla="*/ 25 w 25"/>
              <a:gd name="T27" fmla="*/ 57 h 116"/>
              <a:gd name="T28" fmla="*/ 25 w 25"/>
              <a:gd name="T29" fmla="*/ 57 h 116"/>
              <a:gd name="T30" fmla="*/ 25 w 25"/>
              <a:gd name="T31" fmla="*/ 56 h 116"/>
              <a:gd name="T32" fmla="*/ 25 w 25"/>
              <a:gd name="T33" fmla="*/ 56 h 116"/>
              <a:gd name="T34" fmla="*/ 25 w 25"/>
              <a:gd name="T35" fmla="*/ 56 h 116"/>
              <a:gd name="T36" fmla="*/ 25 w 25"/>
              <a:gd name="T37" fmla="*/ 56 h 116"/>
              <a:gd name="T38" fmla="*/ 25 w 25"/>
              <a:gd name="T39" fmla="*/ 56 h 116"/>
              <a:gd name="T40" fmla="*/ 25 w 25"/>
              <a:gd name="T41" fmla="*/ 56 h 116"/>
              <a:gd name="T42" fmla="*/ 25 w 25"/>
              <a:gd name="T43" fmla="*/ 55 h 116"/>
              <a:gd name="T44" fmla="*/ 25 w 25"/>
              <a:gd name="T45" fmla="*/ 55 h 116"/>
              <a:gd name="T46" fmla="*/ 25 w 25"/>
              <a:gd name="T47" fmla="*/ 55 h 116"/>
              <a:gd name="T48" fmla="*/ 25 w 25"/>
              <a:gd name="T49" fmla="*/ 55 h 116"/>
              <a:gd name="T50" fmla="*/ 25 w 25"/>
              <a:gd name="T51" fmla="*/ 55 h 116"/>
              <a:gd name="T52" fmla="*/ 25 w 25"/>
              <a:gd name="T53" fmla="*/ 55 h 116"/>
              <a:gd name="T54" fmla="*/ 25 w 25"/>
              <a:gd name="T55" fmla="*/ 54 h 116"/>
              <a:gd name="T56" fmla="*/ 25 w 25"/>
              <a:gd name="T57" fmla="*/ 54 h 116"/>
              <a:gd name="T58" fmla="*/ 25 w 25"/>
              <a:gd name="T59" fmla="*/ 54 h 116"/>
              <a:gd name="T60" fmla="*/ 25 w 25"/>
              <a:gd name="T61" fmla="*/ 54 h 116"/>
              <a:gd name="T62" fmla="*/ 25 w 25"/>
              <a:gd name="T63" fmla="*/ 54 h 116"/>
              <a:gd name="T64" fmla="*/ 25 w 25"/>
              <a:gd name="T65" fmla="*/ 54 h 116"/>
              <a:gd name="T66" fmla="*/ 25 w 25"/>
              <a:gd name="T67" fmla="*/ 53 h 116"/>
              <a:gd name="T68" fmla="*/ 25 w 25"/>
              <a:gd name="T69" fmla="*/ 53 h 116"/>
              <a:gd name="T70" fmla="*/ 25 w 25"/>
              <a:gd name="T71" fmla="*/ 53 h 116"/>
              <a:gd name="T72" fmla="*/ 25 w 25"/>
              <a:gd name="T73" fmla="*/ 53 h 116"/>
              <a:gd name="T74" fmla="*/ 23 w 25"/>
              <a:gd name="T75" fmla="*/ 39 h 116"/>
              <a:gd name="T76" fmla="*/ 23 w 25"/>
              <a:gd name="T77" fmla="*/ 39 h 116"/>
              <a:gd name="T78" fmla="*/ 23 w 25"/>
              <a:gd name="T79" fmla="*/ 39 h 116"/>
              <a:gd name="T80" fmla="*/ 23 w 25"/>
              <a:gd name="T81" fmla="*/ 39 h 116"/>
              <a:gd name="T82" fmla="*/ 23 w 25"/>
              <a:gd name="T83" fmla="*/ 39 h 116"/>
              <a:gd name="T84" fmla="*/ 23 w 25"/>
              <a:gd name="T85" fmla="*/ 38 h 116"/>
              <a:gd name="T86" fmla="*/ 23 w 25"/>
              <a:gd name="T87" fmla="*/ 38 h 116"/>
              <a:gd name="T88" fmla="*/ 23 w 25"/>
              <a:gd name="T89" fmla="*/ 38 h 116"/>
              <a:gd name="T90" fmla="*/ 23 w 25"/>
              <a:gd name="T91" fmla="*/ 38 h 116"/>
              <a:gd name="T92" fmla="*/ 23 w 25"/>
              <a:gd name="T93" fmla="*/ 38 h 116"/>
              <a:gd name="T94" fmla="*/ 23 w 25"/>
              <a:gd name="T95" fmla="*/ 38 h 116"/>
              <a:gd name="T96" fmla="*/ 0 w 25"/>
              <a:gd name="T97" fmla="*/ 1 h 116"/>
              <a:gd name="T98" fmla="*/ 23 w 25"/>
              <a:gd name="T99" fmla="*/ 37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" h="116">
                <a:moveTo>
                  <a:pt x="20" y="86"/>
                </a:moveTo>
                <a:cubicBezTo>
                  <a:pt x="16" y="98"/>
                  <a:pt x="9" y="108"/>
                  <a:pt x="1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7" y="110"/>
                  <a:pt x="12" y="103"/>
                  <a:pt x="17" y="95"/>
                </a:cubicBezTo>
                <a:cubicBezTo>
                  <a:pt x="17" y="95"/>
                  <a:pt x="17" y="95"/>
                  <a:pt x="17" y="95"/>
                </a:cubicBezTo>
                <a:cubicBezTo>
                  <a:pt x="17" y="95"/>
                  <a:pt x="17" y="95"/>
                  <a:pt x="17" y="95"/>
                </a:cubicBezTo>
                <a:cubicBezTo>
                  <a:pt x="18" y="92"/>
                  <a:pt x="19" y="89"/>
                  <a:pt x="20" y="86"/>
                </a:cubicBezTo>
                <a:moveTo>
                  <a:pt x="25" y="58"/>
                </a:move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moveTo>
                  <a:pt x="25" y="58"/>
                </a:move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moveTo>
                  <a:pt x="25" y="58"/>
                </a:move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moveTo>
                  <a:pt x="25" y="57"/>
                </a:moveTo>
                <a:cubicBezTo>
                  <a:pt x="25" y="57"/>
                  <a:pt x="25" y="57"/>
                  <a:pt x="25" y="58"/>
                </a:cubicBezTo>
                <a:cubicBezTo>
                  <a:pt x="25" y="57"/>
                  <a:pt x="25" y="57"/>
                  <a:pt x="25" y="57"/>
                </a:cubicBezTo>
                <a:moveTo>
                  <a:pt x="25" y="57"/>
                </a:move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moveTo>
                  <a:pt x="25" y="57"/>
                </a:move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moveTo>
                  <a:pt x="25" y="57"/>
                </a:move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moveTo>
                  <a:pt x="25" y="56"/>
                </a:move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moveTo>
                  <a:pt x="25" y="56"/>
                </a:move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moveTo>
                  <a:pt x="25" y="56"/>
                </a:move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moveTo>
                  <a:pt x="25" y="56"/>
                </a:move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moveTo>
                  <a:pt x="25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moveTo>
                  <a:pt x="25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moveTo>
                  <a:pt x="25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moveTo>
                  <a:pt x="25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moveTo>
                  <a:pt x="25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moveTo>
                  <a:pt x="25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moveTo>
                  <a:pt x="25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moveTo>
                  <a:pt x="25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moveTo>
                  <a:pt x="25" y="53"/>
                </a:move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moveTo>
                  <a:pt x="25" y="53"/>
                </a:move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moveTo>
                  <a:pt x="25" y="53"/>
                </a:move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moveTo>
                  <a:pt x="23" y="39"/>
                </a:move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moveTo>
                  <a:pt x="23" y="39"/>
                </a:move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moveTo>
                  <a:pt x="23" y="39"/>
                </a:move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moveTo>
                  <a:pt x="23" y="38"/>
                </a:move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moveTo>
                  <a:pt x="23" y="38"/>
                </a:move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moveTo>
                  <a:pt x="23" y="38"/>
                </a:move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moveTo>
                  <a:pt x="23" y="38"/>
                </a:move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moveTo>
                  <a:pt x="0" y="0"/>
                </a:move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1"/>
                  <a:pt x="1" y="1"/>
                </a:cubicBezTo>
                <a:cubicBezTo>
                  <a:pt x="11" y="11"/>
                  <a:pt x="19" y="23"/>
                  <a:pt x="23" y="37"/>
                </a:cubicBezTo>
                <a:cubicBezTo>
                  <a:pt x="19" y="23"/>
                  <a:pt x="11" y="10"/>
                  <a:pt x="0" y="0"/>
                </a:cubicBezTo>
              </a:path>
            </a:pathLst>
          </a:custGeom>
          <a:solidFill>
            <a:srgbClr val="4D96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任意多边形 24"/>
          <p:cNvSpPr/>
          <p:nvPr>
            <p:custDataLst>
              <p:tags r:id="rId11"/>
            </p:custDataLst>
          </p:nvPr>
        </p:nvSpPr>
        <p:spPr bwMode="auto">
          <a:xfrm>
            <a:off x="5261582" y="3661569"/>
            <a:ext cx="269875" cy="266700"/>
          </a:xfrm>
          <a:custGeom>
            <a:avLst/>
            <a:gdLst>
              <a:gd name="T0" fmla="*/ 0 w 170"/>
              <a:gd name="T1" fmla="*/ 0 h 168"/>
              <a:gd name="T2" fmla="*/ 0 w 170"/>
              <a:gd name="T3" fmla="*/ 0 h 168"/>
              <a:gd name="T4" fmla="*/ 170 w 170"/>
              <a:gd name="T5" fmla="*/ 168 h 168"/>
              <a:gd name="T6" fmla="*/ 170 w 170"/>
              <a:gd name="T7" fmla="*/ 168 h 168"/>
              <a:gd name="T8" fmla="*/ 0 w 17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68">
                <a:moveTo>
                  <a:pt x="0" y="0"/>
                </a:moveTo>
                <a:lnTo>
                  <a:pt x="0" y="0"/>
                </a:lnTo>
                <a:lnTo>
                  <a:pt x="170" y="168"/>
                </a:lnTo>
                <a:lnTo>
                  <a:pt x="170" y="168"/>
                </a:lnTo>
                <a:lnTo>
                  <a:pt x="0" y="0"/>
                </a:lnTo>
                <a:close/>
              </a:path>
            </a:pathLst>
          </a:custGeom>
          <a:solidFill>
            <a:srgbClr val="53A5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任意多边形 25"/>
          <p:cNvSpPr/>
          <p:nvPr>
            <p:custDataLst>
              <p:tags r:id="rId12"/>
            </p:custDataLst>
          </p:nvPr>
        </p:nvSpPr>
        <p:spPr bwMode="auto">
          <a:xfrm>
            <a:off x="5261582" y="3661569"/>
            <a:ext cx="269875" cy="266700"/>
          </a:xfrm>
          <a:custGeom>
            <a:avLst/>
            <a:gdLst>
              <a:gd name="T0" fmla="*/ 0 w 170"/>
              <a:gd name="T1" fmla="*/ 0 h 168"/>
              <a:gd name="T2" fmla="*/ 0 w 170"/>
              <a:gd name="T3" fmla="*/ 0 h 168"/>
              <a:gd name="T4" fmla="*/ 170 w 170"/>
              <a:gd name="T5" fmla="*/ 168 h 168"/>
              <a:gd name="T6" fmla="*/ 170 w 170"/>
              <a:gd name="T7" fmla="*/ 168 h 168"/>
              <a:gd name="T8" fmla="*/ 0 w 17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68">
                <a:moveTo>
                  <a:pt x="0" y="0"/>
                </a:moveTo>
                <a:lnTo>
                  <a:pt x="0" y="0"/>
                </a:lnTo>
                <a:lnTo>
                  <a:pt x="170" y="168"/>
                </a:lnTo>
                <a:lnTo>
                  <a:pt x="170" y="16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任意多边形 26"/>
          <p:cNvSpPr/>
          <p:nvPr>
            <p:custDataLst>
              <p:tags r:id="rId13"/>
            </p:custDataLst>
          </p:nvPr>
        </p:nvSpPr>
        <p:spPr bwMode="auto">
          <a:xfrm>
            <a:off x="5531457" y="3718719"/>
            <a:ext cx="212725" cy="209550"/>
          </a:xfrm>
          <a:custGeom>
            <a:avLst/>
            <a:gdLst>
              <a:gd name="T0" fmla="*/ 63 w 63"/>
              <a:gd name="T1" fmla="*/ 0 h 62"/>
              <a:gd name="T2" fmla="*/ 62 w 63"/>
              <a:gd name="T3" fmla="*/ 1 h 62"/>
              <a:gd name="T4" fmla="*/ 50 w 63"/>
              <a:gd name="T5" fmla="*/ 12 h 62"/>
              <a:gd name="T6" fmla="*/ 0 w 63"/>
              <a:gd name="T7" fmla="*/ 62 h 62"/>
              <a:gd name="T8" fmla="*/ 0 w 63"/>
              <a:gd name="T9" fmla="*/ 62 h 62"/>
              <a:gd name="T10" fmla="*/ 50 w 63"/>
              <a:gd name="T11" fmla="*/ 12 h 62"/>
              <a:gd name="T12" fmla="*/ 62 w 63"/>
              <a:gd name="T13" fmla="*/ 1 h 62"/>
              <a:gd name="T14" fmla="*/ 63 w 63"/>
              <a:gd name="T1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62">
                <a:moveTo>
                  <a:pt x="63" y="0"/>
                </a:moveTo>
                <a:cubicBezTo>
                  <a:pt x="63" y="0"/>
                  <a:pt x="62" y="0"/>
                  <a:pt x="62" y="1"/>
                </a:cubicBezTo>
                <a:cubicBezTo>
                  <a:pt x="50" y="12"/>
                  <a:pt x="50" y="12"/>
                  <a:pt x="50" y="1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50" y="12"/>
                  <a:pt x="50" y="12"/>
                  <a:pt x="50" y="12"/>
                </a:cubicBezTo>
                <a:cubicBezTo>
                  <a:pt x="62" y="1"/>
                  <a:pt x="62" y="1"/>
                  <a:pt x="62" y="1"/>
                </a:cubicBezTo>
                <a:cubicBezTo>
                  <a:pt x="62" y="0"/>
                  <a:pt x="63" y="0"/>
                  <a:pt x="63" y="0"/>
                </a:cubicBezTo>
              </a:path>
            </a:pathLst>
          </a:custGeom>
          <a:solidFill>
            <a:srgbClr val="4989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任意多边形 27"/>
          <p:cNvSpPr/>
          <p:nvPr>
            <p:custDataLst>
              <p:tags r:id="rId14"/>
            </p:custDataLst>
          </p:nvPr>
        </p:nvSpPr>
        <p:spPr bwMode="auto">
          <a:xfrm>
            <a:off x="5261582" y="3928269"/>
            <a:ext cx="269875" cy="269875"/>
          </a:xfrm>
          <a:custGeom>
            <a:avLst/>
            <a:gdLst>
              <a:gd name="T0" fmla="*/ 170 w 170"/>
              <a:gd name="T1" fmla="*/ 0 h 170"/>
              <a:gd name="T2" fmla="*/ 170 w 170"/>
              <a:gd name="T3" fmla="*/ 0 h 170"/>
              <a:gd name="T4" fmla="*/ 0 w 170"/>
              <a:gd name="T5" fmla="*/ 170 h 170"/>
              <a:gd name="T6" fmla="*/ 0 w 170"/>
              <a:gd name="T7" fmla="*/ 170 h 170"/>
              <a:gd name="T8" fmla="*/ 170 w 170"/>
              <a:gd name="T9" fmla="*/ 0 h 170"/>
              <a:gd name="T10" fmla="*/ 170 w 170"/>
              <a:gd name="T11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70">
                <a:moveTo>
                  <a:pt x="170" y="0"/>
                </a:moveTo>
                <a:lnTo>
                  <a:pt x="170" y="0"/>
                </a:lnTo>
                <a:lnTo>
                  <a:pt x="0" y="170"/>
                </a:lnTo>
                <a:lnTo>
                  <a:pt x="0" y="170"/>
                </a:lnTo>
                <a:lnTo>
                  <a:pt x="170" y="0"/>
                </a:lnTo>
                <a:lnTo>
                  <a:pt x="170" y="0"/>
                </a:lnTo>
                <a:close/>
              </a:path>
            </a:pathLst>
          </a:custGeom>
          <a:solidFill>
            <a:srgbClr val="53A5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任意多边形 28"/>
          <p:cNvSpPr/>
          <p:nvPr>
            <p:custDataLst>
              <p:tags r:id="rId15"/>
            </p:custDataLst>
          </p:nvPr>
        </p:nvSpPr>
        <p:spPr bwMode="auto">
          <a:xfrm>
            <a:off x="5261582" y="3928269"/>
            <a:ext cx="269875" cy="269875"/>
          </a:xfrm>
          <a:custGeom>
            <a:avLst/>
            <a:gdLst>
              <a:gd name="T0" fmla="*/ 170 w 170"/>
              <a:gd name="T1" fmla="*/ 0 h 170"/>
              <a:gd name="T2" fmla="*/ 170 w 170"/>
              <a:gd name="T3" fmla="*/ 0 h 170"/>
              <a:gd name="T4" fmla="*/ 0 w 170"/>
              <a:gd name="T5" fmla="*/ 170 h 170"/>
              <a:gd name="T6" fmla="*/ 0 w 170"/>
              <a:gd name="T7" fmla="*/ 170 h 170"/>
              <a:gd name="T8" fmla="*/ 170 w 170"/>
              <a:gd name="T9" fmla="*/ 0 h 170"/>
              <a:gd name="T10" fmla="*/ 170 w 170"/>
              <a:gd name="T11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70">
                <a:moveTo>
                  <a:pt x="170" y="0"/>
                </a:moveTo>
                <a:lnTo>
                  <a:pt x="170" y="0"/>
                </a:lnTo>
                <a:lnTo>
                  <a:pt x="0" y="170"/>
                </a:lnTo>
                <a:lnTo>
                  <a:pt x="0" y="170"/>
                </a:lnTo>
                <a:lnTo>
                  <a:pt x="170" y="0"/>
                </a:lnTo>
                <a:lnTo>
                  <a:pt x="17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任意多边形 29"/>
          <p:cNvSpPr/>
          <p:nvPr>
            <p:custDataLst>
              <p:tags r:id="rId16"/>
            </p:custDataLst>
          </p:nvPr>
        </p:nvSpPr>
        <p:spPr bwMode="auto">
          <a:xfrm>
            <a:off x="5628295" y="4028282"/>
            <a:ext cx="280988" cy="169863"/>
          </a:xfrm>
          <a:custGeom>
            <a:avLst/>
            <a:gdLst>
              <a:gd name="T0" fmla="*/ 83 w 83"/>
              <a:gd name="T1" fmla="*/ 50 h 50"/>
              <a:gd name="T2" fmla="*/ 83 w 83"/>
              <a:gd name="T3" fmla="*/ 50 h 50"/>
              <a:gd name="T4" fmla="*/ 83 w 83"/>
              <a:gd name="T5" fmla="*/ 50 h 50"/>
              <a:gd name="T6" fmla="*/ 0 w 83"/>
              <a:gd name="T7" fmla="*/ 0 h 50"/>
              <a:gd name="T8" fmla="*/ 21 w 83"/>
              <a:gd name="T9" fmla="*/ 21 h 50"/>
              <a:gd name="T10" fmla="*/ 33 w 83"/>
              <a:gd name="T11" fmla="*/ 32 h 50"/>
              <a:gd name="T12" fmla="*/ 44 w 83"/>
              <a:gd name="T13" fmla="*/ 40 h 50"/>
              <a:gd name="T14" fmla="*/ 33 w 83"/>
              <a:gd name="T15" fmla="*/ 32 h 50"/>
              <a:gd name="T16" fmla="*/ 21 w 83"/>
              <a:gd name="T17" fmla="*/ 21 h 50"/>
              <a:gd name="T18" fmla="*/ 0 w 83"/>
              <a:gd name="T1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50">
                <a:moveTo>
                  <a:pt x="83" y="50"/>
                </a:moveTo>
                <a:cubicBezTo>
                  <a:pt x="83" y="50"/>
                  <a:pt x="83" y="50"/>
                  <a:pt x="83" y="50"/>
                </a:cubicBezTo>
                <a:cubicBezTo>
                  <a:pt x="83" y="50"/>
                  <a:pt x="83" y="50"/>
                  <a:pt x="83" y="50"/>
                </a:cubicBezTo>
                <a:moveTo>
                  <a:pt x="0" y="0"/>
                </a:moveTo>
                <a:cubicBezTo>
                  <a:pt x="21" y="21"/>
                  <a:pt x="21" y="21"/>
                  <a:pt x="21" y="21"/>
                </a:cubicBezTo>
                <a:cubicBezTo>
                  <a:pt x="33" y="32"/>
                  <a:pt x="33" y="32"/>
                  <a:pt x="33" y="32"/>
                </a:cubicBezTo>
                <a:cubicBezTo>
                  <a:pt x="36" y="35"/>
                  <a:pt x="40" y="38"/>
                  <a:pt x="44" y="40"/>
                </a:cubicBezTo>
                <a:cubicBezTo>
                  <a:pt x="40" y="38"/>
                  <a:pt x="36" y="35"/>
                  <a:pt x="33" y="32"/>
                </a:cubicBezTo>
                <a:cubicBezTo>
                  <a:pt x="21" y="21"/>
                  <a:pt x="21" y="21"/>
                  <a:pt x="21" y="2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4989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任意多边形 30"/>
          <p:cNvSpPr/>
          <p:nvPr>
            <p:custDataLst>
              <p:tags r:id="rId17"/>
            </p:custDataLst>
          </p:nvPr>
        </p:nvSpPr>
        <p:spPr bwMode="auto">
          <a:xfrm>
            <a:off x="5871182" y="2734469"/>
            <a:ext cx="85725" cy="195263"/>
          </a:xfrm>
          <a:custGeom>
            <a:avLst/>
            <a:gdLst>
              <a:gd name="T0" fmla="*/ 25 w 25"/>
              <a:gd name="T1" fmla="*/ 0 h 58"/>
              <a:gd name="T2" fmla="*/ 0 w 25"/>
              <a:gd name="T3" fmla="*/ 58 h 58"/>
              <a:gd name="T4" fmla="*/ 0 w 25"/>
              <a:gd name="T5" fmla="*/ 58 h 58"/>
              <a:gd name="T6" fmla="*/ 0 w 25"/>
              <a:gd name="T7" fmla="*/ 57 h 58"/>
              <a:gd name="T8" fmla="*/ 0 w 25"/>
              <a:gd name="T9" fmla="*/ 57 h 58"/>
              <a:gd name="T10" fmla="*/ 0 w 25"/>
              <a:gd name="T11" fmla="*/ 57 h 58"/>
              <a:gd name="T12" fmla="*/ 0 w 25"/>
              <a:gd name="T13" fmla="*/ 57 h 58"/>
              <a:gd name="T14" fmla="*/ 0 w 25"/>
              <a:gd name="T15" fmla="*/ 57 h 58"/>
              <a:gd name="T16" fmla="*/ 0 w 25"/>
              <a:gd name="T17" fmla="*/ 57 h 58"/>
              <a:gd name="T18" fmla="*/ 0 w 25"/>
              <a:gd name="T19" fmla="*/ 57 h 58"/>
              <a:gd name="T20" fmla="*/ 0 w 25"/>
              <a:gd name="T21" fmla="*/ 57 h 58"/>
              <a:gd name="T22" fmla="*/ 0 w 25"/>
              <a:gd name="T23" fmla="*/ 56 h 58"/>
              <a:gd name="T24" fmla="*/ 0 w 25"/>
              <a:gd name="T25" fmla="*/ 56 h 58"/>
              <a:gd name="T26" fmla="*/ 0 w 25"/>
              <a:gd name="T27" fmla="*/ 56 h 58"/>
              <a:gd name="T28" fmla="*/ 0 w 25"/>
              <a:gd name="T29" fmla="*/ 56 h 58"/>
              <a:gd name="T30" fmla="*/ 0 w 25"/>
              <a:gd name="T31" fmla="*/ 56 h 58"/>
              <a:gd name="T32" fmla="*/ 0 w 25"/>
              <a:gd name="T33" fmla="*/ 56 h 58"/>
              <a:gd name="T34" fmla="*/ 0 w 25"/>
              <a:gd name="T35" fmla="*/ 56 h 58"/>
              <a:gd name="T36" fmla="*/ 0 w 25"/>
              <a:gd name="T37" fmla="*/ 56 h 58"/>
              <a:gd name="T38" fmla="*/ 0 w 25"/>
              <a:gd name="T39" fmla="*/ 55 h 58"/>
              <a:gd name="T40" fmla="*/ 0 w 25"/>
              <a:gd name="T41" fmla="*/ 55 h 58"/>
              <a:gd name="T42" fmla="*/ 0 w 25"/>
              <a:gd name="T43" fmla="*/ 55 h 58"/>
              <a:gd name="T44" fmla="*/ 0 w 25"/>
              <a:gd name="T45" fmla="*/ 55 h 58"/>
              <a:gd name="T46" fmla="*/ 0 w 25"/>
              <a:gd name="T47" fmla="*/ 55 h 58"/>
              <a:gd name="T48" fmla="*/ 0 w 25"/>
              <a:gd name="T49" fmla="*/ 55 h 58"/>
              <a:gd name="T50" fmla="*/ 0 w 25"/>
              <a:gd name="T51" fmla="*/ 55 h 58"/>
              <a:gd name="T52" fmla="*/ 0 w 25"/>
              <a:gd name="T53" fmla="*/ 54 h 58"/>
              <a:gd name="T54" fmla="*/ 0 w 25"/>
              <a:gd name="T55" fmla="*/ 54 h 58"/>
              <a:gd name="T56" fmla="*/ 0 w 25"/>
              <a:gd name="T57" fmla="*/ 54 h 58"/>
              <a:gd name="T58" fmla="*/ 0 w 25"/>
              <a:gd name="T59" fmla="*/ 54 h 58"/>
              <a:gd name="T60" fmla="*/ 0 w 25"/>
              <a:gd name="T61" fmla="*/ 54 h 58"/>
              <a:gd name="T62" fmla="*/ 0 w 25"/>
              <a:gd name="T63" fmla="*/ 54 h 58"/>
              <a:gd name="T64" fmla="*/ 0 w 25"/>
              <a:gd name="T65" fmla="*/ 54 h 58"/>
              <a:gd name="T66" fmla="*/ 0 w 25"/>
              <a:gd name="T67" fmla="*/ 54 h 58"/>
              <a:gd name="T68" fmla="*/ 0 w 25"/>
              <a:gd name="T69" fmla="*/ 53 h 58"/>
              <a:gd name="T70" fmla="*/ 0 w 25"/>
              <a:gd name="T71" fmla="*/ 53 h 58"/>
              <a:gd name="T72" fmla="*/ 0 w 25"/>
              <a:gd name="T73" fmla="*/ 53 h 58"/>
              <a:gd name="T74" fmla="*/ 0 w 25"/>
              <a:gd name="T75" fmla="*/ 53 h 58"/>
              <a:gd name="T76" fmla="*/ 0 w 25"/>
              <a:gd name="T77" fmla="*/ 53 h 58"/>
              <a:gd name="T78" fmla="*/ 0 w 25"/>
              <a:gd name="T79" fmla="*/ 53 h 58"/>
              <a:gd name="T80" fmla="*/ 0 w 25"/>
              <a:gd name="T81" fmla="*/ 53 h 58"/>
              <a:gd name="T82" fmla="*/ 0 w 25"/>
              <a:gd name="T83" fmla="*/ 53 h 58"/>
              <a:gd name="T84" fmla="*/ 0 w 25"/>
              <a:gd name="T85" fmla="*/ 52 h 58"/>
              <a:gd name="T86" fmla="*/ 0 w 25"/>
              <a:gd name="T87" fmla="*/ 52 h 58"/>
              <a:gd name="T88" fmla="*/ 3 w 25"/>
              <a:gd name="T89" fmla="*/ 36 h 58"/>
              <a:gd name="T90" fmla="*/ 3 w 25"/>
              <a:gd name="T91" fmla="*/ 36 h 58"/>
              <a:gd name="T92" fmla="*/ 3 w 25"/>
              <a:gd name="T93" fmla="*/ 36 h 58"/>
              <a:gd name="T94" fmla="*/ 3 w 25"/>
              <a:gd name="T95" fmla="*/ 36 h 58"/>
              <a:gd name="T96" fmla="*/ 3 w 25"/>
              <a:gd name="T97" fmla="*/ 35 h 58"/>
              <a:gd name="T98" fmla="*/ 3 w 25"/>
              <a:gd name="T99" fmla="*/ 35 h 58"/>
              <a:gd name="T100" fmla="*/ 3 w 25"/>
              <a:gd name="T101" fmla="*/ 35 h 58"/>
              <a:gd name="T102" fmla="*/ 3 w 25"/>
              <a:gd name="T103" fmla="*/ 35 h 58"/>
              <a:gd name="T104" fmla="*/ 3 w 25"/>
              <a:gd name="T105" fmla="*/ 35 h 58"/>
              <a:gd name="T106" fmla="*/ 25 w 25"/>
              <a:gd name="T107" fmla="*/ 0 h 58"/>
              <a:gd name="T108" fmla="*/ 25 w 25"/>
              <a:gd name="T109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5" h="58">
                <a:moveTo>
                  <a:pt x="25" y="0"/>
                </a:moveTo>
                <a:cubicBezTo>
                  <a:pt x="9" y="14"/>
                  <a:pt x="0" y="35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7"/>
                  <a:pt x="1" y="41"/>
                  <a:pt x="3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7" y="21"/>
                  <a:pt x="15" y="9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D3D1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任意多边形 31"/>
          <p:cNvSpPr/>
          <p:nvPr>
            <p:custDataLst>
              <p:tags r:id="rId18"/>
            </p:custDataLst>
          </p:nvPr>
        </p:nvSpPr>
        <p:spPr bwMode="auto">
          <a:xfrm>
            <a:off x="5871182" y="2734469"/>
            <a:ext cx="85725" cy="195263"/>
          </a:xfrm>
          <a:custGeom>
            <a:avLst/>
            <a:gdLst>
              <a:gd name="T0" fmla="*/ 0 w 25"/>
              <a:gd name="T1" fmla="*/ 58 h 58"/>
              <a:gd name="T2" fmla="*/ 0 w 25"/>
              <a:gd name="T3" fmla="*/ 57 h 58"/>
              <a:gd name="T4" fmla="*/ 0 w 25"/>
              <a:gd name="T5" fmla="*/ 57 h 58"/>
              <a:gd name="T6" fmla="*/ 0 w 25"/>
              <a:gd name="T7" fmla="*/ 57 h 58"/>
              <a:gd name="T8" fmla="*/ 0 w 25"/>
              <a:gd name="T9" fmla="*/ 57 h 58"/>
              <a:gd name="T10" fmla="*/ 0 w 25"/>
              <a:gd name="T11" fmla="*/ 57 h 58"/>
              <a:gd name="T12" fmla="*/ 0 w 25"/>
              <a:gd name="T13" fmla="*/ 56 h 58"/>
              <a:gd name="T14" fmla="*/ 0 w 25"/>
              <a:gd name="T15" fmla="*/ 56 h 58"/>
              <a:gd name="T16" fmla="*/ 0 w 25"/>
              <a:gd name="T17" fmla="*/ 56 h 58"/>
              <a:gd name="T18" fmla="*/ 0 w 25"/>
              <a:gd name="T19" fmla="*/ 56 h 58"/>
              <a:gd name="T20" fmla="*/ 0 w 25"/>
              <a:gd name="T21" fmla="*/ 56 h 58"/>
              <a:gd name="T22" fmla="*/ 0 w 25"/>
              <a:gd name="T23" fmla="*/ 56 h 58"/>
              <a:gd name="T24" fmla="*/ 0 w 25"/>
              <a:gd name="T25" fmla="*/ 55 h 58"/>
              <a:gd name="T26" fmla="*/ 0 w 25"/>
              <a:gd name="T27" fmla="*/ 55 h 58"/>
              <a:gd name="T28" fmla="*/ 0 w 25"/>
              <a:gd name="T29" fmla="*/ 55 h 58"/>
              <a:gd name="T30" fmla="*/ 0 w 25"/>
              <a:gd name="T31" fmla="*/ 55 h 58"/>
              <a:gd name="T32" fmla="*/ 0 w 25"/>
              <a:gd name="T33" fmla="*/ 55 h 58"/>
              <a:gd name="T34" fmla="*/ 0 w 25"/>
              <a:gd name="T35" fmla="*/ 55 h 58"/>
              <a:gd name="T36" fmla="*/ 0 w 25"/>
              <a:gd name="T37" fmla="*/ 54 h 58"/>
              <a:gd name="T38" fmla="*/ 0 w 25"/>
              <a:gd name="T39" fmla="*/ 54 h 58"/>
              <a:gd name="T40" fmla="*/ 0 w 25"/>
              <a:gd name="T41" fmla="*/ 54 h 58"/>
              <a:gd name="T42" fmla="*/ 0 w 25"/>
              <a:gd name="T43" fmla="*/ 54 h 58"/>
              <a:gd name="T44" fmla="*/ 0 w 25"/>
              <a:gd name="T45" fmla="*/ 54 h 58"/>
              <a:gd name="T46" fmla="*/ 0 w 25"/>
              <a:gd name="T47" fmla="*/ 54 h 58"/>
              <a:gd name="T48" fmla="*/ 0 w 25"/>
              <a:gd name="T49" fmla="*/ 53 h 58"/>
              <a:gd name="T50" fmla="*/ 0 w 25"/>
              <a:gd name="T51" fmla="*/ 53 h 58"/>
              <a:gd name="T52" fmla="*/ 0 w 25"/>
              <a:gd name="T53" fmla="*/ 53 h 58"/>
              <a:gd name="T54" fmla="*/ 0 w 25"/>
              <a:gd name="T55" fmla="*/ 53 h 58"/>
              <a:gd name="T56" fmla="*/ 0 w 25"/>
              <a:gd name="T57" fmla="*/ 53 h 58"/>
              <a:gd name="T58" fmla="*/ 0 w 25"/>
              <a:gd name="T59" fmla="*/ 53 h 58"/>
              <a:gd name="T60" fmla="*/ 0 w 25"/>
              <a:gd name="T61" fmla="*/ 52 h 58"/>
              <a:gd name="T62" fmla="*/ 0 w 25"/>
              <a:gd name="T63" fmla="*/ 52 h 58"/>
              <a:gd name="T64" fmla="*/ 3 w 25"/>
              <a:gd name="T65" fmla="*/ 36 h 58"/>
              <a:gd name="T66" fmla="*/ 3 w 25"/>
              <a:gd name="T67" fmla="*/ 36 h 58"/>
              <a:gd name="T68" fmla="*/ 3 w 25"/>
              <a:gd name="T69" fmla="*/ 36 h 58"/>
              <a:gd name="T70" fmla="*/ 3 w 25"/>
              <a:gd name="T71" fmla="*/ 35 h 58"/>
              <a:gd name="T72" fmla="*/ 3 w 25"/>
              <a:gd name="T73" fmla="*/ 35 h 58"/>
              <a:gd name="T74" fmla="*/ 3 w 25"/>
              <a:gd name="T75" fmla="*/ 35 h 58"/>
              <a:gd name="T76" fmla="*/ 3 w 25"/>
              <a:gd name="T77" fmla="*/ 35 h 58"/>
              <a:gd name="T78" fmla="*/ 25 w 25"/>
              <a:gd name="T79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" h="58">
                <a:moveTo>
                  <a:pt x="0" y="57"/>
                </a:move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6"/>
                </a:moveTo>
                <a:cubicBezTo>
                  <a:pt x="0" y="56"/>
                  <a:pt x="0" y="57"/>
                  <a:pt x="0" y="57"/>
                </a:cubicBezTo>
                <a:cubicBezTo>
                  <a:pt x="0" y="57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5"/>
                </a:moveTo>
                <a:cubicBezTo>
                  <a:pt x="0" y="55"/>
                  <a:pt x="0" y="55"/>
                  <a:pt x="0" y="56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0" y="52"/>
                </a:move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moveTo>
                  <a:pt x="3" y="36"/>
                </a:moveTo>
                <a:cubicBezTo>
                  <a:pt x="3" y="36"/>
                  <a:pt x="3" y="36"/>
                  <a:pt x="3" y="36"/>
                </a:cubicBezTo>
                <a:cubicBezTo>
                  <a:pt x="3" y="36"/>
                  <a:pt x="3" y="36"/>
                  <a:pt x="3" y="36"/>
                </a:cubicBezTo>
                <a:moveTo>
                  <a:pt x="3" y="36"/>
                </a:moveTo>
                <a:cubicBezTo>
                  <a:pt x="3" y="36"/>
                  <a:pt x="3" y="36"/>
                  <a:pt x="3" y="36"/>
                </a:cubicBezTo>
                <a:cubicBezTo>
                  <a:pt x="3" y="36"/>
                  <a:pt x="3" y="36"/>
                  <a:pt x="3" y="36"/>
                </a:cubicBezTo>
                <a:moveTo>
                  <a:pt x="3" y="35"/>
                </a:move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moveTo>
                  <a:pt x="3" y="35"/>
                </a:move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moveTo>
                  <a:pt x="25" y="0"/>
                </a:moveTo>
                <a:cubicBezTo>
                  <a:pt x="15" y="9"/>
                  <a:pt x="7" y="21"/>
                  <a:pt x="3" y="35"/>
                </a:cubicBezTo>
                <a:cubicBezTo>
                  <a:pt x="7" y="22"/>
                  <a:pt x="14" y="10"/>
                  <a:pt x="2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C149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任意多边形 32"/>
          <p:cNvSpPr/>
          <p:nvPr>
            <p:custDataLst>
              <p:tags r:id="rId19"/>
            </p:custDataLst>
          </p:nvPr>
        </p:nvSpPr>
        <p:spPr bwMode="auto">
          <a:xfrm>
            <a:off x="5898170" y="3047207"/>
            <a:ext cx="58738" cy="77788"/>
          </a:xfrm>
          <a:custGeom>
            <a:avLst/>
            <a:gdLst>
              <a:gd name="T0" fmla="*/ 0 w 17"/>
              <a:gd name="T1" fmla="*/ 0 h 23"/>
              <a:gd name="T2" fmla="*/ 17 w 17"/>
              <a:gd name="T3" fmla="*/ 23 h 23"/>
              <a:gd name="T4" fmla="*/ 17 w 17"/>
              <a:gd name="T5" fmla="*/ 23 h 23"/>
              <a:gd name="T6" fmla="*/ 0 w 17"/>
              <a:gd name="T7" fmla="*/ 0 h 23"/>
              <a:gd name="T8" fmla="*/ 0 w 17"/>
              <a:gd name="T9" fmla="*/ 0 h 23"/>
              <a:gd name="T10" fmla="*/ 0 w 17"/>
              <a:gd name="T11" fmla="*/ 0 h 23"/>
              <a:gd name="T12" fmla="*/ 0 w 17"/>
              <a:gd name="T1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" h="23">
                <a:moveTo>
                  <a:pt x="0" y="0"/>
                </a:moveTo>
                <a:cubicBezTo>
                  <a:pt x="4" y="9"/>
                  <a:pt x="10" y="16"/>
                  <a:pt x="17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0" y="16"/>
                  <a:pt x="4" y="9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D3D1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任意多边形 33"/>
          <p:cNvSpPr/>
          <p:nvPr>
            <p:custDataLst>
              <p:tags r:id="rId20"/>
            </p:custDataLst>
          </p:nvPr>
        </p:nvSpPr>
        <p:spPr bwMode="auto">
          <a:xfrm>
            <a:off x="5888645" y="3024982"/>
            <a:ext cx="68263" cy="100013"/>
          </a:xfrm>
          <a:custGeom>
            <a:avLst/>
            <a:gdLst>
              <a:gd name="T0" fmla="*/ 0 w 20"/>
              <a:gd name="T1" fmla="*/ 0 h 30"/>
              <a:gd name="T2" fmla="*/ 3 w 20"/>
              <a:gd name="T3" fmla="*/ 7 h 30"/>
              <a:gd name="T4" fmla="*/ 3 w 20"/>
              <a:gd name="T5" fmla="*/ 7 h 30"/>
              <a:gd name="T6" fmla="*/ 3 w 20"/>
              <a:gd name="T7" fmla="*/ 7 h 30"/>
              <a:gd name="T8" fmla="*/ 20 w 20"/>
              <a:gd name="T9" fmla="*/ 30 h 30"/>
              <a:gd name="T10" fmla="*/ 20 w 20"/>
              <a:gd name="T11" fmla="*/ 30 h 30"/>
              <a:gd name="T12" fmla="*/ 19 w 20"/>
              <a:gd name="T13" fmla="*/ 29 h 30"/>
              <a:gd name="T14" fmla="*/ 0 w 20"/>
              <a:gd name="T15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30">
                <a:moveTo>
                  <a:pt x="0" y="0"/>
                </a:moveTo>
                <a:cubicBezTo>
                  <a:pt x="1" y="3"/>
                  <a:pt x="2" y="5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7" y="16"/>
                  <a:pt x="13" y="23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19" y="29"/>
                  <a:pt x="19" y="29"/>
                  <a:pt x="19" y="29"/>
                </a:cubicBezTo>
                <a:cubicBezTo>
                  <a:pt x="11" y="21"/>
                  <a:pt x="4" y="11"/>
                  <a:pt x="0" y="0"/>
                </a:cubicBezTo>
              </a:path>
            </a:pathLst>
          </a:custGeom>
          <a:solidFill>
            <a:srgbClr val="C149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任意多边形 34"/>
          <p:cNvSpPr/>
          <p:nvPr>
            <p:custDataLst>
              <p:tags r:id="rId21"/>
            </p:custDataLst>
          </p:nvPr>
        </p:nvSpPr>
        <p:spPr bwMode="auto">
          <a:xfrm>
            <a:off x="6515707" y="2659857"/>
            <a:ext cx="269875" cy="269875"/>
          </a:xfrm>
          <a:custGeom>
            <a:avLst/>
            <a:gdLst>
              <a:gd name="T0" fmla="*/ 170 w 170"/>
              <a:gd name="T1" fmla="*/ 0 h 170"/>
              <a:gd name="T2" fmla="*/ 170 w 170"/>
              <a:gd name="T3" fmla="*/ 0 h 170"/>
              <a:gd name="T4" fmla="*/ 0 w 170"/>
              <a:gd name="T5" fmla="*/ 170 h 170"/>
              <a:gd name="T6" fmla="*/ 0 w 170"/>
              <a:gd name="T7" fmla="*/ 170 h 170"/>
              <a:gd name="T8" fmla="*/ 170 w 170"/>
              <a:gd name="T9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70">
                <a:moveTo>
                  <a:pt x="170" y="0"/>
                </a:moveTo>
                <a:lnTo>
                  <a:pt x="170" y="0"/>
                </a:lnTo>
                <a:lnTo>
                  <a:pt x="0" y="170"/>
                </a:lnTo>
                <a:lnTo>
                  <a:pt x="0" y="170"/>
                </a:lnTo>
                <a:lnTo>
                  <a:pt x="170" y="0"/>
                </a:lnTo>
                <a:close/>
              </a:path>
            </a:pathLst>
          </a:custGeom>
          <a:solidFill>
            <a:srgbClr val="D54F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任意多边形 35"/>
          <p:cNvSpPr/>
          <p:nvPr>
            <p:custDataLst>
              <p:tags r:id="rId22"/>
            </p:custDataLst>
          </p:nvPr>
        </p:nvSpPr>
        <p:spPr bwMode="auto">
          <a:xfrm>
            <a:off x="6515707" y="2659857"/>
            <a:ext cx="269875" cy="269875"/>
          </a:xfrm>
          <a:custGeom>
            <a:avLst/>
            <a:gdLst>
              <a:gd name="T0" fmla="*/ 170 w 170"/>
              <a:gd name="T1" fmla="*/ 0 h 170"/>
              <a:gd name="T2" fmla="*/ 170 w 170"/>
              <a:gd name="T3" fmla="*/ 0 h 170"/>
              <a:gd name="T4" fmla="*/ 0 w 170"/>
              <a:gd name="T5" fmla="*/ 170 h 170"/>
              <a:gd name="T6" fmla="*/ 0 w 170"/>
              <a:gd name="T7" fmla="*/ 170 h 170"/>
              <a:gd name="T8" fmla="*/ 170 w 170"/>
              <a:gd name="T9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70">
                <a:moveTo>
                  <a:pt x="170" y="0"/>
                </a:moveTo>
                <a:lnTo>
                  <a:pt x="170" y="0"/>
                </a:lnTo>
                <a:lnTo>
                  <a:pt x="0" y="170"/>
                </a:lnTo>
                <a:lnTo>
                  <a:pt x="0" y="170"/>
                </a:lnTo>
                <a:lnTo>
                  <a:pt x="17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任意多边形 36"/>
          <p:cNvSpPr/>
          <p:nvPr>
            <p:custDataLst>
              <p:tags r:id="rId23"/>
            </p:custDataLst>
          </p:nvPr>
        </p:nvSpPr>
        <p:spPr bwMode="auto">
          <a:xfrm>
            <a:off x="6302982" y="2717007"/>
            <a:ext cx="212725" cy="212725"/>
          </a:xfrm>
          <a:custGeom>
            <a:avLst/>
            <a:gdLst>
              <a:gd name="T0" fmla="*/ 0 w 63"/>
              <a:gd name="T1" fmla="*/ 0 h 63"/>
              <a:gd name="T2" fmla="*/ 1 w 63"/>
              <a:gd name="T3" fmla="*/ 1 h 63"/>
              <a:gd name="T4" fmla="*/ 13 w 63"/>
              <a:gd name="T5" fmla="*/ 13 h 63"/>
              <a:gd name="T6" fmla="*/ 63 w 63"/>
              <a:gd name="T7" fmla="*/ 63 h 63"/>
              <a:gd name="T8" fmla="*/ 63 w 63"/>
              <a:gd name="T9" fmla="*/ 63 h 63"/>
              <a:gd name="T10" fmla="*/ 13 w 63"/>
              <a:gd name="T11" fmla="*/ 12 h 63"/>
              <a:gd name="T12" fmla="*/ 1 w 63"/>
              <a:gd name="T13" fmla="*/ 1 h 63"/>
              <a:gd name="T14" fmla="*/ 0 w 63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63">
                <a:moveTo>
                  <a:pt x="0" y="0"/>
                </a:moveTo>
                <a:cubicBezTo>
                  <a:pt x="0" y="0"/>
                  <a:pt x="1" y="1"/>
                  <a:pt x="1" y="1"/>
                </a:cubicBezTo>
                <a:cubicBezTo>
                  <a:pt x="13" y="13"/>
                  <a:pt x="13" y="13"/>
                  <a:pt x="13" y="13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13" y="12"/>
                  <a:pt x="13" y="12"/>
                  <a:pt x="13" y="12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0" y="0"/>
                  <a:pt x="0" y="0"/>
                </a:cubicBezTo>
              </a:path>
            </a:pathLst>
          </a:custGeom>
          <a:solidFill>
            <a:srgbClr val="B144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任意多边形 37"/>
          <p:cNvSpPr/>
          <p:nvPr>
            <p:custDataLst>
              <p:tags r:id="rId24"/>
            </p:custDataLst>
          </p:nvPr>
        </p:nvSpPr>
        <p:spPr bwMode="auto">
          <a:xfrm>
            <a:off x="6515707" y="2929732"/>
            <a:ext cx="269875" cy="266700"/>
          </a:xfrm>
          <a:custGeom>
            <a:avLst/>
            <a:gdLst>
              <a:gd name="T0" fmla="*/ 0 w 170"/>
              <a:gd name="T1" fmla="*/ 0 h 168"/>
              <a:gd name="T2" fmla="*/ 0 w 170"/>
              <a:gd name="T3" fmla="*/ 0 h 168"/>
              <a:gd name="T4" fmla="*/ 170 w 170"/>
              <a:gd name="T5" fmla="*/ 168 h 168"/>
              <a:gd name="T6" fmla="*/ 170 w 170"/>
              <a:gd name="T7" fmla="*/ 168 h 168"/>
              <a:gd name="T8" fmla="*/ 0 w 17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68">
                <a:moveTo>
                  <a:pt x="0" y="0"/>
                </a:moveTo>
                <a:lnTo>
                  <a:pt x="0" y="0"/>
                </a:lnTo>
                <a:lnTo>
                  <a:pt x="170" y="168"/>
                </a:lnTo>
                <a:lnTo>
                  <a:pt x="170" y="168"/>
                </a:lnTo>
                <a:lnTo>
                  <a:pt x="0" y="0"/>
                </a:lnTo>
                <a:close/>
              </a:path>
            </a:pathLst>
          </a:custGeom>
          <a:solidFill>
            <a:srgbClr val="D54F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任意多边形 38"/>
          <p:cNvSpPr/>
          <p:nvPr>
            <p:custDataLst>
              <p:tags r:id="rId25"/>
            </p:custDataLst>
          </p:nvPr>
        </p:nvSpPr>
        <p:spPr bwMode="auto">
          <a:xfrm>
            <a:off x="6515707" y="2929732"/>
            <a:ext cx="269875" cy="266700"/>
          </a:xfrm>
          <a:custGeom>
            <a:avLst/>
            <a:gdLst>
              <a:gd name="T0" fmla="*/ 0 w 170"/>
              <a:gd name="T1" fmla="*/ 0 h 168"/>
              <a:gd name="T2" fmla="*/ 0 w 170"/>
              <a:gd name="T3" fmla="*/ 0 h 168"/>
              <a:gd name="T4" fmla="*/ 170 w 170"/>
              <a:gd name="T5" fmla="*/ 168 h 168"/>
              <a:gd name="T6" fmla="*/ 170 w 170"/>
              <a:gd name="T7" fmla="*/ 168 h 168"/>
              <a:gd name="T8" fmla="*/ 0 w 17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68">
                <a:moveTo>
                  <a:pt x="0" y="0"/>
                </a:moveTo>
                <a:lnTo>
                  <a:pt x="0" y="0"/>
                </a:lnTo>
                <a:lnTo>
                  <a:pt x="170" y="168"/>
                </a:lnTo>
                <a:lnTo>
                  <a:pt x="170" y="16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任意多边形 39"/>
          <p:cNvSpPr/>
          <p:nvPr>
            <p:custDataLst>
              <p:tags r:id="rId26"/>
            </p:custDataLst>
          </p:nvPr>
        </p:nvSpPr>
        <p:spPr bwMode="auto">
          <a:xfrm>
            <a:off x="6137882" y="3024982"/>
            <a:ext cx="284163" cy="171450"/>
          </a:xfrm>
          <a:custGeom>
            <a:avLst/>
            <a:gdLst>
              <a:gd name="T0" fmla="*/ 0 w 84"/>
              <a:gd name="T1" fmla="*/ 51 h 51"/>
              <a:gd name="T2" fmla="*/ 0 w 84"/>
              <a:gd name="T3" fmla="*/ 51 h 51"/>
              <a:gd name="T4" fmla="*/ 0 w 84"/>
              <a:gd name="T5" fmla="*/ 51 h 51"/>
              <a:gd name="T6" fmla="*/ 84 w 84"/>
              <a:gd name="T7" fmla="*/ 0 h 51"/>
              <a:gd name="T8" fmla="*/ 62 w 84"/>
              <a:gd name="T9" fmla="*/ 22 h 51"/>
              <a:gd name="T10" fmla="*/ 50 w 84"/>
              <a:gd name="T11" fmla="*/ 33 h 51"/>
              <a:gd name="T12" fmla="*/ 40 w 84"/>
              <a:gd name="T13" fmla="*/ 40 h 51"/>
              <a:gd name="T14" fmla="*/ 50 w 84"/>
              <a:gd name="T15" fmla="*/ 33 h 51"/>
              <a:gd name="T16" fmla="*/ 62 w 84"/>
              <a:gd name="T17" fmla="*/ 22 h 51"/>
              <a:gd name="T18" fmla="*/ 84 w 84"/>
              <a:gd name="T1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" h="51">
                <a:moveTo>
                  <a:pt x="0" y="51"/>
                </a:moveTo>
                <a:cubicBezTo>
                  <a:pt x="0" y="51"/>
                  <a:pt x="0" y="51"/>
                  <a:pt x="0" y="51"/>
                </a:cubicBezTo>
                <a:cubicBezTo>
                  <a:pt x="0" y="51"/>
                  <a:pt x="0" y="51"/>
                  <a:pt x="0" y="51"/>
                </a:cubicBezTo>
                <a:moveTo>
                  <a:pt x="84" y="0"/>
                </a:moveTo>
                <a:cubicBezTo>
                  <a:pt x="62" y="22"/>
                  <a:pt x="62" y="22"/>
                  <a:pt x="62" y="22"/>
                </a:cubicBezTo>
                <a:cubicBezTo>
                  <a:pt x="50" y="33"/>
                  <a:pt x="50" y="33"/>
                  <a:pt x="50" y="33"/>
                </a:cubicBezTo>
                <a:cubicBezTo>
                  <a:pt x="47" y="36"/>
                  <a:pt x="44" y="38"/>
                  <a:pt x="40" y="40"/>
                </a:cubicBezTo>
                <a:cubicBezTo>
                  <a:pt x="44" y="38"/>
                  <a:pt x="47" y="36"/>
                  <a:pt x="50" y="33"/>
                </a:cubicBezTo>
                <a:cubicBezTo>
                  <a:pt x="62" y="22"/>
                  <a:pt x="62" y="22"/>
                  <a:pt x="62" y="22"/>
                </a:cubicBezTo>
                <a:cubicBezTo>
                  <a:pt x="84" y="0"/>
                  <a:pt x="84" y="0"/>
                  <a:pt x="84" y="0"/>
                </a:cubicBezTo>
              </a:path>
            </a:pathLst>
          </a:custGeom>
          <a:solidFill>
            <a:srgbClr val="B144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任意多边形 40"/>
          <p:cNvSpPr/>
          <p:nvPr>
            <p:custDataLst>
              <p:tags r:id="rId27"/>
            </p:custDataLst>
          </p:nvPr>
        </p:nvSpPr>
        <p:spPr bwMode="auto">
          <a:xfrm>
            <a:off x="5871182" y="4733132"/>
            <a:ext cx="85725" cy="392113"/>
          </a:xfrm>
          <a:custGeom>
            <a:avLst/>
            <a:gdLst>
              <a:gd name="T0" fmla="*/ 25 w 25"/>
              <a:gd name="T1" fmla="*/ 116 h 116"/>
              <a:gd name="T2" fmla="*/ 8 w 25"/>
              <a:gd name="T3" fmla="*/ 93 h 116"/>
              <a:gd name="T4" fmla="*/ 8 w 25"/>
              <a:gd name="T5" fmla="*/ 93 h 116"/>
              <a:gd name="T6" fmla="*/ 25 w 25"/>
              <a:gd name="T7" fmla="*/ 0 h 116"/>
              <a:gd name="T8" fmla="*/ 0 w 25"/>
              <a:gd name="T9" fmla="*/ 58 h 116"/>
              <a:gd name="T10" fmla="*/ 0 w 25"/>
              <a:gd name="T11" fmla="*/ 58 h 116"/>
              <a:gd name="T12" fmla="*/ 0 w 25"/>
              <a:gd name="T13" fmla="*/ 57 h 116"/>
              <a:gd name="T14" fmla="*/ 0 w 25"/>
              <a:gd name="T15" fmla="*/ 57 h 116"/>
              <a:gd name="T16" fmla="*/ 0 w 25"/>
              <a:gd name="T17" fmla="*/ 57 h 116"/>
              <a:gd name="T18" fmla="*/ 0 w 25"/>
              <a:gd name="T19" fmla="*/ 57 h 116"/>
              <a:gd name="T20" fmla="*/ 0 w 25"/>
              <a:gd name="T21" fmla="*/ 56 h 116"/>
              <a:gd name="T22" fmla="*/ 0 w 25"/>
              <a:gd name="T23" fmla="*/ 56 h 116"/>
              <a:gd name="T24" fmla="*/ 0 w 25"/>
              <a:gd name="T25" fmla="*/ 56 h 116"/>
              <a:gd name="T26" fmla="*/ 0 w 25"/>
              <a:gd name="T27" fmla="*/ 56 h 116"/>
              <a:gd name="T28" fmla="*/ 0 w 25"/>
              <a:gd name="T29" fmla="*/ 55 h 116"/>
              <a:gd name="T30" fmla="*/ 0 w 25"/>
              <a:gd name="T31" fmla="*/ 55 h 116"/>
              <a:gd name="T32" fmla="*/ 0 w 25"/>
              <a:gd name="T33" fmla="*/ 55 h 116"/>
              <a:gd name="T34" fmla="*/ 0 w 25"/>
              <a:gd name="T35" fmla="*/ 55 h 116"/>
              <a:gd name="T36" fmla="*/ 0 w 25"/>
              <a:gd name="T37" fmla="*/ 54 h 116"/>
              <a:gd name="T38" fmla="*/ 0 w 25"/>
              <a:gd name="T39" fmla="*/ 54 h 116"/>
              <a:gd name="T40" fmla="*/ 0 w 25"/>
              <a:gd name="T41" fmla="*/ 54 h 116"/>
              <a:gd name="T42" fmla="*/ 0 w 25"/>
              <a:gd name="T43" fmla="*/ 54 h 116"/>
              <a:gd name="T44" fmla="*/ 0 w 25"/>
              <a:gd name="T45" fmla="*/ 53 h 116"/>
              <a:gd name="T46" fmla="*/ 0 w 25"/>
              <a:gd name="T47" fmla="*/ 53 h 116"/>
              <a:gd name="T48" fmla="*/ 3 w 25"/>
              <a:gd name="T49" fmla="*/ 34 h 116"/>
              <a:gd name="T50" fmla="*/ 3 w 25"/>
              <a:gd name="T51" fmla="*/ 34 h 116"/>
              <a:gd name="T52" fmla="*/ 3 w 25"/>
              <a:gd name="T53" fmla="*/ 34 h 116"/>
              <a:gd name="T54" fmla="*/ 3 w 25"/>
              <a:gd name="T55" fmla="*/ 34 h 116"/>
              <a:gd name="T56" fmla="*/ 4 w 25"/>
              <a:gd name="T57" fmla="*/ 33 h 116"/>
              <a:gd name="T58" fmla="*/ 4 w 25"/>
              <a:gd name="T59" fmla="*/ 33 h 116"/>
              <a:gd name="T60" fmla="*/ 4 w 25"/>
              <a:gd name="T61" fmla="*/ 33 h 116"/>
              <a:gd name="T62" fmla="*/ 4 w 25"/>
              <a:gd name="T63" fmla="*/ 33 h 116"/>
              <a:gd name="T64" fmla="*/ 4 w 25"/>
              <a:gd name="T65" fmla="*/ 33 h 116"/>
              <a:gd name="T66" fmla="*/ 25 w 25"/>
              <a:gd name="T6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" h="116">
                <a:moveTo>
                  <a:pt x="8" y="93"/>
                </a:moveTo>
                <a:cubicBezTo>
                  <a:pt x="12" y="102"/>
                  <a:pt x="18" y="110"/>
                  <a:pt x="25" y="116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18" y="109"/>
                  <a:pt x="12" y="102"/>
                  <a:pt x="8" y="93"/>
                </a:cubicBezTo>
                <a:moveTo>
                  <a:pt x="8" y="93"/>
                </a:moveTo>
                <a:cubicBezTo>
                  <a:pt x="8" y="93"/>
                  <a:pt x="8" y="93"/>
                  <a:pt x="8" y="93"/>
                </a:cubicBezTo>
                <a:cubicBezTo>
                  <a:pt x="8" y="93"/>
                  <a:pt x="8" y="93"/>
                  <a:pt x="8" y="93"/>
                </a:cubicBezTo>
                <a:moveTo>
                  <a:pt x="25" y="0"/>
                </a:moveTo>
                <a:cubicBezTo>
                  <a:pt x="9" y="14"/>
                  <a:pt x="0" y="35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47"/>
                  <a:pt x="1" y="40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8" y="20"/>
                  <a:pt x="15" y="9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D3D1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任意多边形 41"/>
          <p:cNvSpPr/>
          <p:nvPr>
            <p:custDataLst>
              <p:tags r:id="rId28"/>
            </p:custDataLst>
          </p:nvPr>
        </p:nvSpPr>
        <p:spPr bwMode="auto">
          <a:xfrm>
            <a:off x="5871182" y="4733132"/>
            <a:ext cx="85725" cy="392113"/>
          </a:xfrm>
          <a:custGeom>
            <a:avLst/>
            <a:gdLst>
              <a:gd name="T0" fmla="*/ 8 w 25"/>
              <a:gd name="T1" fmla="*/ 93 h 116"/>
              <a:gd name="T2" fmla="*/ 8 w 25"/>
              <a:gd name="T3" fmla="*/ 93 h 116"/>
              <a:gd name="T4" fmla="*/ 25 w 25"/>
              <a:gd name="T5" fmla="*/ 116 h 116"/>
              <a:gd name="T6" fmla="*/ 5 w 25"/>
              <a:gd name="T7" fmla="*/ 86 h 116"/>
              <a:gd name="T8" fmla="*/ 0 w 25"/>
              <a:gd name="T9" fmla="*/ 58 h 116"/>
              <a:gd name="T10" fmla="*/ 0 w 25"/>
              <a:gd name="T11" fmla="*/ 58 h 116"/>
              <a:gd name="T12" fmla="*/ 0 w 25"/>
              <a:gd name="T13" fmla="*/ 58 h 116"/>
              <a:gd name="T14" fmla="*/ 0 w 25"/>
              <a:gd name="T15" fmla="*/ 57 h 116"/>
              <a:gd name="T16" fmla="*/ 0 w 25"/>
              <a:gd name="T17" fmla="*/ 57 h 116"/>
              <a:gd name="T18" fmla="*/ 0 w 25"/>
              <a:gd name="T19" fmla="*/ 57 h 116"/>
              <a:gd name="T20" fmla="*/ 0 w 25"/>
              <a:gd name="T21" fmla="*/ 57 h 116"/>
              <a:gd name="T22" fmla="*/ 0 w 25"/>
              <a:gd name="T23" fmla="*/ 57 h 116"/>
              <a:gd name="T24" fmla="*/ 0 w 25"/>
              <a:gd name="T25" fmla="*/ 57 h 116"/>
              <a:gd name="T26" fmla="*/ 0 w 25"/>
              <a:gd name="T27" fmla="*/ 56 h 116"/>
              <a:gd name="T28" fmla="*/ 0 w 25"/>
              <a:gd name="T29" fmla="*/ 56 h 116"/>
              <a:gd name="T30" fmla="*/ 0 w 25"/>
              <a:gd name="T31" fmla="*/ 56 h 116"/>
              <a:gd name="T32" fmla="*/ 0 w 25"/>
              <a:gd name="T33" fmla="*/ 56 h 116"/>
              <a:gd name="T34" fmla="*/ 0 w 25"/>
              <a:gd name="T35" fmla="*/ 56 h 116"/>
              <a:gd name="T36" fmla="*/ 0 w 25"/>
              <a:gd name="T37" fmla="*/ 56 h 116"/>
              <a:gd name="T38" fmla="*/ 0 w 25"/>
              <a:gd name="T39" fmla="*/ 55 h 116"/>
              <a:gd name="T40" fmla="*/ 0 w 25"/>
              <a:gd name="T41" fmla="*/ 55 h 116"/>
              <a:gd name="T42" fmla="*/ 0 w 25"/>
              <a:gd name="T43" fmla="*/ 55 h 116"/>
              <a:gd name="T44" fmla="*/ 0 w 25"/>
              <a:gd name="T45" fmla="*/ 55 h 116"/>
              <a:gd name="T46" fmla="*/ 0 w 25"/>
              <a:gd name="T47" fmla="*/ 55 h 116"/>
              <a:gd name="T48" fmla="*/ 0 w 25"/>
              <a:gd name="T49" fmla="*/ 55 h 116"/>
              <a:gd name="T50" fmla="*/ 0 w 25"/>
              <a:gd name="T51" fmla="*/ 54 h 116"/>
              <a:gd name="T52" fmla="*/ 0 w 25"/>
              <a:gd name="T53" fmla="*/ 54 h 116"/>
              <a:gd name="T54" fmla="*/ 0 w 25"/>
              <a:gd name="T55" fmla="*/ 54 h 116"/>
              <a:gd name="T56" fmla="*/ 0 w 25"/>
              <a:gd name="T57" fmla="*/ 54 h 116"/>
              <a:gd name="T58" fmla="*/ 0 w 25"/>
              <a:gd name="T59" fmla="*/ 54 h 116"/>
              <a:gd name="T60" fmla="*/ 0 w 25"/>
              <a:gd name="T61" fmla="*/ 54 h 116"/>
              <a:gd name="T62" fmla="*/ 0 w 25"/>
              <a:gd name="T63" fmla="*/ 53 h 116"/>
              <a:gd name="T64" fmla="*/ 0 w 25"/>
              <a:gd name="T65" fmla="*/ 53 h 116"/>
              <a:gd name="T66" fmla="*/ 0 w 25"/>
              <a:gd name="T67" fmla="*/ 53 h 116"/>
              <a:gd name="T68" fmla="*/ 3 w 25"/>
              <a:gd name="T69" fmla="*/ 34 h 116"/>
              <a:gd name="T70" fmla="*/ 3 w 25"/>
              <a:gd name="T71" fmla="*/ 34 h 116"/>
              <a:gd name="T72" fmla="*/ 3 w 25"/>
              <a:gd name="T73" fmla="*/ 34 h 116"/>
              <a:gd name="T74" fmla="*/ 3 w 25"/>
              <a:gd name="T75" fmla="*/ 34 h 116"/>
              <a:gd name="T76" fmla="*/ 3 w 25"/>
              <a:gd name="T77" fmla="*/ 34 h 116"/>
              <a:gd name="T78" fmla="*/ 3 w 25"/>
              <a:gd name="T79" fmla="*/ 34 h 116"/>
              <a:gd name="T80" fmla="*/ 4 w 25"/>
              <a:gd name="T81" fmla="*/ 33 h 116"/>
              <a:gd name="T82" fmla="*/ 4 w 25"/>
              <a:gd name="T83" fmla="*/ 33 h 116"/>
              <a:gd name="T84" fmla="*/ 4 w 25"/>
              <a:gd name="T85" fmla="*/ 33 h 116"/>
              <a:gd name="T86" fmla="*/ 4 w 25"/>
              <a:gd name="T87" fmla="*/ 33 h 116"/>
              <a:gd name="T88" fmla="*/ 4 w 25"/>
              <a:gd name="T89" fmla="*/ 33 h 116"/>
              <a:gd name="T90" fmla="*/ 4 w 25"/>
              <a:gd name="T91" fmla="*/ 33 h 116"/>
              <a:gd name="T92" fmla="*/ 25 w 25"/>
              <a:gd name="T93" fmla="*/ 0 h 116"/>
              <a:gd name="T94" fmla="*/ 24 w 25"/>
              <a:gd name="T95" fmla="*/ 0 h 116"/>
              <a:gd name="T96" fmla="*/ 25 w 25"/>
              <a:gd name="T9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" h="116">
                <a:moveTo>
                  <a:pt x="5" y="86"/>
                </a:moveTo>
                <a:cubicBezTo>
                  <a:pt x="6" y="89"/>
                  <a:pt x="7" y="91"/>
                  <a:pt x="8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12" y="102"/>
                  <a:pt x="18" y="109"/>
                  <a:pt x="25" y="116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16" y="108"/>
                  <a:pt x="9" y="98"/>
                  <a:pt x="5" y="86"/>
                </a:cubicBezTo>
                <a:moveTo>
                  <a:pt x="0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moveTo>
                  <a:pt x="0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4" y="34"/>
                </a:moveTo>
                <a:cubicBezTo>
                  <a:pt x="4" y="34"/>
                  <a:pt x="4" y="34"/>
                  <a:pt x="3" y="34"/>
                </a:cubicBezTo>
                <a:cubicBezTo>
                  <a:pt x="4" y="34"/>
                  <a:pt x="4" y="34"/>
                  <a:pt x="4" y="34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25" y="0"/>
                </a:moveTo>
                <a:cubicBezTo>
                  <a:pt x="15" y="9"/>
                  <a:pt x="8" y="20"/>
                  <a:pt x="4" y="33"/>
                </a:cubicBezTo>
                <a:cubicBezTo>
                  <a:pt x="8" y="20"/>
                  <a:pt x="15" y="9"/>
                  <a:pt x="2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8EAA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任意多边形 42"/>
          <p:cNvSpPr/>
          <p:nvPr>
            <p:custDataLst>
              <p:tags r:id="rId29"/>
            </p:custDataLst>
          </p:nvPr>
        </p:nvSpPr>
        <p:spPr bwMode="auto">
          <a:xfrm>
            <a:off x="6515707" y="4663282"/>
            <a:ext cx="269875" cy="266700"/>
          </a:xfrm>
          <a:custGeom>
            <a:avLst/>
            <a:gdLst>
              <a:gd name="T0" fmla="*/ 170 w 170"/>
              <a:gd name="T1" fmla="*/ 0 h 168"/>
              <a:gd name="T2" fmla="*/ 170 w 170"/>
              <a:gd name="T3" fmla="*/ 0 h 168"/>
              <a:gd name="T4" fmla="*/ 0 w 170"/>
              <a:gd name="T5" fmla="*/ 168 h 168"/>
              <a:gd name="T6" fmla="*/ 0 w 170"/>
              <a:gd name="T7" fmla="*/ 168 h 168"/>
              <a:gd name="T8" fmla="*/ 170 w 17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0" y="168"/>
                </a:lnTo>
                <a:lnTo>
                  <a:pt x="170" y="0"/>
                </a:lnTo>
                <a:close/>
              </a:path>
            </a:pathLst>
          </a:custGeom>
          <a:solidFill>
            <a:srgbClr val="9BBB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任意多边形 43"/>
          <p:cNvSpPr/>
          <p:nvPr>
            <p:custDataLst>
              <p:tags r:id="rId30"/>
            </p:custDataLst>
          </p:nvPr>
        </p:nvSpPr>
        <p:spPr bwMode="auto">
          <a:xfrm>
            <a:off x="6515707" y="4663282"/>
            <a:ext cx="269875" cy="266700"/>
          </a:xfrm>
          <a:custGeom>
            <a:avLst/>
            <a:gdLst>
              <a:gd name="T0" fmla="*/ 170 w 170"/>
              <a:gd name="T1" fmla="*/ 0 h 168"/>
              <a:gd name="T2" fmla="*/ 170 w 170"/>
              <a:gd name="T3" fmla="*/ 0 h 168"/>
              <a:gd name="T4" fmla="*/ 0 w 170"/>
              <a:gd name="T5" fmla="*/ 168 h 168"/>
              <a:gd name="T6" fmla="*/ 0 w 170"/>
              <a:gd name="T7" fmla="*/ 168 h 168"/>
              <a:gd name="T8" fmla="*/ 170 w 17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0" y="168"/>
                </a:lnTo>
                <a:lnTo>
                  <a:pt x="17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任意多边形 44"/>
          <p:cNvSpPr/>
          <p:nvPr>
            <p:custDataLst>
              <p:tags r:id="rId31"/>
            </p:custDataLst>
          </p:nvPr>
        </p:nvSpPr>
        <p:spPr bwMode="auto">
          <a:xfrm>
            <a:off x="6302982" y="4717257"/>
            <a:ext cx="212725" cy="212725"/>
          </a:xfrm>
          <a:custGeom>
            <a:avLst/>
            <a:gdLst>
              <a:gd name="T0" fmla="*/ 0 w 63"/>
              <a:gd name="T1" fmla="*/ 0 h 63"/>
              <a:gd name="T2" fmla="*/ 1 w 63"/>
              <a:gd name="T3" fmla="*/ 1 h 63"/>
              <a:gd name="T4" fmla="*/ 13 w 63"/>
              <a:gd name="T5" fmla="*/ 13 h 63"/>
              <a:gd name="T6" fmla="*/ 63 w 63"/>
              <a:gd name="T7" fmla="*/ 63 h 63"/>
              <a:gd name="T8" fmla="*/ 63 w 63"/>
              <a:gd name="T9" fmla="*/ 63 h 63"/>
              <a:gd name="T10" fmla="*/ 13 w 63"/>
              <a:gd name="T11" fmla="*/ 13 h 63"/>
              <a:gd name="T12" fmla="*/ 1 w 63"/>
              <a:gd name="T13" fmla="*/ 2 h 63"/>
              <a:gd name="T14" fmla="*/ 0 w 63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63">
                <a:moveTo>
                  <a:pt x="0" y="0"/>
                </a:moveTo>
                <a:cubicBezTo>
                  <a:pt x="0" y="1"/>
                  <a:pt x="1" y="1"/>
                  <a:pt x="1" y="1"/>
                </a:cubicBezTo>
                <a:cubicBezTo>
                  <a:pt x="13" y="13"/>
                  <a:pt x="13" y="13"/>
                  <a:pt x="13" y="13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13" y="13"/>
                  <a:pt x="13" y="13"/>
                  <a:pt x="13" y="13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0" y="1"/>
                  <a:pt x="0" y="0"/>
                </a:cubicBezTo>
              </a:path>
            </a:pathLst>
          </a:custGeom>
          <a:solidFill>
            <a:srgbClr val="839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任意多边形 45"/>
          <p:cNvSpPr/>
          <p:nvPr>
            <p:custDataLst>
              <p:tags r:id="rId32"/>
            </p:custDataLst>
          </p:nvPr>
        </p:nvSpPr>
        <p:spPr bwMode="auto">
          <a:xfrm>
            <a:off x="6515707" y="4929982"/>
            <a:ext cx="269875" cy="268288"/>
          </a:xfrm>
          <a:custGeom>
            <a:avLst/>
            <a:gdLst>
              <a:gd name="T0" fmla="*/ 0 w 170"/>
              <a:gd name="T1" fmla="*/ 0 h 169"/>
              <a:gd name="T2" fmla="*/ 0 w 170"/>
              <a:gd name="T3" fmla="*/ 0 h 169"/>
              <a:gd name="T4" fmla="*/ 170 w 170"/>
              <a:gd name="T5" fmla="*/ 169 h 169"/>
              <a:gd name="T6" fmla="*/ 170 w 170"/>
              <a:gd name="T7" fmla="*/ 169 h 169"/>
              <a:gd name="T8" fmla="*/ 0 w 170"/>
              <a:gd name="T9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69">
                <a:moveTo>
                  <a:pt x="0" y="0"/>
                </a:moveTo>
                <a:lnTo>
                  <a:pt x="0" y="0"/>
                </a:lnTo>
                <a:lnTo>
                  <a:pt x="170" y="169"/>
                </a:lnTo>
                <a:lnTo>
                  <a:pt x="170" y="169"/>
                </a:lnTo>
                <a:lnTo>
                  <a:pt x="0" y="0"/>
                </a:lnTo>
                <a:close/>
              </a:path>
            </a:pathLst>
          </a:custGeom>
          <a:solidFill>
            <a:srgbClr val="9BBB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任意多边形 46"/>
          <p:cNvSpPr/>
          <p:nvPr>
            <p:custDataLst>
              <p:tags r:id="rId33"/>
            </p:custDataLst>
          </p:nvPr>
        </p:nvSpPr>
        <p:spPr bwMode="auto">
          <a:xfrm>
            <a:off x="6515707" y="4929982"/>
            <a:ext cx="269875" cy="268288"/>
          </a:xfrm>
          <a:custGeom>
            <a:avLst/>
            <a:gdLst>
              <a:gd name="T0" fmla="*/ 0 w 170"/>
              <a:gd name="T1" fmla="*/ 0 h 169"/>
              <a:gd name="T2" fmla="*/ 0 w 170"/>
              <a:gd name="T3" fmla="*/ 0 h 169"/>
              <a:gd name="T4" fmla="*/ 170 w 170"/>
              <a:gd name="T5" fmla="*/ 169 h 169"/>
              <a:gd name="T6" fmla="*/ 170 w 170"/>
              <a:gd name="T7" fmla="*/ 169 h 169"/>
              <a:gd name="T8" fmla="*/ 0 w 170"/>
              <a:gd name="T9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69">
                <a:moveTo>
                  <a:pt x="0" y="0"/>
                </a:moveTo>
                <a:lnTo>
                  <a:pt x="0" y="0"/>
                </a:lnTo>
                <a:lnTo>
                  <a:pt x="170" y="169"/>
                </a:lnTo>
                <a:lnTo>
                  <a:pt x="170" y="16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任意多边形 47"/>
          <p:cNvSpPr/>
          <p:nvPr>
            <p:custDataLst>
              <p:tags r:id="rId34"/>
            </p:custDataLst>
          </p:nvPr>
        </p:nvSpPr>
        <p:spPr bwMode="auto">
          <a:xfrm>
            <a:off x="6137882" y="5023644"/>
            <a:ext cx="284163" cy="174625"/>
          </a:xfrm>
          <a:custGeom>
            <a:avLst/>
            <a:gdLst>
              <a:gd name="T0" fmla="*/ 0 w 84"/>
              <a:gd name="T1" fmla="*/ 52 h 52"/>
              <a:gd name="T2" fmla="*/ 0 w 84"/>
              <a:gd name="T3" fmla="*/ 52 h 52"/>
              <a:gd name="T4" fmla="*/ 0 w 84"/>
              <a:gd name="T5" fmla="*/ 52 h 52"/>
              <a:gd name="T6" fmla="*/ 84 w 84"/>
              <a:gd name="T7" fmla="*/ 0 h 52"/>
              <a:gd name="T8" fmla="*/ 62 w 84"/>
              <a:gd name="T9" fmla="*/ 22 h 52"/>
              <a:gd name="T10" fmla="*/ 50 w 84"/>
              <a:gd name="T11" fmla="*/ 34 h 52"/>
              <a:gd name="T12" fmla="*/ 40 w 84"/>
              <a:gd name="T13" fmla="*/ 41 h 52"/>
              <a:gd name="T14" fmla="*/ 50 w 84"/>
              <a:gd name="T15" fmla="*/ 34 h 52"/>
              <a:gd name="T16" fmla="*/ 62 w 84"/>
              <a:gd name="T17" fmla="*/ 22 h 52"/>
              <a:gd name="T18" fmla="*/ 84 w 84"/>
              <a:gd name="T1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" h="52">
                <a:moveTo>
                  <a:pt x="0" y="52"/>
                </a:move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moveTo>
                  <a:pt x="84" y="0"/>
                </a:moveTo>
                <a:cubicBezTo>
                  <a:pt x="62" y="22"/>
                  <a:pt x="62" y="22"/>
                  <a:pt x="62" y="22"/>
                </a:cubicBezTo>
                <a:cubicBezTo>
                  <a:pt x="50" y="34"/>
                  <a:pt x="50" y="34"/>
                  <a:pt x="50" y="34"/>
                </a:cubicBezTo>
                <a:cubicBezTo>
                  <a:pt x="47" y="36"/>
                  <a:pt x="44" y="39"/>
                  <a:pt x="40" y="41"/>
                </a:cubicBezTo>
                <a:cubicBezTo>
                  <a:pt x="44" y="39"/>
                  <a:pt x="47" y="36"/>
                  <a:pt x="50" y="34"/>
                </a:cubicBezTo>
                <a:cubicBezTo>
                  <a:pt x="62" y="22"/>
                  <a:pt x="62" y="22"/>
                  <a:pt x="62" y="22"/>
                </a:cubicBezTo>
                <a:cubicBezTo>
                  <a:pt x="84" y="0"/>
                  <a:pt x="84" y="0"/>
                  <a:pt x="84" y="0"/>
                </a:cubicBezTo>
              </a:path>
            </a:pathLst>
          </a:custGeom>
          <a:solidFill>
            <a:srgbClr val="839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任意多边形 70"/>
          <p:cNvSpPr/>
          <p:nvPr>
            <p:custDataLst>
              <p:tags r:id="rId35"/>
            </p:custDataLst>
          </p:nvPr>
        </p:nvSpPr>
        <p:spPr bwMode="auto">
          <a:xfrm>
            <a:off x="5871182" y="4663282"/>
            <a:ext cx="2105025" cy="534988"/>
          </a:xfrm>
          <a:custGeom>
            <a:avLst/>
            <a:gdLst>
              <a:gd name="T0" fmla="*/ 79 w 624"/>
              <a:gd name="T1" fmla="*/ 159 h 159"/>
              <a:gd name="T2" fmla="*/ 545 w 624"/>
              <a:gd name="T3" fmla="*/ 159 h 159"/>
              <a:gd name="T4" fmla="*/ 624 w 624"/>
              <a:gd name="T5" fmla="*/ 79 h 159"/>
              <a:gd name="T6" fmla="*/ 545 w 624"/>
              <a:gd name="T7" fmla="*/ 0 h 159"/>
              <a:gd name="T8" fmla="*/ 79 w 624"/>
              <a:gd name="T9" fmla="*/ 0 h 159"/>
              <a:gd name="T10" fmla="*/ 0 w 624"/>
              <a:gd name="T11" fmla="*/ 79 h 159"/>
              <a:gd name="T12" fmla="*/ 79 w 624"/>
              <a:gd name="T13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4" h="159">
                <a:moveTo>
                  <a:pt x="79" y="159"/>
                </a:moveTo>
                <a:cubicBezTo>
                  <a:pt x="545" y="159"/>
                  <a:pt x="545" y="159"/>
                  <a:pt x="545" y="159"/>
                </a:cubicBezTo>
                <a:cubicBezTo>
                  <a:pt x="589" y="159"/>
                  <a:pt x="624" y="123"/>
                  <a:pt x="624" y="79"/>
                </a:cubicBezTo>
                <a:cubicBezTo>
                  <a:pt x="624" y="35"/>
                  <a:pt x="589" y="0"/>
                  <a:pt x="545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35" y="0"/>
                  <a:pt x="0" y="35"/>
                  <a:pt x="0" y="79"/>
                </a:cubicBezTo>
                <a:cubicBezTo>
                  <a:pt x="0" y="123"/>
                  <a:pt x="35" y="159"/>
                  <a:pt x="79" y="159"/>
                </a:cubicBezTo>
              </a:path>
            </a:pathLst>
          </a:custGeom>
          <a:solidFill>
            <a:srgbClr val="69A3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任意多边形 71"/>
          <p:cNvSpPr/>
          <p:nvPr>
            <p:custDataLst>
              <p:tags r:id="rId36"/>
            </p:custDataLst>
          </p:nvPr>
        </p:nvSpPr>
        <p:spPr bwMode="auto">
          <a:xfrm>
            <a:off x="5871182" y="4099719"/>
            <a:ext cx="1096963" cy="1658938"/>
          </a:xfrm>
          <a:custGeom>
            <a:avLst/>
            <a:gdLst>
              <a:gd name="T0" fmla="*/ 0 w 325"/>
              <a:gd name="T1" fmla="*/ 246 h 492"/>
              <a:gd name="T2" fmla="*/ 24 w 325"/>
              <a:gd name="T3" fmla="*/ 304 h 492"/>
              <a:gd name="T4" fmla="*/ 25 w 325"/>
              <a:gd name="T5" fmla="*/ 304 h 492"/>
              <a:gd name="T6" fmla="*/ 182 w 325"/>
              <a:gd name="T7" fmla="*/ 461 h 492"/>
              <a:gd name="T8" fmla="*/ 294 w 325"/>
              <a:gd name="T9" fmla="*/ 461 h 492"/>
              <a:gd name="T10" fmla="*/ 294 w 325"/>
              <a:gd name="T11" fmla="*/ 349 h 492"/>
              <a:gd name="T12" fmla="*/ 191 w 325"/>
              <a:gd name="T13" fmla="*/ 246 h 492"/>
              <a:gd name="T14" fmla="*/ 294 w 325"/>
              <a:gd name="T15" fmla="*/ 144 h 492"/>
              <a:gd name="T16" fmla="*/ 294 w 325"/>
              <a:gd name="T17" fmla="*/ 31 h 492"/>
              <a:gd name="T18" fmla="*/ 182 w 325"/>
              <a:gd name="T19" fmla="*/ 31 h 492"/>
              <a:gd name="T20" fmla="*/ 25 w 325"/>
              <a:gd name="T21" fmla="*/ 188 h 492"/>
              <a:gd name="T22" fmla="*/ 24 w 325"/>
              <a:gd name="T23" fmla="*/ 188 h 492"/>
              <a:gd name="T24" fmla="*/ 0 w 325"/>
              <a:gd name="T25" fmla="*/ 24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5" h="492">
                <a:moveTo>
                  <a:pt x="0" y="246"/>
                </a:moveTo>
                <a:cubicBezTo>
                  <a:pt x="0" y="269"/>
                  <a:pt x="9" y="289"/>
                  <a:pt x="24" y="304"/>
                </a:cubicBezTo>
                <a:cubicBezTo>
                  <a:pt x="25" y="304"/>
                  <a:pt x="25" y="304"/>
                  <a:pt x="25" y="304"/>
                </a:cubicBezTo>
                <a:cubicBezTo>
                  <a:pt x="182" y="461"/>
                  <a:pt x="182" y="461"/>
                  <a:pt x="182" y="461"/>
                </a:cubicBezTo>
                <a:cubicBezTo>
                  <a:pt x="213" y="492"/>
                  <a:pt x="263" y="492"/>
                  <a:pt x="294" y="461"/>
                </a:cubicBezTo>
                <a:cubicBezTo>
                  <a:pt x="325" y="430"/>
                  <a:pt x="325" y="380"/>
                  <a:pt x="294" y="349"/>
                </a:cubicBezTo>
                <a:cubicBezTo>
                  <a:pt x="191" y="246"/>
                  <a:pt x="191" y="246"/>
                  <a:pt x="191" y="246"/>
                </a:cubicBezTo>
                <a:cubicBezTo>
                  <a:pt x="294" y="144"/>
                  <a:pt x="294" y="144"/>
                  <a:pt x="294" y="144"/>
                </a:cubicBezTo>
                <a:cubicBezTo>
                  <a:pt x="325" y="113"/>
                  <a:pt x="325" y="62"/>
                  <a:pt x="294" y="31"/>
                </a:cubicBezTo>
                <a:cubicBezTo>
                  <a:pt x="263" y="0"/>
                  <a:pt x="213" y="0"/>
                  <a:pt x="182" y="31"/>
                </a:cubicBezTo>
                <a:cubicBezTo>
                  <a:pt x="25" y="188"/>
                  <a:pt x="25" y="188"/>
                  <a:pt x="25" y="188"/>
                </a:cubicBezTo>
                <a:cubicBezTo>
                  <a:pt x="24" y="188"/>
                  <a:pt x="24" y="188"/>
                  <a:pt x="24" y="188"/>
                </a:cubicBezTo>
                <a:cubicBezTo>
                  <a:pt x="9" y="203"/>
                  <a:pt x="0" y="223"/>
                  <a:pt x="0" y="246"/>
                </a:cubicBezTo>
              </a:path>
            </a:pathLst>
          </a:custGeom>
          <a:solidFill>
            <a:srgbClr val="69A3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任意多边形 72"/>
          <p:cNvSpPr/>
          <p:nvPr>
            <p:custDataLst>
              <p:tags r:id="rId37"/>
            </p:custDataLst>
          </p:nvPr>
        </p:nvSpPr>
        <p:spPr bwMode="auto">
          <a:xfrm>
            <a:off x="5871182" y="4663282"/>
            <a:ext cx="644525" cy="534988"/>
          </a:xfrm>
          <a:custGeom>
            <a:avLst/>
            <a:gdLst>
              <a:gd name="T0" fmla="*/ 25 w 191"/>
              <a:gd name="T1" fmla="*/ 21 h 159"/>
              <a:gd name="T2" fmla="*/ 25 w 191"/>
              <a:gd name="T3" fmla="*/ 21 h 159"/>
              <a:gd name="T4" fmla="*/ 4 w 191"/>
              <a:gd name="T5" fmla="*/ 54 h 159"/>
              <a:gd name="T6" fmla="*/ 4 w 191"/>
              <a:gd name="T7" fmla="*/ 54 h 159"/>
              <a:gd name="T8" fmla="*/ 4 w 191"/>
              <a:gd name="T9" fmla="*/ 54 h 159"/>
              <a:gd name="T10" fmla="*/ 4 w 191"/>
              <a:gd name="T11" fmla="*/ 54 h 159"/>
              <a:gd name="T12" fmla="*/ 4 w 191"/>
              <a:gd name="T13" fmla="*/ 54 h 159"/>
              <a:gd name="T14" fmla="*/ 3 w 191"/>
              <a:gd name="T15" fmla="*/ 55 h 159"/>
              <a:gd name="T16" fmla="*/ 3 w 191"/>
              <a:gd name="T17" fmla="*/ 55 h 159"/>
              <a:gd name="T18" fmla="*/ 3 w 191"/>
              <a:gd name="T19" fmla="*/ 55 h 159"/>
              <a:gd name="T20" fmla="*/ 3 w 191"/>
              <a:gd name="T21" fmla="*/ 55 h 159"/>
              <a:gd name="T22" fmla="*/ 0 w 191"/>
              <a:gd name="T23" fmla="*/ 74 h 159"/>
              <a:gd name="T24" fmla="*/ 0 w 191"/>
              <a:gd name="T25" fmla="*/ 74 h 159"/>
              <a:gd name="T26" fmla="*/ 0 w 191"/>
              <a:gd name="T27" fmla="*/ 75 h 159"/>
              <a:gd name="T28" fmla="*/ 0 w 191"/>
              <a:gd name="T29" fmla="*/ 75 h 159"/>
              <a:gd name="T30" fmla="*/ 0 w 191"/>
              <a:gd name="T31" fmla="*/ 75 h 159"/>
              <a:gd name="T32" fmla="*/ 0 w 191"/>
              <a:gd name="T33" fmla="*/ 75 h 159"/>
              <a:gd name="T34" fmla="*/ 0 w 191"/>
              <a:gd name="T35" fmla="*/ 76 h 159"/>
              <a:gd name="T36" fmla="*/ 0 w 191"/>
              <a:gd name="T37" fmla="*/ 76 h 159"/>
              <a:gd name="T38" fmla="*/ 0 w 191"/>
              <a:gd name="T39" fmla="*/ 76 h 159"/>
              <a:gd name="T40" fmla="*/ 0 w 191"/>
              <a:gd name="T41" fmla="*/ 76 h 159"/>
              <a:gd name="T42" fmla="*/ 0 w 191"/>
              <a:gd name="T43" fmla="*/ 77 h 159"/>
              <a:gd name="T44" fmla="*/ 0 w 191"/>
              <a:gd name="T45" fmla="*/ 77 h 159"/>
              <a:gd name="T46" fmla="*/ 0 w 191"/>
              <a:gd name="T47" fmla="*/ 77 h 159"/>
              <a:gd name="T48" fmla="*/ 0 w 191"/>
              <a:gd name="T49" fmla="*/ 77 h 159"/>
              <a:gd name="T50" fmla="*/ 0 w 191"/>
              <a:gd name="T51" fmla="*/ 78 h 159"/>
              <a:gd name="T52" fmla="*/ 0 w 191"/>
              <a:gd name="T53" fmla="*/ 78 h 159"/>
              <a:gd name="T54" fmla="*/ 0 w 191"/>
              <a:gd name="T55" fmla="*/ 78 h 159"/>
              <a:gd name="T56" fmla="*/ 0 w 191"/>
              <a:gd name="T57" fmla="*/ 78 h 159"/>
              <a:gd name="T58" fmla="*/ 0 w 191"/>
              <a:gd name="T59" fmla="*/ 79 h 159"/>
              <a:gd name="T60" fmla="*/ 0 w 191"/>
              <a:gd name="T61" fmla="*/ 79 h 159"/>
              <a:gd name="T62" fmla="*/ 24 w 191"/>
              <a:gd name="T63" fmla="*/ 137 h 159"/>
              <a:gd name="T64" fmla="*/ 25 w 191"/>
              <a:gd name="T65" fmla="*/ 137 h 159"/>
              <a:gd name="T66" fmla="*/ 79 w 191"/>
              <a:gd name="T67" fmla="*/ 159 h 159"/>
              <a:gd name="T68" fmla="*/ 79 w 191"/>
              <a:gd name="T69" fmla="*/ 159 h 159"/>
              <a:gd name="T70" fmla="*/ 129 w 191"/>
              <a:gd name="T71" fmla="*/ 141 h 159"/>
              <a:gd name="T72" fmla="*/ 163 w 191"/>
              <a:gd name="T73" fmla="*/ 107 h 159"/>
              <a:gd name="T74" fmla="*/ 141 w 191"/>
              <a:gd name="T75" fmla="*/ 29 h 159"/>
              <a:gd name="T76" fmla="*/ 128 w 191"/>
              <a:gd name="T77" fmla="*/ 16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1" h="159">
                <a:moveTo>
                  <a:pt x="79" y="0"/>
                </a:moveTo>
                <a:cubicBezTo>
                  <a:pt x="58" y="0"/>
                  <a:pt x="39" y="8"/>
                  <a:pt x="25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15" y="30"/>
                  <a:pt x="8" y="41"/>
                  <a:pt x="4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4"/>
                  <a:pt x="4" y="54"/>
                  <a:pt x="4" y="55"/>
                </a:cubicBezTo>
                <a:cubicBezTo>
                  <a:pt x="4" y="55"/>
                  <a:pt x="4" y="55"/>
                  <a:pt x="3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61"/>
                  <a:pt x="0" y="68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75"/>
                  <a:pt x="0" y="75"/>
                  <a:pt x="0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6"/>
                  <a:pt x="0" y="76"/>
                  <a:pt x="0" y="77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7"/>
                  <a:pt x="0" y="78"/>
                  <a:pt x="0" y="7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9"/>
                  <a:pt x="1" y="99"/>
                  <a:pt x="5" y="107"/>
                </a:cubicBezTo>
                <a:cubicBezTo>
                  <a:pt x="9" y="119"/>
                  <a:pt x="16" y="129"/>
                  <a:pt x="24" y="137"/>
                </a:cubicBezTo>
                <a:cubicBezTo>
                  <a:pt x="25" y="137"/>
                  <a:pt x="25" y="137"/>
                  <a:pt x="25" y="137"/>
                </a:cubicBezTo>
                <a:cubicBezTo>
                  <a:pt x="25" y="137"/>
                  <a:pt x="25" y="137"/>
                  <a:pt x="25" y="137"/>
                </a:cubicBezTo>
                <a:cubicBezTo>
                  <a:pt x="25" y="137"/>
                  <a:pt x="25" y="137"/>
                  <a:pt x="25" y="137"/>
                </a:cubicBezTo>
                <a:cubicBezTo>
                  <a:pt x="39" y="150"/>
                  <a:pt x="58" y="159"/>
                  <a:pt x="79" y="159"/>
                </a:cubicBezTo>
                <a:cubicBezTo>
                  <a:pt x="79" y="159"/>
                  <a:pt x="79" y="159"/>
                  <a:pt x="79" y="159"/>
                </a:cubicBezTo>
                <a:cubicBezTo>
                  <a:pt x="79" y="159"/>
                  <a:pt x="79" y="159"/>
                  <a:pt x="79" y="159"/>
                </a:cubicBezTo>
                <a:cubicBezTo>
                  <a:pt x="94" y="159"/>
                  <a:pt x="107" y="155"/>
                  <a:pt x="119" y="148"/>
                </a:cubicBezTo>
                <a:cubicBezTo>
                  <a:pt x="123" y="146"/>
                  <a:pt x="126" y="143"/>
                  <a:pt x="129" y="141"/>
                </a:cubicBezTo>
                <a:cubicBezTo>
                  <a:pt x="141" y="129"/>
                  <a:pt x="141" y="129"/>
                  <a:pt x="141" y="129"/>
                </a:cubicBezTo>
                <a:cubicBezTo>
                  <a:pt x="163" y="107"/>
                  <a:pt x="163" y="107"/>
                  <a:pt x="163" y="107"/>
                </a:cubicBezTo>
                <a:cubicBezTo>
                  <a:pt x="191" y="79"/>
                  <a:pt x="191" y="79"/>
                  <a:pt x="191" y="79"/>
                </a:cubicBezTo>
                <a:cubicBezTo>
                  <a:pt x="141" y="29"/>
                  <a:pt x="141" y="29"/>
                  <a:pt x="141" y="29"/>
                </a:cubicBezTo>
                <a:cubicBezTo>
                  <a:pt x="129" y="17"/>
                  <a:pt x="129" y="17"/>
                  <a:pt x="129" y="17"/>
                </a:cubicBezTo>
                <a:cubicBezTo>
                  <a:pt x="129" y="17"/>
                  <a:pt x="128" y="17"/>
                  <a:pt x="128" y="16"/>
                </a:cubicBezTo>
                <a:cubicBezTo>
                  <a:pt x="114" y="6"/>
                  <a:pt x="97" y="0"/>
                  <a:pt x="79" y="0"/>
                </a:cubicBezTo>
              </a:path>
            </a:pathLst>
          </a:custGeom>
          <a:solidFill>
            <a:srgbClr val="69A35B">
              <a:lumMod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任意多边形 73"/>
          <p:cNvSpPr/>
          <p:nvPr>
            <p:custDataLst>
              <p:tags r:id="rId38"/>
            </p:custDataLst>
          </p:nvPr>
        </p:nvSpPr>
        <p:spPr bwMode="auto">
          <a:xfrm>
            <a:off x="6137882" y="4663282"/>
            <a:ext cx="647700" cy="266700"/>
          </a:xfrm>
          <a:custGeom>
            <a:avLst/>
            <a:gdLst>
              <a:gd name="T0" fmla="*/ 0 w 192"/>
              <a:gd name="T1" fmla="*/ 0 h 79"/>
              <a:gd name="T2" fmla="*/ 49 w 192"/>
              <a:gd name="T3" fmla="*/ 16 h 79"/>
              <a:gd name="T4" fmla="*/ 50 w 192"/>
              <a:gd name="T5" fmla="*/ 18 h 79"/>
              <a:gd name="T6" fmla="*/ 62 w 192"/>
              <a:gd name="T7" fmla="*/ 29 h 79"/>
              <a:gd name="T8" fmla="*/ 112 w 192"/>
              <a:gd name="T9" fmla="*/ 79 h 79"/>
              <a:gd name="T10" fmla="*/ 112 w 192"/>
              <a:gd name="T11" fmla="*/ 79 h 79"/>
              <a:gd name="T12" fmla="*/ 112 w 192"/>
              <a:gd name="T13" fmla="*/ 79 h 79"/>
              <a:gd name="T14" fmla="*/ 192 w 192"/>
              <a:gd name="T15" fmla="*/ 0 h 79"/>
              <a:gd name="T16" fmla="*/ 0 w 192"/>
              <a:gd name="T17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79">
                <a:moveTo>
                  <a:pt x="0" y="0"/>
                </a:moveTo>
                <a:cubicBezTo>
                  <a:pt x="18" y="0"/>
                  <a:pt x="35" y="6"/>
                  <a:pt x="49" y="16"/>
                </a:cubicBezTo>
                <a:cubicBezTo>
                  <a:pt x="49" y="17"/>
                  <a:pt x="50" y="17"/>
                  <a:pt x="50" y="18"/>
                </a:cubicBezTo>
                <a:cubicBezTo>
                  <a:pt x="62" y="29"/>
                  <a:pt x="62" y="29"/>
                  <a:pt x="62" y="29"/>
                </a:cubicBezTo>
                <a:cubicBezTo>
                  <a:pt x="112" y="79"/>
                  <a:pt x="112" y="79"/>
                  <a:pt x="112" y="79"/>
                </a:cubicBezTo>
                <a:cubicBezTo>
                  <a:pt x="112" y="79"/>
                  <a:pt x="112" y="79"/>
                  <a:pt x="112" y="79"/>
                </a:cubicBezTo>
                <a:cubicBezTo>
                  <a:pt x="112" y="79"/>
                  <a:pt x="112" y="79"/>
                  <a:pt x="112" y="79"/>
                </a:cubicBezTo>
                <a:cubicBezTo>
                  <a:pt x="192" y="0"/>
                  <a:pt x="192" y="0"/>
                  <a:pt x="192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69A35B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任意多边形 74"/>
          <p:cNvSpPr/>
          <p:nvPr>
            <p:custDataLst>
              <p:tags r:id="rId39"/>
            </p:custDataLst>
          </p:nvPr>
        </p:nvSpPr>
        <p:spPr bwMode="auto">
          <a:xfrm>
            <a:off x="6137882" y="4929982"/>
            <a:ext cx="647700" cy="268288"/>
          </a:xfrm>
          <a:custGeom>
            <a:avLst/>
            <a:gdLst>
              <a:gd name="T0" fmla="*/ 112 w 192"/>
              <a:gd name="T1" fmla="*/ 0 h 80"/>
              <a:gd name="T2" fmla="*/ 84 w 192"/>
              <a:gd name="T3" fmla="*/ 28 h 80"/>
              <a:gd name="T4" fmla="*/ 62 w 192"/>
              <a:gd name="T5" fmla="*/ 50 h 80"/>
              <a:gd name="T6" fmla="*/ 50 w 192"/>
              <a:gd name="T7" fmla="*/ 62 h 80"/>
              <a:gd name="T8" fmla="*/ 40 w 192"/>
              <a:gd name="T9" fmla="*/ 69 h 80"/>
              <a:gd name="T10" fmla="*/ 0 w 192"/>
              <a:gd name="T11" fmla="*/ 80 h 80"/>
              <a:gd name="T12" fmla="*/ 0 w 192"/>
              <a:gd name="T13" fmla="*/ 80 h 80"/>
              <a:gd name="T14" fmla="*/ 192 w 192"/>
              <a:gd name="T15" fmla="*/ 80 h 80"/>
              <a:gd name="T16" fmla="*/ 112 w 192"/>
              <a:gd name="T17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80">
                <a:moveTo>
                  <a:pt x="112" y="0"/>
                </a:moveTo>
                <a:cubicBezTo>
                  <a:pt x="84" y="28"/>
                  <a:pt x="84" y="28"/>
                  <a:pt x="84" y="28"/>
                </a:cubicBezTo>
                <a:cubicBezTo>
                  <a:pt x="62" y="50"/>
                  <a:pt x="62" y="50"/>
                  <a:pt x="62" y="50"/>
                </a:cubicBezTo>
                <a:cubicBezTo>
                  <a:pt x="50" y="62"/>
                  <a:pt x="50" y="62"/>
                  <a:pt x="50" y="62"/>
                </a:cubicBezTo>
                <a:cubicBezTo>
                  <a:pt x="47" y="64"/>
                  <a:pt x="44" y="67"/>
                  <a:pt x="40" y="69"/>
                </a:cubicBezTo>
                <a:cubicBezTo>
                  <a:pt x="28" y="76"/>
                  <a:pt x="15" y="80"/>
                  <a:pt x="0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192" y="80"/>
                  <a:pt x="192" y="80"/>
                  <a:pt x="192" y="80"/>
                </a:cubicBezTo>
                <a:cubicBezTo>
                  <a:pt x="112" y="0"/>
                  <a:pt x="112" y="0"/>
                  <a:pt x="112" y="0"/>
                </a:cubicBezTo>
              </a:path>
            </a:pathLst>
          </a:custGeom>
          <a:solidFill>
            <a:srgbClr val="69A35B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任意多边形 75"/>
          <p:cNvSpPr/>
          <p:nvPr>
            <p:custDataLst>
              <p:tags r:id="rId40"/>
            </p:custDataLst>
          </p:nvPr>
        </p:nvSpPr>
        <p:spPr>
          <a:xfrm>
            <a:off x="6000635" y="479031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ysClr val="window" lastClr="FFFFFF"/>
          </a:solidFill>
          <a:ln w="12700">
            <a:miter lim="400000"/>
          </a:ln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任意多边形 64"/>
          <p:cNvSpPr/>
          <p:nvPr>
            <p:custDataLst>
              <p:tags r:id="rId41"/>
            </p:custDataLst>
          </p:nvPr>
        </p:nvSpPr>
        <p:spPr bwMode="auto">
          <a:xfrm>
            <a:off x="4070957" y="3661569"/>
            <a:ext cx="2105025" cy="536575"/>
          </a:xfrm>
          <a:custGeom>
            <a:avLst/>
            <a:gdLst>
              <a:gd name="T0" fmla="*/ 545 w 624"/>
              <a:gd name="T1" fmla="*/ 159 h 159"/>
              <a:gd name="T2" fmla="*/ 79 w 624"/>
              <a:gd name="T3" fmla="*/ 159 h 159"/>
              <a:gd name="T4" fmla="*/ 0 w 624"/>
              <a:gd name="T5" fmla="*/ 79 h 159"/>
              <a:gd name="T6" fmla="*/ 79 w 624"/>
              <a:gd name="T7" fmla="*/ 0 h 159"/>
              <a:gd name="T8" fmla="*/ 545 w 624"/>
              <a:gd name="T9" fmla="*/ 0 h 159"/>
              <a:gd name="T10" fmla="*/ 624 w 624"/>
              <a:gd name="T11" fmla="*/ 79 h 159"/>
              <a:gd name="T12" fmla="*/ 545 w 624"/>
              <a:gd name="T13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4" h="159">
                <a:moveTo>
                  <a:pt x="545" y="159"/>
                </a:moveTo>
                <a:cubicBezTo>
                  <a:pt x="79" y="159"/>
                  <a:pt x="79" y="159"/>
                  <a:pt x="79" y="159"/>
                </a:cubicBezTo>
                <a:cubicBezTo>
                  <a:pt x="35" y="159"/>
                  <a:pt x="0" y="123"/>
                  <a:pt x="0" y="79"/>
                </a:cubicBezTo>
                <a:cubicBezTo>
                  <a:pt x="0" y="36"/>
                  <a:pt x="35" y="0"/>
                  <a:pt x="79" y="0"/>
                </a:cubicBezTo>
                <a:cubicBezTo>
                  <a:pt x="545" y="0"/>
                  <a:pt x="545" y="0"/>
                  <a:pt x="545" y="0"/>
                </a:cubicBezTo>
                <a:cubicBezTo>
                  <a:pt x="589" y="0"/>
                  <a:pt x="624" y="36"/>
                  <a:pt x="624" y="79"/>
                </a:cubicBezTo>
                <a:cubicBezTo>
                  <a:pt x="624" y="123"/>
                  <a:pt x="589" y="159"/>
                  <a:pt x="545" y="159"/>
                </a:cubicBezTo>
              </a:path>
            </a:pathLst>
          </a:custGeom>
          <a:solidFill>
            <a:srgbClr val="1AA3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任意多边形 65"/>
          <p:cNvSpPr/>
          <p:nvPr>
            <p:custDataLst>
              <p:tags r:id="rId42"/>
            </p:custDataLst>
          </p:nvPr>
        </p:nvSpPr>
        <p:spPr bwMode="auto">
          <a:xfrm>
            <a:off x="5079020" y="3101182"/>
            <a:ext cx="1096963" cy="1655763"/>
          </a:xfrm>
          <a:custGeom>
            <a:avLst/>
            <a:gdLst>
              <a:gd name="T0" fmla="*/ 325 w 325"/>
              <a:gd name="T1" fmla="*/ 245 h 491"/>
              <a:gd name="T2" fmla="*/ 301 w 325"/>
              <a:gd name="T3" fmla="*/ 303 h 491"/>
              <a:gd name="T4" fmla="*/ 300 w 325"/>
              <a:gd name="T5" fmla="*/ 303 h 491"/>
              <a:gd name="T6" fmla="*/ 143 w 325"/>
              <a:gd name="T7" fmla="*/ 460 h 491"/>
              <a:gd name="T8" fmla="*/ 31 w 325"/>
              <a:gd name="T9" fmla="*/ 460 h 491"/>
              <a:gd name="T10" fmla="*/ 31 w 325"/>
              <a:gd name="T11" fmla="*/ 348 h 491"/>
              <a:gd name="T12" fmla="*/ 134 w 325"/>
              <a:gd name="T13" fmla="*/ 245 h 491"/>
              <a:gd name="T14" fmla="*/ 31 w 325"/>
              <a:gd name="T15" fmla="*/ 143 h 491"/>
              <a:gd name="T16" fmla="*/ 31 w 325"/>
              <a:gd name="T17" fmla="*/ 31 h 491"/>
              <a:gd name="T18" fmla="*/ 143 w 325"/>
              <a:gd name="T19" fmla="*/ 31 h 491"/>
              <a:gd name="T20" fmla="*/ 300 w 325"/>
              <a:gd name="T21" fmla="*/ 188 h 491"/>
              <a:gd name="T22" fmla="*/ 301 w 325"/>
              <a:gd name="T23" fmla="*/ 188 h 491"/>
              <a:gd name="T24" fmla="*/ 325 w 325"/>
              <a:gd name="T25" fmla="*/ 245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5" h="491">
                <a:moveTo>
                  <a:pt x="325" y="245"/>
                </a:moveTo>
                <a:cubicBezTo>
                  <a:pt x="325" y="268"/>
                  <a:pt x="316" y="289"/>
                  <a:pt x="301" y="303"/>
                </a:cubicBezTo>
                <a:cubicBezTo>
                  <a:pt x="300" y="303"/>
                  <a:pt x="300" y="303"/>
                  <a:pt x="300" y="303"/>
                </a:cubicBezTo>
                <a:cubicBezTo>
                  <a:pt x="143" y="460"/>
                  <a:pt x="143" y="460"/>
                  <a:pt x="143" y="460"/>
                </a:cubicBezTo>
                <a:cubicBezTo>
                  <a:pt x="112" y="491"/>
                  <a:pt x="62" y="491"/>
                  <a:pt x="31" y="460"/>
                </a:cubicBezTo>
                <a:cubicBezTo>
                  <a:pt x="0" y="429"/>
                  <a:pt x="0" y="379"/>
                  <a:pt x="31" y="348"/>
                </a:cubicBezTo>
                <a:cubicBezTo>
                  <a:pt x="134" y="245"/>
                  <a:pt x="134" y="245"/>
                  <a:pt x="134" y="245"/>
                </a:cubicBezTo>
                <a:cubicBezTo>
                  <a:pt x="31" y="143"/>
                  <a:pt x="31" y="143"/>
                  <a:pt x="31" y="143"/>
                </a:cubicBezTo>
                <a:cubicBezTo>
                  <a:pt x="0" y="112"/>
                  <a:pt x="0" y="62"/>
                  <a:pt x="31" y="31"/>
                </a:cubicBezTo>
                <a:cubicBezTo>
                  <a:pt x="62" y="0"/>
                  <a:pt x="112" y="0"/>
                  <a:pt x="143" y="31"/>
                </a:cubicBezTo>
                <a:cubicBezTo>
                  <a:pt x="300" y="188"/>
                  <a:pt x="300" y="188"/>
                  <a:pt x="300" y="188"/>
                </a:cubicBezTo>
                <a:cubicBezTo>
                  <a:pt x="301" y="188"/>
                  <a:pt x="301" y="188"/>
                  <a:pt x="301" y="188"/>
                </a:cubicBezTo>
                <a:cubicBezTo>
                  <a:pt x="316" y="202"/>
                  <a:pt x="325" y="223"/>
                  <a:pt x="325" y="245"/>
                </a:cubicBezTo>
              </a:path>
            </a:pathLst>
          </a:custGeom>
          <a:solidFill>
            <a:srgbClr val="1AA3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任意多边形 66"/>
          <p:cNvSpPr/>
          <p:nvPr>
            <p:custDataLst>
              <p:tags r:id="rId43"/>
            </p:custDataLst>
          </p:nvPr>
        </p:nvSpPr>
        <p:spPr bwMode="auto">
          <a:xfrm>
            <a:off x="5531457" y="3661569"/>
            <a:ext cx="644525" cy="536575"/>
          </a:xfrm>
          <a:custGeom>
            <a:avLst/>
            <a:gdLst>
              <a:gd name="T0" fmla="*/ 63 w 191"/>
              <a:gd name="T1" fmla="*/ 17 h 159"/>
              <a:gd name="T2" fmla="*/ 50 w 191"/>
              <a:gd name="T3" fmla="*/ 29 h 159"/>
              <a:gd name="T4" fmla="*/ 29 w 191"/>
              <a:gd name="T5" fmla="*/ 109 h 159"/>
              <a:gd name="T6" fmla="*/ 62 w 191"/>
              <a:gd name="T7" fmla="*/ 141 h 159"/>
              <a:gd name="T8" fmla="*/ 112 w 191"/>
              <a:gd name="T9" fmla="*/ 159 h 159"/>
              <a:gd name="T10" fmla="*/ 112 w 191"/>
              <a:gd name="T11" fmla="*/ 159 h 159"/>
              <a:gd name="T12" fmla="*/ 166 w 191"/>
              <a:gd name="T13" fmla="*/ 137 h 159"/>
              <a:gd name="T14" fmla="*/ 167 w 191"/>
              <a:gd name="T15" fmla="*/ 137 h 159"/>
              <a:gd name="T16" fmla="*/ 191 w 191"/>
              <a:gd name="T17" fmla="*/ 79 h 159"/>
              <a:gd name="T18" fmla="*/ 191 w 191"/>
              <a:gd name="T19" fmla="*/ 79 h 159"/>
              <a:gd name="T20" fmla="*/ 191 w 191"/>
              <a:gd name="T21" fmla="*/ 79 h 159"/>
              <a:gd name="T22" fmla="*/ 191 w 191"/>
              <a:gd name="T23" fmla="*/ 79 h 159"/>
              <a:gd name="T24" fmla="*/ 191 w 191"/>
              <a:gd name="T25" fmla="*/ 78 h 159"/>
              <a:gd name="T26" fmla="*/ 191 w 191"/>
              <a:gd name="T27" fmla="*/ 78 h 159"/>
              <a:gd name="T28" fmla="*/ 191 w 191"/>
              <a:gd name="T29" fmla="*/ 78 h 159"/>
              <a:gd name="T30" fmla="*/ 191 w 191"/>
              <a:gd name="T31" fmla="*/ 77 h 159"/>
              <a:gd name="T32" fmla="*/ 191 w 191"/>
              <a:gd name="T33" fmla="*/ 77 h 159"/>
              <a:gd name="T34" fmla="*/ 191 w 191"/>
              <a:gd name="T35" fmla="*/ 77 h 159"/>
              <a:gd name="T36" fmla="*/ 191 w 191"/>
              <a:gd name="T37" fmla="*/ 77 h 159"/>
              <a:gd name="T38" fmla="*/ 191 w 191"/>
              <a:gd name="T39" fmla="*/ 76 h 159"/>
              <a:gd name="T40" fmla="*/ 191 w 191"/>
              <a:gd name="T41" fmla="*/ 76 h 159"/>
              <a:gd name="T42" fmla="*/ 191 w 191"/>
              <a:gd name="T43" fmla="*/ 76 h 159"/>
              <a:gd name="T44" fmla="*/ 191 w 191"/>
              <a:gd name="T45" fmla="*/ 76 h 159"/>
              <a:gd name="T46" fmla="*/ 191 w 191"/>
              <a:gd name="T47" fmla="*/ 75 h 159"/>
              <a:gd name="T48" fmla="*/ 191 w 191"/>
              <a:gd name="T49" fmla="*/ 75 h 159"/>
              <a:gd name="T50" fmla="*/ 191 w 191"/>
              <a:gd name="T51" fmla="*/ 75 h 159"/>
              <a:gd name="T52" fmla="*/ 191 w 191"/>
              <a:gd name="T53" fmla="*/ 75 h 159"/>
              <a:gd name="T54" fmla="*/ 191 w 191"/>
              <a:gd name="T55" fmla="*/ 74 h 159"/>
              <a:gd name="T56" fmla="*/ 191 w 191"/>
              <a:gd name="T57" fmla="*/ 74 h 159"/>
              <a:gd name="T58" fmla="*/ 191 w 191"/>
              <a:gd name="T59" fmla="*/ 74 h 159"/>
              <a:gd name="T60" fmla="*/ 189 w 191"/>
              <a:gd name="T61" fmla="*/ 60 h 159"/>
              <a:gd name="T62" fmla="*/ 189 w 191"/>
              <a:gd name="T63" fmla="*/ 60 h 159"/>
              <a:gd name="T64" fmla="*/ 189 w 191"/>
              <a:gd name="T65" fmla="*/ 60 h 159"/>
              <a:gd name="T66" fmla="*/ 189 w 191"/>
              <a:gd name="T67" fmla="*/ 59 h 159"/>
              <a:gd name="T68" fmla="*/ 189 w 191"/>
              <a:gd name="T69" fmla="*/ 59 h 159"/>
              <a:gd name="T70" fmla="*/ 189 w 191"/>
              <a:gd name="T71" fmla="*/ 59 h 159"/>
              <a:gd name="T72" fmla="*/ 189 w 191"/>
              <a:gd name="T73" fmla="*/ 59 h 159"/>
              <a:gd name="T74" fmla="*/ 189 w 191"/>
              <a:gd name="T75" fmla="*/ 58 h 159"/>
              <a:gd name="T76" fmla="*/ 166 w 191"/>
              <a:gd name="T77" fmla="*/ 22 h 159"/>
              <a:gd name="T78" fmla="*/ 166 w 191"/>
              <a:gd name="T79" fmla="*/ 21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1" h="159">
                <a:moveTo>
                  <a:pt x="112" y="0"/>
                </a:moveTo>
                <a:cubicBezTo>
                  <a:pt x="94" y="0"/>
                  <a:pt x="77" y="6"/>
                  <a:pt x="63" y="17"/>
                </a:cubicBezTo>
                <a:cubicBezTo>
                  <a:pt x="63" y="17"/>
                  <a:pt x="62" y="17"/>
                  <a:pt x="62" y="18"/>
                </a:cubicBezTo>
                <a:cubicBezTo>
                  <a:pt x="50" y="29"/>
                  <a:pt x="50" y="29"/>
                  <a:pt x="50" y="29"/>
                </a:cubicBezTo>
                <a:cubicBezTo>
                  <a:pt x="0" y="79"/>
                  <a:pt x="0" y="79"/>
                  <a:pt x="0" y="79"/>
                </a:cubicBezTo>
                <a:cubicBezTo>
                  <a:pt x="29" y="109"/>
                  <a:pt x="29" y="109"/>
                  <a:pt x="29" y="109"/>
                </a:cubicBezTo>
                <a:cubicBezTo>
                  <a:pt x="50" y="130"/>
                  <a:pt x="50" y="130"/>
                  <a:pt x="50" y="130"/>
                </a:cubicBezTo>
                <a:cubicBezTo>
                  <a:pt x="62" y="141"/>
                  <a:pt x="62" y="141"/>
                  <a:pt x="62" y="141"/>
                </a:cubicBezTo>
                <a:cubicBezTo>
                  <a:pt x="65" y="144"/>
                  <a:pt x="69" y="147"/>
                  <a:pt x="73" y="149"/>
                </a:cubicBezTo>
                <a:cubicBezTo>
                  <a:pt x="85" y="155"/>
                  <a:pt x="98" y="159"/>
                  <a:pt x="112" y="159"/>
                </a:cubicBezTo>
                <a:cubicBezTo>
                  <a:pt x="112" y="159"/>
                  <a:pt x="112" y="159"/>
                  <a:pt x="112" y="159"/>
                </a:cubicBezTo>
                <a:cubicBezTo>
                  <a:pt x="112" y="159"/>
                  <a:pt x="112" y="159"/>
                  <a:pt x="112" y="159"/>
                </a:cubicBezTo>
                <a:cubicBezTo>
                  <a:pt x="133" y="159"/>
                  <a:pt x="152" y="151"/>
                  <a:pt x="166" y="138"/>
                </a:cubicBezTo>
                <a:cubicBezTo>
                  <a:pt x="166" y="137"/>
                  <a:pt x="166" y="137"/>
                  <a:pt x="166" y="137"/>
                </a:cubicBezTo>
                <a:cubicBezTo>
                  <a:pt x="166" y="137"/>
                  <a:pt x="166" y="137"/>
                  <a:pt x="166" y="137"/>
                </a:cubicBezTo>
                <a:cubicBezTo>
                  <a:pt x="167" y="137"/>
                  <a:pt x="167" y="137"/>
                  <a:pt x="167" y="137"/>
                </a:cubicBezTo>
                <a:cubicBezTo>
                  <a:pt x="175" y="129"/>
                  <a:pt x="182" y="119"/>
                  <a:pt x="186" y="107"/>
                </a:cubicBezTo>
                <a:cubicBezTo>
                  <a:pt x="190" y="99"/>
                  <a:pt x="191" y="89"/>
                  <a:pt x="191" y="79"/>
                </a:cubicBezTo>
                <a:cubicBezTo>
                  <a:pt x="191" y="79"/>
                  <a:pt x="191" y="79"/>
                  <a:pt x="191" y="79"/>
                </a:cubicBezTo>
                <a:cubicBezTo>
                  <a:pt x="191" y="79"/>
                  <a:pt x="191" y="79"/>
                  <a:pt x="191" y="79"/>
                </a:cubicBezTo>
                <a:cubicBezTo>
                  <a:pt x="191" y="79"/>
                  <a:pt x="191" y="79"/>
                  <a:pt x="191" y="79"/>
                </a:cubicBezTo>
                <a:cubicBezTo>
                  <a:pt x="191" y="79"/>
                  <a:pt x="191" y="79"/>
                  <a:pt x="191" y="79"/>
                </a:cubicBezTo>
                <a:cubicBezTo>
                  <a:pt x="191" y="79"/>
                  <a:pt x="191" y="79"/>
                  <a:pt x="191" y="79"/>
                </a:cubicBezTo>
                <a:cubicBezTo>
                  <a:pt x="191" y="79"/>
                  <a:pt x="191" y="79"/>
                  <a:pt x="191" y="79"/>
                </a:cubicBezTo>
                <a:cubicBezTo>
                  <a:pt x="191" y="78"/>
                  <a:pt x="191" y="78"/>
                  <a:pt x="191" y="78"/>
                </a:cubicBezTo>
                <a:cubicBezTo>
                  <a:pt x="191" y="78"/>
                  <a:pt x="191" y="78"/>
                  <a:pt x="191" y="78"/>
                </a:cubicBezTo>
                <a:cubicBezTo>
                  <a:pt x="191" y="78"/>
                  <a:pt x="191" y="78"/>
                  <a:pt x="191" y="78"/>
                </a:cubicBezTo>
                <a:cubicBezTo>
                  <a:pt x="191" y="78"/>
                  <a:pt x="191" y="78"/>
                  <a:pt x="191" y="78"/>
                </a:cubicBezTo>
                <a:cubicBezTo>
                  <a:pt x="191" y="78"/>
                  <a:pt x="191" y="78"/>
                  <a:pt x="191" y="78"/>
                </a:cubicBezTo>
                <a:cubicBezTo>
                  <a:pt x="191" y="78"/>
                  <a:pt x="191" y="78"/>
                  <a:pt x="191" y="78"/>
                </a:cubicBezTo>
                <a:cubicBezTo>
                  <a:pt x="191" y="78"/>
                  <a:pt x="191" y="78"/>
                  <a:pt x="191" y="78"/>
                </a:cubicBezTo>
                <a:cubicBezTo>
                  <a:pt x="191" y="78"/>
                  <a:pt x="191" y="78"/>
                  <a:pt x="191" y="77"/>
                </a:cubicBezTo>
                <a:cubicBezTo>
                  <a:pt x="191" y="77"/>
                  <a:pt x="191" y="77"/>
                  <a:pt x="191" y="77"/>
                </a:cubicBezTo>
                <a:cubicBezTo>
                  <a:pt x="191" y="77"/>
                  <a:pt x="191" y="77"/>
                  <a:pt x="191" y="77"/>
                </a:cubicBezTo>
                <a:cubicBezTo>
                  <a:pt x="191" y="77"/>
                  <a:pt x="191" y="77"/>
                  <a:pt x="191" y="77"/>
                </a:cubicBezTo>
                <a:cubicBezTo>
                  <a:pt x="191" y="77"/>
                  <a:pt x="191" y="77"/>
                  <a:pt x="191" y="77"/>
                </a:cubicBezTo>
                <a:cubicBezTo>
                  <a:pt x="191" y="77"/>
                  <a:pt x="191" y="77"/>
                  <a:pt x="191" y="77"/>
                </a:cubicBezTo>
                <a:cubicBezTo>
                  <a:pt x="191" y="77"/>
                  <a:pt x="191" y="77"/>
                  <a:pt x="191" y="77"/>
                </a:cubicBezTo>
                <a:cubicBezTo>
                  <a:pt x="191" y="77"/>
                  <a:pt x="191" y="77"/>
                  <a:pt x="191" y="77"/>
                </a:cubicBezTo>
                <a:cubicBezTo>
                  <a:pt x="191" y="77"/>
                  <a:pt x="191" y="76"/>
                  <a:pt x="191" y="76"/>
                </a:cubicBezTo>
                <a:cubicBezTo>
                  <a:pt x="191" y="76"/>
                  <a:pt x="191" y="76"/>
                  <a:pt x="191" y="76"/>
                </a:cubicBezTo>
                <a:cubicBezTo>
                  <a:pt x="191" y="76"/>
                  <a:pt x="191" y="76"/>
                  <a:pt x="191" y="76"/>
                </a:cubicBezTo>
                <a:cubicBezTo>
                  <a:pt x="191" y="76"/>
                  <a:pt x="191" y="76"/>
                  <a:pt x="191" y="76"/>
                </a:cubicBezTo>
                <a:cubicBezTo>
                  <a:pt x="191" y="76"/>
                  <a:pt x="191" y="76"/>
                  <a:pt x="191" y="76"/>
                </a:cubicBezTo>
                <a:cubicBezTo>
                  <a:pt x="191" y="76"/>
                  <a:pt x="191" y="76"/>
                  <a:pt x="191" y="76"/>
                </a:cubicBezTo>
                <a:cubicBezTo>
                  <a:pt x="191" y="76"/>
                  <a:pt x="191" y="76"/>
                  <a:pt x="191" y="76"/>
                </a:cubicBezTo>
                <a:cubicBezTo>
                  <a:pt x="191" y="76"/>
                  <a:pt x="191" y="76"/>
                  <a:pt x="191" y="76"/>
                </a:cubicBezTo>
                <a:cubicBezTo>
                  <a:pt x="191" y="75"/>
                  <a:pt x="191" y="75"/>
                  <a:pt x="191" y="75"/>
                </a:cubicBezTo>
                <a:cubicBezTo>
                  <a:pt x="191" y="75"/>
                  <a:pt x="191" y="75"/>
                  <a:pt x="191" y="75"/>
                </a:cubicBezTo>
                <a:cubicBezTo>
                  <a:pt x="191" y="75"/>
                  <a:pt x="191" y="75"/>
                  <a:pt x="191" y="75"/>
                </a:cubicBezTo>
                <a:cubicBezTo>
                  <a:pt x="191" y="75"/>
                  <a:pt x="191" y="75"/>
                  <a:pt x="191" y="75"/>
                </a:cubicBezTo>
                <a:cubicBezTo>
                  <a:pt x="191" y="75"/>
                  <a:pt x="191" y="75"/>
                  <a:pt x="191" y="75"/>
                </a:cubicBezTo>
                <a:cubicBezTo>
                  <a:pt x="191" y="75"/>
                  <a:pt x="191" y="75"/>
                  <a:pt x="191" y="75"/>
                </a:cubicBezTo>
                <a:cubicBezTo>
                  <a:pt x="191" y="75"/>
                  <a:pt x="191" y="75"/>
                  <a:pt x="191" y="75"/>
                </a:cubicBezTo>
                <a:cubicBezTo>
                  <a:pt x="191" y="75"/>
                  <a:pt x="191" y="75"/>
                  <a:pt x="191" y="75"/>
                </a:cubicBezTo>
                <a:cubicBezTo>
                  <a:pt x="191" y="74"/>
                  <a:pt x="191" y="74"/>
                  <a:pt x="191" y="74"/>
                </a:cubicBezTo>
                <a:cubicBezTo>
                  <a:pt x="191" y="74"/>
                  <a:pt x="191" y="74"/>
                  <a:pt x="191" y="74"/>
                </a:cubicBezTo>
                <a:cubicBezTo>
                  <a:pt x="191" y="74"/>
                  <a:pt x="191" y="74"/>
                  <a:pt x="191" y="74"/>
                </a:cubicBezTo>
                <a:cubicBezTo>
                  <a:pt x="191" y="74"/>
                  <a:pt x="191" y="74"/>
                  <a:pt x="191" y="74"/>
                </a:cubicBezTo>
                <a:cubicBezTo>
                  <a:pt x="191" y="74"/>
                  <a:pt x="191" y="74"/>
                  <a:pt x="191" y="74"/>
                </a:cubicBezTo>
                <a:cubicBezTo>
                  <a:pt x="191" y="74"/>
                  <a:pt x="191" y="74"/>
                  <a:pt x="191" y="74"/>
                </a:cubicBezTo>
                <a:cubicBezTo>
                  <a:pt x="191" y="69"/>
                  <a:pt x="190" y="65"/>
                  <a:pt x="189" y="60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59"/>
                  <a:pt x="189" y="59"/>
                  <a:pt x="189" y="59"/>
                </a:cubicBezTo>
                <a:cubicBezTo>
                  <a:pt x="189" y="59"/>
                  <a:pt x="189" y="59"/>
                  <a:pt x="189" y="59"/>
                </a:cubicBezTo>
                <a:cubicBezTo>
                  <a:pt x="189" y="59"/>
                  <a:pt x="189" y="59"/>
                  <a:pt x="189" y="59"/>
                </a:cubicBezTo>
                <a:cubicBezTo>
                  <a:pt x="189" y="59"/>
                  <a:pt x="189" y="59"/>
                  <a:pt x="189" y="59"/>
                </a:cubicBezTo>
                <a:cubicBezTo>
                  <a:pt x="189" y="59"/>
                  <a:pt x="189" y="59"/>
                  <a:pt x="189" y="59"/>
                </a:cubicBezTo>
                <a:cubicBezTo>
                  <a:pt x="189" y="59"/>
                  <a:pt x="189" y="59"/>
                  <a:pt x="189" y="59"/>
                </a:cubicBezTo>
                <a:cubicBezTo>
                  <a:pt x="189" y="59"/>
                  <a:pt x="189" y="59"/>
                  <a:pt x="189" y="59"/>
                </a:cubicBezTo>
                <a:cubicBezTo>
                  <a:pt x="189" y="59"/>
                  <a:pt x="189" y="59"/>
                  <a:pt x="189" y="59"/>
                </a:cubicBezTo>
                <a:cubicBezTo>
                  <a:pt x="189" y="58"/>
                  <a:pt x="189" y="58"/>
                  <a:pt x="189" y="58"/>
                </a:cubicBezTo>
                <a:cubicBezTo>
                  <a:pt x="185" y="44"/>
                  <a:pt x="177" y="32"/>
                  <a:pt x="167" y="22"/>
                </a:cubicBezTo>
                <a:cubicBezTo>
                  <a:pt x="166" y="22"/>
                  <a:pt x="166" y="22"/>
                  <a:pt x="166" y="22"/>
                </a:cubicBezTo>
                <a:cubicBezTo>
                  <a:pt x="166" y="21"/>
                  <a:pt x="166" y="21"/>
                  <a:pt x="166" y="21"/>
                </a:cubicBezTo>
                <a:cubicBezTo>
                  <a:pt x="166" y="21"/>
                  <a:pt x="166" y="21"/>
                  <a:pt x="166" y="21"/>
                </a:cubicBezTo>
                <a:cubicBezTo>
                  <a:pt x="152" y="8"/>
                  <a:pt x="133" y="0"/>
                  <a:pt x="112" y="0"/>
                </a:cubicBezTo>
              </a:path>
            </a:pathLst>
          </a:custGeom>
          <a:solidFill>
            <a:srgbClr val="1AA3AA">
              <a:lumMod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任意多边形 67"/>
          <p:cNvSpPr/>
          <p:nvPr>
            <p:custDataLst>
              <p:tags r:id="rId44"/>
            </p:custDataLst>
          </p:nvPr>
        </p:nvSpPr>
        <p:spPr bwMode="auto">
          <a:xfrm>
            <a:off x="5261582" y="3661569"/>
            <a:ext cx="647700" cy="266700"/>
          </a:xfrm>
          <a:custGeom>
            <a:avLst/>
            <a:gdLst>
              <a:gd name="T0" fmla="*/ 192 w 192"/>
              <a:gd name="T1" fmla="*/ 0 h 79"/>
              <a:gd name="T2" fmla="*/ 0 w 192"/>
              <a:gd name="T3" fmla="*/ 0 h 79"/>
              <a:gd name="T4" fmla="*/ 80 w 192"/>
              <a:gd name="T5" fmla="*/ 79 h 79"/>
              <a:gd name="T6" fmla="*/ 80 w 192"/>
              <a:gd name="T7" fmla="*/ 79 h 79"/>
              <a:gd name="T8" fmla="*/ 80 w 192"/>
              <a:gd name="T9" fmla="*/ 79 h 79"/>
              <a:gd name="T10" fmla="*/ 130 w 192"/>
              <a:gd name="T11" fmla="*/ 29 h 79"/>
              <a:gd name="T12" fmla="*/ 142 w 192"/>
              <a:gd name="T13" fmla="*/ 18 h 79"/>
              <a:gd name="T14" fmla="*/ 143 w 192"/>
              <a:gd name="T15" fmla="*/ 17 h 79"/>
              <a:gd name="T16" fmla="*/ 192 w 192"/>
              <a:gd name="T17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79">
                <a:moveTo>
                  <a:pt x="192" y="0"/>
                </a:moveTo>
                <a:cubicBezTo>
                  <a:pt x="0" y="0"/>
                  <a:pt x="0" y="0"/>
                  <a:pt x="0" y="0"/>
                </a:cubicBezTo>
                <a:cubicBezTo>
                  <a:pt x="80" y="79"/>
                  <a:pt x="80" y="79"/>
                  <a:pt x="80" y="79"/>
                </a:cubicBezTo>
                <a:cubicBezTo>
                  <a:pt x="80" y="79"/>
                  <a:pt x="80" y="79"/>
                  <a:pt x="80" y="79"/>
                </a:cubicBezTo>
                <a:cubicBezTo>
                  <a:pt x="80" y="79"/>
                  <a:pt x="80" y="79"/>
                  <a:pt x="80" y="79"/>
                </a:cubicBezTo>
                <a:cubicBezTo>
                  <a:pt x="130" y="29"/>
                  <a:pt x="130" y="29"/>
                  <a:pt x="130" y="29"/>
                </a:cubicBezTo>
                <a:cubicBezTo>
                  <a:pt x="142" y="18"/>
                  <a:pt x="142" y="18"/>
                  <a:pt x="142" y="18"/>
                </a:cubicBezTo>
                <a:cubicBezTo>
                  <a:pt x="142" y="17"/>
                  <a:pt x="143" y="17"/>
                  <a:pt x="143" y="17"/>
                </a:cubicBezTo>
                <a:cubicBezTo>
                  <a:pt x="157" y="6"/>
                  <a:pt x="174" y="0"/>
                  <a:pt x="192" y="0"/>
                </a:cubicBezTo>
              </a:path>
            </a:pathLst>
          </a:custGeom>
          <a:solidFill>
            <a:srgbClr val="1AA3AA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任意多边形 68"/>
          <p:cNvSpPr/>
          <p:nvPr>
            <p:custDataLst>
              <p:tags r:id="rId45"/>
            </p:custDataLst>
          </p:nvPr>
        </p:nvSpPr>
        <p:spPr bwMode="auto">
          <a:xfrm>
            <a:off x="5261582" y="3928269"/>
            <a:ext cx="647700" cy="269875"/>
          </a:xfrm>
          <a:custGeom>
            <a:avLst/>
            <a:gdLst>
              <a:gd name="T0" fmla="*/ 80 w 192"/>
              <a:gd name="T1" fmla="*/ 0 h 80"/>
              <a:gd name="T2" fmla="*/ 0 w 192"/>
              <a:gd name="T3" fmla="*/ 80 h 80"/>
              <a:gd name="T4" fmla="*/ 192 w 192"/>
              <a:gd name="T5" fmla="*/ 80 h 80"/>
              <a:gd name="T6" fmla="*/ 192 w 192"/>
              <a:gd name="T7" fmla="*/ 80 h 80"/>
              <a:gd name="T8" fmla="*/ 153 w 192"/>
              <a:gd name="T9" fmla="*/ 70 h 80"/>
              <a:gd name="T10" fmla="*/ 142 w 192"/>
              <a:gd name="T11" fmla="*/ 62 h 80"/>
              <a:gd name="T12" fmla="*/ 130 w 192"/>
              <a:gd name="T13" fmla="*/ 51 h 80"/>
              <a:gd name="T14" fmla="*/ 109 w 192"/>
              <a:gd name="T15" fmla="*/ 30 h 80"/>
              <a:gd name="T16" fmla="*/ 80 w 192"/>
              <a:gd name="T17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80">
                <a:moveTo>
                  <a:pt x="80" y="0"/>
                </a:moveTo>
                <a:cubicBezTo>
                  <a:pt x="0" y="80"/>
                  <a:pt x="0" y="80"/>
                  <a:pt x="0" y="80"/>
                </a:cubicBezTo>
                <a:cubicBezTo>
                  <a:pt x="192" y="80"/>
                  <a:pt x="192" y="80"/>
                  <a:pt x="192" y="80"/>
                </a:cubicBezTo>
                <a:cubicBezTo>
                  <a:pt x="192" y="80"/>
                  <a:pt x="192" y="80"/>
                  <a:pt x="192" y="80"/>
                </a:cubicBezTo>
                <a:cubicBezTo>
                  <a:pt x="178" y="80"/>
                  <a:pt x="165" y="76"/>
                  <a:pt x="153" y="70"/>
                </a:cubicBezTo>
                <a:cubicBezTo>
                  <a:pt x="149" y="68"/>
                  <a:pt x="145" y="65"/>
                  <a:pt x="142" y="62"/>
                </a:cubicBezTo>
                <a:cubicBezTo>
                  <a:pt x="130" y="51"/>
                  <a:pt x="130" y="51"/>
                  <a:pt x="130" y="51"/>
                </a:cubicBezTo>
                <a:cubicBezTo>
                  <a:pt x="109" y="30"/>
                  <a:pt x="109" y="30"/>
                  <a:pt x="109" y="30"/>
                </a:cubicBezTo>
                <a:cubicBezTo>
                  <a:pt x="80" y="0"/>
                  <a:pt x="80" y="0"/>
                  <a:pt x="80" y="0"/>
                </a:cubicBezTo>
              </a:path>
            </a:pathLst>
          </a:custGeom>
          <a:solidFill>
            <a:srgbClr val="1AA3AA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任意多边形 69"/>
          <p:cNvSpPr/>
          <p:nvPr>
            <p:custDataLst>
              <p:tags r:id="rId46"/>
            </p:custDataLst>
          </p:nvPr>
        </p:nvSpPr>
        <p:spPr>
          <a:xfrm>
            <a:off x="5783112" y="376928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solidFill>
            <a:sysClr val="window" lastClr="FFFFFF"/>
          </a:solidFill>
          <a:ln w="12700">
            <a:miter lim="400000"/>
          </a:ln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任意多边形 58"/>
          <p:cNvSpPr/>
          <p:nvPr>
            <p:custDataLst>
              <p:tags r:id="rId47"/>
            </p:custDataLst>
          </p:nvPr>
        </p:nvSpPr>
        <p:spPr bwMode="auto">
          <a:xfrm>
            <a:off x="5871182" y="2659857"/>
            <a:ext cx="2105025" cy="536575"/>
          </a:xfrm>
          <a:custGeom>
            <a:avLst/>
            <a:gdLst>
              <a:gd name="T0" fmla="*/ 79 w 624"/>
              <a:gd name="T1" fmla="*/ 159 h 159"/>
              <a:gd name="T2" fmla="*/ 545 w 624"/>
              <a:gd name="T3" fmla="*/ 159 h 159"/>
              <a:gd name="T4" fmla="*/ 624 w 624"/>
              <a:gd name="T5" fmla="*/ 80 h 159"/>
              <a:gd name="T6" fmla="*/ 545 w 624"/>
              <a:gd name="T7" fmla="*/ 0 h 159"/>
              <a:gd name="T8" fmla="*/ 79 w 624"/>
              <a:gd name="T9" fmla="*/ 0 h 159"/>
              <a:gd name="T10" fmla="*/ 0 w 624"/>
              <a:gd name="T11" fmla="*/ 80 h 159"/>
              <a:gd name="T12" fmla="*/ 79 w 624"/>
              <a:gd name="T13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4" h="159">
                <a:moveTo>
                  <a:pt x="79" y="159"/>
                </a:moveTo>
                <a:cubicBezTo>
                  <a:pt x="545" y="159"/>
                  <a:pt x="545" y="159"/>
                  <a:pt x="545" y="159"/>
                </a:cubicBezTo>
                <a:cubicBezTo>
                  <a:pt x="589" y="159"/>
                  <a:pt x="624" y="124"/>
                  <a:pt x="624" y="80"/>
                </a:cubicBezTo>
                <a:cubicBezTo>
                  <a:pt x="624" y="36"/>
                  <a:pt x="589" y="0"/>
                  <a:pt x="545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35" y="0"/>
                  <a:pt x="0" y="36"/>
                  <a:pt x="0" y="80"/>
                </a:cubicBezTo>
                <a:cubicBezTo>
                  <a:pt x="0" y="124"/>
                  <a:pt x="35" y="159"/>
                  <a:pt x="79" y="159"/>
                </a:cubicBezTo>
              </a:path>
            </a:pathLst>
          </a:custGeom>
          <a:solidFill>
            <a:srgbClr val="3498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任意多边形 59"/>
          <p:cNvSpPr/>
          <p:nvPr>
            <p:custDataLst>
              <p:tags r:id="rId48"/>
            </p:custDataLst>
          </p:nvPr>
        </p:nvSpPr>
        <p:spPr bwMode="auto">
          <a:xfrm>
            <a:off x="5871182" y="2101057"/>
            <a:ext cx="1096963" cy="1658938"/>
          </a:xfrm>
          <a:custGeom>
            <a:avLst/>
            <a:gdLst>
              <a:gd name="T0" fmla="*/ 0 w 325"/>
              <a:gd name="T1" fmla="*/ 246 h 492"/>
              <a:gd name="T2" fmla="*/ 24 w 325"/>
              <a:gd name="T3" fmla="*/ 303 h 492"/>
              <a:gd name="T4" fmla="*/ 25 w 325"/>
              <a:gd name="T5" fmla="*/ 304 h 492"/>
              <a:gd name="T6" fmla="*/ 182 w 325"/>
              <a:gd name="T7" fmla="*/ 461 h 492"/>
              <a:gd name="T8" fmla="*/ 294 w 325"/>
              <a:gd name="T9" fmla="*/ 461 h 492"/>
              <a:gd name="T10" fmla="*/ 294 w 325"/>
              <a:gd name="T11" fmla="*/ 348 h 492"/>
              <a:gd name="T12" fmla="*/ 191 w 325"/>
              <a:gd name="T13" fmla="*/ 246 h 492"/>
              <a:gd name="T14" fmla="*/ 294 w 325"/>
              <a:gd name="T15" fmla="*/ 143 h 492"/>
              <a:gd name="T16" fmla="*/ 294 w 325"/>
              <a:gd name="T17" fmla="*/ 31 h 492"/>
              <a:gd name="T18" fmla="*/ 182 w 325"/>
              <a:gd name="T19" fmla="*/ 31 h 492"/>
              <a:gd name="T20" fmla="*/ 25 w 325"/>
              <a:gd name="T21" fmla="*/ 188 h 492"/>
              <a:gd name="T22" fmla="*/ 24 w 325"/>
              <a:gd name="T23" fmla="*/ 188 h 492"/>
              <a:gd name="T24" fmla="*/ 0 w 325"/>
              <a:gd name="T25" fmla="*/ 24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5" h="492">
                <a:moveTo>
                  <a:pt x="0" y="246"/>
                </a:moveTo>
                <a:cubicBezTo>
                  <a:pt x="0" y="268"/>
                  <a:pt x="9" y="289"/>
                  <a:pt x="24" y="303"/>
                </a:cubicBezTo>
                <a:cubicBezTo>
                  <a:pt x="25" y="304"/>
                  <a:pt x="25" y="304"/>
                  <a:pt x="25" y="304"/>
                </a:cubicBezTo>
                <a:cubicBezTo>
                  <a:pt x="182" y="461"/>
                  <a:pt x="182" y="461"/>
                  <a:pt x="182" y="461"/>
                </a:cubicBezTo>
                <a:cubicBezTo>
                  <a:pt x="213" y="492"/>
                  <a:pt x="263" y="492"/>
                  <a:pt x="294" y="461"/>
                </a:cubicBezTo>
                <a:cubicBezTo>
                  <a:pt x="325" y="430"/>
                  <a:pt x="325" y="379"/>
                  <a:pt x="294" y="348"/>
                </a:cubicBezTo>
                <a:cubicBezTo>
                  <a:pt x="191" y="246"/>
                  <a:pt x="191" y="246"/>
                  <a:pt x="191" y="246"/>
                </a:cubicBezTo>
                <a:cubicBezTo>
                  <a:pt x="294" y="143"/>
                  <a:pt x="294" y="143"/>
                  <a:pt x="294" y="143"/>
                </a:cubicBezTo>
                <a:cubicBezTo>
                  <a:pt x="325" y="112"/>
                  <a:pt x="325" y="62"/>
                  <a:pt x="294" y="31"/>
                </a:cubicBezTo>
                <a:cubicBezTo>
                  <a:pt x="263" y="0"/>
                  <a:pt x="213" y="0"/>
                  <a:pt x="182" y="31"/>
                </a:cubicBezTo>
                <a:cubicBezTo>
                  <a:pt x="25" y="188"/>
                  <a:pt x="25" y="188"/>
                  <a:pt x="25" y="188"/>
                </a:cubicBezTo>
                <a:cubicBezTo>
                  <a:pt x="24" y="188"/>
                  <a:pt x="24" y="188"/>
                  <a:pt x="24" y="188"/>
                </a:cubicBezTo>
                <a:cubicBezTo>
                  <a:pt x="9" y="203"/>
                  <a:pt x="0" y="223"/>
                  <a:pt x="0" y="246"/>
                </a:cubicBezTo>
              </a:path>
            </a:pathLst>
          </a:custGeom>
          <a:solidFill>
            <a:srgbClr val="3498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任意多边形 60"/>
          <p:cNvSpPr/>
          <p:nvPr>
            <p:custDataLst>
              <p:tags r:id="rId49"/>
            </p:custDataLst>
          </p:nvPr>
        </p:nvSpPr>
        <p:spPr bwMode="auto">
          <a:xfrm>
            <a:off x="5871182" y="2659857"/>
            <a:ext cx="644525" cy="536575"/>
          </a:xfrm>
          <a:custGeom>
            <a:avLst/>
            <a:gdLst>
              <a:gd name="T0" fmla="*/ 25 w 191"/>
              <a:gd name="T1" fmla="*/ 22 h 159"/>
              <a:gd name="T2" fmla="*/ 25 w 191"/>
              <a:gd name="T3" fmla="*/ 22 h 159"/>
              <a:gd name="T4" fmla="*/ 3 w 191"/>
              <a:gd name="T5" fmla="*/ 57 h 159"/>
              <a:gd name="T6" fmla="*/ 3 w 191"/>
              <a:gd name="T7" fmla="*/ 57 h 159"/>
              <a:gd name="T8" fmla="*/ 3 w 191"/>
              <a:gd name="T9" fmla="*/ 57 h 159"/>
              <a:gd name="T10" fmla="*/ 3 w 191"/>
              <a:gd name="T11" fmla="*/ 58 h 159"/>
              <a:gd name="T12" fmla="*/ 3 w 191"/>
              <a:gd name="T13" fmla="*/ 58 h 159"/>
              <a:gd name="T14" fmla="*/ 0 w 191"/>
              <a:gd name="T15" fmla="*/ 74 h 159"/>
              <a:gd name="T16" fmla="*/ 0 w 191"/>
              <a:gd name="T17" fmla="*/ 75 h 159"/>
              <a:gd name="T18" fmla="*/ 0 w 191"/>
              <a:gd name="T19" fmla="*/ 75 h 159"/>
              <a:gd name="T20" fmla="*/ 0 w 191"/>
              <a:gd name="T21" fmla="*/ 75 h 159"/>
              <a:gd name="T22" fmla="*/ 0 w 191"/>
              <a:gd name="T23" fmla="*/ 75 h 159"/>
              <a:gd name="T24" fmla="*/ 0 w 191"/>
              <a:gd name="T25" fmla="*/ 76 h 159"/>
              <a:gd name="T26" fmla="*/ 0 w 191"/>
              <a:gd name="T27" fmla="*/ 76 h 159"/>
              <a:gd name="T28" fmla="*/ 0 w 191"/>
              <a:gd name="T29" fmla="*/ 76 h 159"/>
              <a:gd name="T30" fmla="*/ 0 w 191"/>
              <a:gd name="T31" fmla="*/ 76 h 159"/>
              <a:gd name="T32" fmla="*/ 0 w 191"/>
              <a:gd name="T33" fmla="*/ 77 h 159"/>
              <a:gd name="T34" fmla="*/ 0 w 191"/>
              <a:gd name="T35" fmla="*/ 77 h 159"/>
              <a:gd name="T36" fmla="*/ 0 w 191"/>
              <a:gd name="T37" fmla="*/ 77 h 159"/>
              <a:gd name="T38" fmla="*/ 0 w 191"/>
              <a:gd name="T39" fmla="*/ 78 h 159"/>
              <a:gd name="T40" fmla="*/ 0 w 191"/>
              <a:gd name="T41" fmla="*/ 78 h 159"/>
              <a:gd name="T42" fmla="*/ 0 w 191"/>
              <a:gd name="T43" fmla="*/ 78 h 159"/>
              <a:gd name="T44" fmla="*/ 0 w 191"/>
              <a:gd name="T45" fmla="*/ 78 h 159"/>
              <a:gd name="T46" fmla="*/ 0 w 191"/>
              <a:gd name="T47" fmla="*/ 79 h 159"/>
              <a:gd name="T48" fmla="*/ 0 w 191"/>
              <a:gd name="T49" fmla="*/ 79 h 159"/>
              <a:gd name="T50" fmla="*/ 0 w 191"/>
              <a:gd name="T51" fmla="*/ 79 h 159"/>
              <a:gd name="T52" fmla="*/ 0 w 191"/>
              <a:gd name="T53" fmla="*/ 79 h 159"/>
              <a:gd name="T54" fmla="*/ 0 w 191"/>
              <a:gd name="T55" fmla="*/ 80 h 159"/>
              <a:gd name="T56" fmla="*/ 24 w 191"/>
              <a:gd name="T57" fmla="*/ 137 h 159"/>
              <a:gd name="T58" fmla="*/ 25 w 191"/>
              <a:gd name="T59" fmla="*/ 138 h 159"/>
              <a:gd name="T60" fmla="*/ 79 w 191"/>
              <a:gd name="T61" fmla="*/ 159 h 159"/>
              <a:gd name="T62" fmla="*/ 79 w 191"/>
              <a:gd name="T63" fmla="*/ 159 h 159"/>
              <a:gd name="T64" fmla="*/ 129 w 191"/>
              <a:gd name="T65" fmla="*/ 141 h 159"/>
              <a:gd name="T66" fmla="*/ 163 w 191"/>
              <a:gd name="T67" fmla="*/ 108 h 159"/>
              <a:gd name="T68" fmla="*/ 141 w 191"/>
              <a:gd name="T69" fmla="*/ 30 h 159"/>
              <a:gd name="T70" fmla="*/ 128 w 191"/>
              <a:gd name="T71" fmla="*/ 17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1" h="159">
                <a:moveTo>
                  <a:pt x="79" y="0"/>
                </a:moveTo>
                <a:cubicBezTo>
                  <a:pt x="58" y="0"/>
                  <a:pt x="39" y="8"/>
                  <a:pt x="25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14" y="32"/>
                  <a:pt x="7" y="44"/>
                  <a:pt x="3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3" y="57"/>
                  <a:pt x="3" y="57"/>
                  <a:pt x="3" y="58"/>
                </a:cubicBezTo>
                <a:cubicBezTo>
                  <a:pt x="3" y="58"/>
                  <a:pt x="3" y="58"/>
                  <a:pt x="3" y="58"/>
                </a:cubicBezTo>
                <a:cubicBezTo>
                  <a:pt x="3" y="58"/>
                  <a:pt x="3" y="58"/>
                  <a:pt x="3" y="58"/>
                </a:cubicBezTo>
                <a:cubicBezTo>
                  <a:pt x="3" y="58"/>
                  <a:pt x="3" y="58"/>
                  <a:pt x="3" y="58"/>
                </a:cubicBezTo>
                <a:cubicBezTo>
                  <a:pt x="1" y="63"/>
                  <a:pt x="0" y="69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5"/>
                  <a:pt x="0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75"/>
                  <a:pt x="0" y="76"/>
                  <a:pt x="0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7"/>
                  <a:pt x="0" y="77"/>
                  <a:pt x="0" y="7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78"/>
                  <a:pt x="0" y="79"/>
                  <a:pt x="0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90"/>
                  <a:pt x="1" y="99"/>
                  <a:pt x="5" y="108"/>
                </a:cubicBezTo>
                <a:cubicBezTo>
                  <a:pt x="9" y="119"/>
                  <a:pt x="16" y="129"/>
                  <a:pt x="24" y="137"/>
                </a:cubicBezTo>
                <a:cubicBezTo>
                  <a:pt x="25" y="138"/>
                  <a:pt x="25" y="138"/>
                  <a:pt x="25" y="138"/>
                </a:cubicBezTo>
                <a:cubicBezTo>
                  <a:pt x="25" y="138"/>
                  <a:pt x="25" y="138"/>
                  <a:pt x="25" y="138"/>
                </a:cubicBezTo>
                <a:cubicBezTo>
                  <a:pt x="25" y="138"/>
                  <a:pt x="25" y="138"/>
                  <a:pt x="25" y="138"/>
                </a:cubicBezTo>
                <a:cubicBezTo>
                  <a:pt x="39" y="151"/>
                  <a:pt x="58" y="159"/>
                  <a:pt x="79" y="159"/>
                </a:cubicBezTo>
                <a:cubicBezTo>
                  <a:pt x="79" y="159"/>
                  <a:pt x="79" y="159"/>
                  <a:pt x="79" y="159"/>
                </a:cubicBezTo>
                <a:cubicBezTo>
                  <a:pt x="79" y="159"/>
                  <a:pt x="79" y="159"/>
                  <a:pt x="79" y="159"/>
                </a:cubicBezTo>
                <a:cubicBezTo>
                  <a:pt x="94" y="159"/>
                  <a:pt x="107" y="155"/>
                  <a:pt x="119" y="148"/>
                </a:cubicBezTo>
                <a:cubicBezTo>
                  <a:pt x="123" y="146"/>
                  <a:pt x="126" y="144"/>
                  <a:pt x="129" y="141"/>
                </a:cubicBezTo>
                <a:cubicBezTo>
                  <a:pt x="141" y="130"/>
                  <a:pt x="141" y="130"/>
                  <a:pt x="141" y="130"/>
                </a:cubicBezTo>
                <a:cubicBezTo>
                  <a:pt x="163" y="108"/>
                  <a:pt x="163" y="108"/>
                  <a:pt x="163" y="108"/>
                </a:cubicBezTo>
                <a:cubicBezTo>
                  <a:pt x="191" y="80"/>
                  <a:pt x="191" y="80"/>
                  <a:pt x="191" y="80"/>
                </a:cubicBezTo>
                <a:cubicBezTo>
                  <a:pt x="141" y="30"/>
                  <a:pt x="141" y="30"/>
                  <a:pt x="141" y="30"/>
                </a:cubicBezTo>
                <a:cubicBezTo>
                  <a:pt x="129" y="18"/>
                  <a:pt x="129" y="18"/>
                  <a:pt x="129" y="18"/>
                </a:cubicBezTo>
                <a:cubicBezTo>
                  <a:pt x="129" y="18"/>
                  <a:pt x="128" y="17"/>
                  <a:pt x="128" y="17"/>
                </a:cubicBezTo>
                <a:cubicBezTo>
                  <a:pt x="114" y="7"/>
                  <a:pt x="97" y="0"/>
                  <a:pt x="79" y="0"/>
                </a:cubicBezTo>
              </a:path>
            </a:pathLst>
          </a:custGeom>
          <a:solidFill>
            <a:srgbClr val="3498DB">
              <a:lumMod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任意多边形 61"/>
          <p:cNvSpPr/>
          <p:nvPr>
            <p:custDataLst>
              <p:tags r:id="rId50"/>
            </p:custDataLst>
          </p:nvPr>
        </p:nvSpPr>
        <p:spPr bwMode="auto">
          <a:xfrm>
            <a:off x="6137882" y="2659857"/>
            <a:ext cx="647700" cy="269875"/>
          </a:xfrm>
          <a:custGeom>
            <a:avLst/>
            <a:gdLst>
              <a:gd name="T0" fmla="*/ 0 w 192"/>
              <a:gd name="T1" fmla="*/ 0 h 80"/>
              <a:gd name="T2" fmla="*/ 49 w 192"/>
              <a:gd name="T3" fmla="*/ 17 h 80"/>
              <a:gd name="T4" fmla="*/ 50 w 192"/>
              <a:gd name="T5" fmla="*/ 18 h 80"/>
              <a:gd name="T6" fmla="*/ 62 w 192"/>
              <a:gd name="T7" fmla="*/ 29 h 80"/>
              <a:gd name="T8" fmla="*/ 112 w 192"/>
              <a:gd name="T9" fmla="*/ 80 h 80"/>
              <a:gd name="T10" fmla="*/ 112 w 192"/>
              <a:gd name="T11" fmla="*/ 80 h 80"/>
              <a:gd name="T12" fmla="*/ 112 w 192"/>
              <a:gd name="T13" fmla="*/ 80 h 80"/>
              <a:gd name="T14" fmla="*/ 192 w 192"/>
              <a:gd name="T15" fmla="*/ 0 h 80"/>
              <a:gd name="T16" fmla="*/ 0 w 192"/>
              <a:gd name="T17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80">
                <a:moveTo>
                  <a:pt x="0" y="0"/>
                </a:moveTo>
                <a:cubicBezTo>
                  <a:pt x="18" y="0"/>
                  <a:pt x="35" y="7"/>
                  <a:pt x="49" y="17"/>
                </a:cubicBezTo>
                <a:cubicBezTo>
                  <a:pt x="49" y="17"/>
                  <a:pt x="50" y="18"/>
                  <a:pt x="50" y="18"/>
                </a:cubicBezTo>
                <a:cubicBezTo>
                  <a:pt x="62" y="29"/>
                  <a:pt x="62" y="29"/>
                  <a:pt x="62" y="29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92" y="0"/>
                  <a:pt x="192" y="0"/>
                  <a:pt x="192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3498DB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任意多边形 62"/>
          <p:cNvSpPr/>
          <p:nvPr>
            <p:custDataLst>
              <p:tags r:id="rId51"/>
            </p:custDataLst>
          </p:nvPr>
        </p:nvSpPr>
        <p:spPr bwMode="auto">
          <a:xfrm>
            <a:off x="6137882" y="2929732"/>
            <a:ext cx="647700" cy="266700"/>
          </a:xfrm>
          <a:custGeom>
            <a:avLst/>
            <a:gdLst>
              <a:gd name="T0" fmla="*/ 112 w 192"/>
              <a:gd name="T1" fmla="*/ 0 h 79"/>
              <a:gd name="T2" fmla="*/ 84 w 192"/>
              <a:gd name="T3" fmla="*/ 28 h 79"/>
              <a:gd name="T4" fmla="*/ 62 w 192"/>
              <a:gd name="T5" fmla="*/ 50 h 79"/>
              <a:gd name="T6" fmla="*/ 50 w 192"/>
              <a:gd name="T7" fmla="*/ 61 h 79"/>
              <a:gd name="T8" fmla="*/ 40 w 192"/>
              <a:gd name="T9" fmla="*/ 68 h 79"/>
              <a:gd name="T10" fmla="*/ 0 w 192"/>
              <a:gd name="T11" fmla="*/ 79 h 79"/>
              <a:gd name="T12" fmla="*/ 0 w 192"/>
              <a:gd name="T13" fmla="*/ 79 h 79"/>
              <a:gd name="T14" fmla="*/ 192 w 192"/>
              <a:gd name="T15" fmla="*/ 79 h 79"/>
              <a:gd name="T16" fmla="*/ 112 w 192"/>
              <a:gd name="T17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79">
                <a:moveTo>
                  <a:pt x="112" y="0"/>
                </a:moveTo>
                <a:cubicBezTo>
                  <a:pt x="84" y="28"/>
                  <a:pt x="84" y="28"/>
                  <a:pt x="84" y="28"/>
                </a:cubicBezTo>
                <a:cubicBezTo>
                  <a:pt x="62" y="50"/>
                  <a:pt x="62" y="50"/>
                  <a:pt x="62" y="50"/>
                </a:cubicBezTo>
                <a:cubicBezTo>
                  <a:pt x="50" y="61"/>
                  <a:pt x="50" y="61"/>
                  <a:pt x="50" y="61"/>
                </a:cubicBezTo>
                <a:cubicBezTo>
                  <a:pt x="47" y="64"/>
                  <a:pt x="44" y="66"/>
                  <a:pt x="40" y="68"/>
                </a:cubicBezTo>
                <a:cubicBezTo>
                  <a:pt x="28" y="75"/>
                  <a:pt x="15" y="79"/>
                  <a:pt x="0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192" y="79"/>
                  <a:pt x="192" y="79"/>
                  <a:pt x="192" y="79"/>
                </a:cubicBezTo>
                <a:cubicBezTo>
                  <a:pt x="112" y="0"/>
                  <a:pt x="112" y="0"/>
                  <a:pt x="112" y="0"/>
                </a:cubicBezTo>
              </a:path>
            </a:pathLst>
          </a:custGeom>
          <a:solidFill>
            <a:srgbClr val="3498DB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任意多边形 63"/>
          <p:cNvSpPr/>
          <p:nvPr>
            <p:custDataLst>
              <p:tags r:id="rId52"/>
            </p:custDataLst>
          </p:nvPr>
        </p:nvSpPr>
        <p:spPr>
          <a:xfrm>
            <a:off x="5991562" y="279245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ysClr val="window" lastClr="FFFFFF"/>
          </a:solidFill>
          <a:ln w="12700">
            <a:miter lim="400000"/>
          </a:ln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任意多边形 52"/>
          <p:cNvSpPr/>
          <p:nvPr>
            <p:custDataLst>
              <p:tags r:id="rId53"/>
            </p:custDataLst>
          </p:nvPr>
        </p:nvSpPr>
        <p:spPr bwMode="auto">
          <a:xfrm>
            <a:off x="4070957" y="1662907"/>
            <a:ext cx="2105025" cy="531813"/>
          </a:xfrm>
          <a:custGeom>
            <a:avLst/>
            <a:gdLst>
              <a:gd name="T0" fmla="*/ 545 w 624"/>
              <a:gd name="T1" fmla="*/ 158 h 158"/>
              <a:gd name="T2" fmla="*/ 79 w 624"/>
              <a:gd name="T3" fmla="*/ 158 h 158"/>
              <a:gd name="T4" fmla="*/ 0 w 624"/>
              <a:gd name="T5" fmla="*/ 79 h 158"/>
              <a:gd name="T6" fmla="*/ 79 w 624"/>
              <a:gd name="T7" fmla="*/ 0 h 158"/>
              <a:gd name="T8" fmla="*/ 545 w 624"/>
              <a:gd name="T9" fmla="*/ 0 h 158"/>
              <a:gd name="T10" fmla="*/ 624 w 624"/>
              <a:gd name="T11" fmla="*/ 79 h 158"/>
              <a:gd name="T12" fmla="*/ 545 w 624"/>
              <a:gd name="T13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4" h="158">
                <a:moveTo>
                  <a:pt x="545" y="158"/>
                </a:moveTo>
                <a:cubicBezTo>
                  <a:pt x="79" y="158"/>
                  <a:pt x="79" y="158"/>
                  <a:pt x="79" y="158"/>
                </a:cubicBezTo>
                <a:cubicBezTo>
                  <a:pt x="35" y="158"/>
                  <a:pt x="0" y="123"/>
                  <a:pt x="0" y="79"/>
                </a:cubicBezTo>
                <a:cubicBezTo>
                  <a:pt x="0" y="35"/>
                  <a:pt x="35" y="0"/>
                  <a:pt x="79" y="0"/>
                </a:cubicBezTo>
                <a:cubicBezTo>
                  <a:pt x="545" y="0"/>
                  <a:pt x="545" y="0"/>
                  <a:pt x="545" y="0"/>
                </a:cubicBezTo>
                <a:cubicBezTo>
                  <a:pt x="589" y="0"/>
                  <a:pt x="624" y="35"/>
                  <a:pt x="624" y="79"/>
                </a:cubicBezTo>
                <a:cubicBezTo>
                  <a:pt x="624" y="123"/>
                  <a:pt x="589" y="158"/>
                  <a:pt x="545" y="158"/>
                </a:cubicBezTo>
              </a:path>
            </a:pathLst>
          </a:custGeom>
          <a:solidFill>
            <a:srgbClr val="1F74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任意多边形 53"/>
          <p:cNvSpPr/>
          <p:nvPr>
            <p:custDataLst>
              <p:tags r:id="rId54"/>
            </p:custDataLst>
          </p:nvPr>
        </p:nvSpPr>
        <p:spPr bwMode="auto">
          <a:xfrm>
            <a:off x="5079020" y="1099344"/>
            <a:ext cx="1096963" cy="1658938"/>
          </a:xfrm>
          <a:custGeom>
            <a:avLst/>
            <a:gdLst>
              <a:gd name="T0" fmla="*/ 325 w 325"/>
              <a:gd name="T1" fmla="*/ 246 h 492"/>
              <a:gd name="T2" fmla="*/ 301 w 325"/>
              <a:gd name="T3" fmla="*/ 304 h 492"/>
              <a:gd name="T4" fmla="*/ 300 w 325"/>
              <a:gd name="T5" fmla="*/ 304 h 492"/>
              <a:gd name="T6" fmla="*/ 143 w 325"/>
              <a:gd name="T7" fmla="*/ 461 h 492"/>
              <a:gd name="T8" fmla="*/ 31 w 325"/>
              <a:gd name="T9" fmla="*/ 461 h 492"/>
              <a:gd name="T10" fmla="*/ 31 w 325"/>
              <a:gd name="T11" fmla="*/ 349 h 492"/>
              <a:gd name="T12" fmla="*/ 134 w 325"/>
              <a:gd name="T13" fmla="*/ 246 h 492"/>
              <a:gd name="T14" fmla="*/ 31 w 325"/>
              <a:gd name="T15" fmla="*/ 144 h 492"/>
              <a:gd name="T16" fmla="*/ 31 w 325"/>
              <a:gd name="T17" fmla="*/ 31 h 492"/>
              <a:gd name="T18" fmla="*/ 143 w 325"/>
              <a:gd name="T19" fmla="*/ 31 h 492"/>
              <a:gd name="T20" fmla="*/ 300 w 325"/>
              <a:gd name="T21" fmla="*/ 188 h 492"/>
              <a:gd name="T22" fmla="*/ 301 w 325"/>
              <a:gd name="T23" fmla="*/ 188 h 492"/>
              <a:gd name="T24" fmla="*/ 325 w 325"/>
              <a:gd name="T25" fmla="*/ 24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5" h="492">
                <a:moveTo>
                  <a:pt x="325" y="246"/>
                </a:moveTo>
                <a:cubicBezTo>
                  <a:pt x="325" y="269"/>
                  <a:pt x="316" y="289"/>
                  <a:pt x="301" y="304"/>
                </a:cubicBezTo>
                <a:cubicBezTo>
                  <a:pt x="300" y="304"/>
                  <a:pt x="300" y="304"/>
                  <a:pt x="300" y="304"/>
                </a:cubicBezTo>
                <a:cubicBezTo>
                  <a:pt x="143" y="461"/>
                  <a:pt x="143" y="461"/>
                  <a:pt x="143" y="461"/>
                </a:cubicBezTo>
                <a:cubicBezTo>
                  <a:pt x="112" y="492"/>
                  <a:pt x="62" y="492"/>
                  <a:pt x="31" y="461"/>
                </a:cubicBezTo>
                <a:cubicBezTo>
                  <a:pt x="0" y="430"/>
                  <a:pt x="0" y="380"/>
                  <a:pt x="31" y="349"/>
                </a:cubicBezTo>
                <a:cubicBezTo>
                  <a:pt x="134" y="246"/>
                  <a:pt x="134" y="246"/>
                  <a:pt x="134" y="246"/>
                </a:cubicBezTo>
                <a:cubicBezTo>
                  <a:pt x="31" y="144"/>
                  <a:pt x="31" y="144"/>
                  <a:pt x="31" y="144"/>
                </a:cubicBezTo>
                <a:cubicBezTo>
                  <a:pt x="0" y="113"/>
                  <a:pt x="0" y="62"/>
                  <a:pt x="31" y="31"/>
                </a:cubicBezTo>
                <a:cubicBezTo>
                  <a:pt x="62" y="0"/>
                  <a:pt x="112" y="0"/>
                  <a:pt x="143" y="31"/>
                </a:cubicBezTo>
                <a:cubicBezTo>
                  <a:pt x="300" y="188"/>
                  <a:pt x="300" y="188"/>
                  <a:pt x="300" y="188"/>
                </a:cubicBezTo>
                <a:cubicBezTo>
                  <a:pt x="301" y="188"/>
                  <a:pt x="301" y="188"/>
                  <a:pt x="301" y="188"/>
                </a:cubicBezTo>
                <a:cubicBezTo>
                  <a:pt x="316" y="203"/>
                  <a:pt x="325" y="223"/>
                  <a:pt x="325" y="246"/>
                </a:cubicBezTo>
              </a:path>
            </a:pathLst>
          </a:custGeom>
          <a:solidFill>
            <a:srgbClr val="1F74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任意多边形 54"/>
          <p:cNvSpPr/>
          <p:nvPr>
            <p:custDataLst>
              <p:tags r:id="rId55"/>
            </p:custDataLst>
          </p:nvPr>
        </p:nvSpPr>
        <p:spPr bwMode="auto">
          <a:xfrm>
            <a:off x="5531457" y="1662907"/>
            <a:ext cx="644525" cy="531813"/>
          </a:xfrm>
          <a:custGeom>
            <a:avLst/>
            <a:gdLst>
              <a:gd name="T0" fmla="*/ 63 w 191"/>
              <a:gd name="T1" fmla="*/ 16 h 158"/>
              <a:gd name="T2" fmla="*/ 50 w 191"/>
              <a:gd name="T3" fmla="*/ 29 h 158"/>
              <a:gd name="T4" fmla="*/ 29 w 191"/>
              <a:gd name="T5" fmla="*/ 107 h 158"/>
              <a:gd name="T6" fmla="*/ 62 w 191"/>
              <a:gd name="T7" fmla="*/ 141 h 158"/>
              <a:gd name="T8" fmla="*/ 112 w 191"/>
              <a:gd name="T9" fmla="*/ 158 h 158"/>
              <a:gd name="T10" fmla="*/ 112 w 191"/>
              <a:gd name="T11" fmla="*/ 158 h 158"/>
              <a:gd name="T12" fmla="*/ 166 w 191"/>
              <a:gd name="T13" fmla="*/ 137 h 158"/>
              <a:gd name="T14" fmla="*/ 167 w 191"/>
              <a:gd name="T15" fmla="*/ 137 h 158"/>
              <a:gd name="T16" fmla="*/ 191 w 191"/>
              <a:gd name="T17" fmla="*/ 79 h 158"/>
              <a:gd name="T18" fmla="*/ 191 w 191"/>
              <a:gd name="T19" fmla="*/ 79 h 158"/>
              <a:gd name="T20" fmla="*/ 191 w 191"/>
              <a:gd name="T21" fmla="*/ 78 h 158"/>
              <a:gd name="T22" fmla="*/ 191 w 191"/>
              <a:gd name="T23" fmla="*/ 78 h 158"/>
              <a:gd name="T24" fmla="*/ 191 w 191"/>
              <a:gd name="T25" fmla="*/ 78 h 158"/>
              <a:gd name="T26" fmla="*/ 191 w 191"/>
              <a:gd name="T27" fmla="*/ 78 h 158"/>
              <a:gd name="T28" fmla="*/ 191 w 191"/>
              <a:gd name="T29" fmla="*/ 77 h 158"/>
              <a:gd name="T30" fmla="*/ 191 w 191"/>
              <a:gd name="T31" fmla="*/ 77 h 158"/>
              <a:gd name="T32" fmla="*/ 191 w 191"/>
              <a:gd name="T33" fmla="*/ 77 h 158"/>
              <a:gd name="T34" fmla="*/ 191 w 191"/>
              <a:gd name="T35" fmla="*/ 77 h 158"/>
              <a:gd name="T36" fmla="*/ 191 w 191"/>
              <a:gd name="T37" fmla="*/ 76 h 158"/>
              <a:gd name="T38" fmla="*/ 191 w 191"/>
              <a:gd name="T39" fmla="*/ 76 h 158"/>
              <a:gd name="T40" fmla="*/ 191 w 191"/>
              <a:gd name="T41" fmla="*/ 76 h 158"/>
              <a:gd name="T42" fmla="*/ 191 w 191"/>
              <a:gd name="T43" fmla="*/ 76 h 158"/>
              <a:gd name="T44" fmla="*/ 191 w 191"/>
              <a:gd name="T45" fmla="*/ 75 h 158"/>
              <a:gd name="T46" fmla="*/ 191 w 191"/>
              <a:gd name="T47" fmla="*/ 75 h 158"/>
              <a:gd name="T48" fmla="*/ 191 w 191"/>
              <a:gd name="T49" fmla="*/ 75 h 158"/>
              <a:gd name="T50" fmla="*/ 191 w 191"/>
              <a:gd name="T51" fmla="*/ 74 h 158"/>
              <a:gd name="T52" fmla="*/ 191 w 191"/>
              <a:gd name="T53" fmla="*/ 74 h 158"/>
              <a:gd name="T54" fmla="*/ 191 w 191"/>
              <a:gd name="T55" fmla="*/ 74 h 158"/>
              <a:gd name="T56" fmla="*/ 191 w 191"/>
              <a:gd name="T57" fmla="*/ 74 h 158"/>
              <a:gd name="T58" fmla="*/ 191 w 191"/>
              <a:gd name="T59" fmla="*/ 73 h 158"/>
              <a:gd name="T60" fmla="*/ 189 w 191"/>
              <a:gd name="T61" fmla="*/ 60 h 158"/>
              <a:gd name="T62" fmla="*/ 189 w 191"/>
              <a:gd name="T63" fmla="*/ 59 h 158"/>
              <a:gd name="T64" fmla="*/ 189 w 191"/>
              <a:gd name="T65" fmla="*/ 59 h 158"/>
              <a:gd name="T66" fmla="*/ 189 w 191"/>
              <a:gd name="T67" fmla="*/ 59 h 158"/>
              <a:gd name="T68" fmla="*/ 189 w 191"/>
              <a:gd name="T69" fmla="*/ 59 h 158"/>
              <a:gd name="T70" fmla="*/ 189 w 191"/>
              <a:gd name="T71" fmla="*/ 58 h 158"/>
              <a:gd name="T72" fmla="*/ 189 w 191"/>
              <a:gd name="T73" fmla="*/ 58 h 158"/>
              <a:gd name="T74" fmla="*/ 189 w 191"/>
              <a:gd name="T75" fmla="*/ 58 h 158"/>
              <a:gd name="T76" fmla="*/ 166 w 191"/>
              <a:gd name="T77" fmla="*/ 21 h 158"/>
              <a:gd name="T78" fmla="*/ 166 w 191"/>
              <a:gd name="T79" fmla="*/ 21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1" h="158">
                <a:moveTo>
                  <a:pt x="112" y="0"/>
                </a:moveTo>
                <a:cubicBezTo>
                  <a:pt x="94" y="0"/>
                  <a:pt x="77" y="6"/>
                  <a:pt x="63" y="16"/>
                </a:cubicBezTo>
                <a:cubicBezTo>
                  <a:pt x="63" y="17"/>
                  <a:pt x="62" y="17"/>
                  <a:pt x="62" y="17"/>
                </a:cubicBezTo>
                <a:cubicBezTo>
                  <a:pt x="50" y="29"/>
                  <a:pt x="50" y="29"/>
                  <a:pt x="50" y="29"/>
                </a:cubicBezTo>
                <a:cubicBezTo>
                  <a:pt x="0" y="79"/>
                  <a:pt x="0" y="79"/>
                  <a:pt x="0" y="79"/>
                </a:cubicBezTo>
                <a:cubicBezTo>
                  <a:pt x="29" y="107"/>
                  <a:pt x="29" y="107"/>
                  <a:pt x="29" y="107"/>
                </a:cubicBezTo>
                <a:cubicBezTo>
                  <a:pt x="50" y="129"/>
                  <a:pt x="50" y="129"/>
                  <a:pt x="50" y="129"/>
                </a:cubicBezTo>
                <a:cubicBezTo>
                  <a:pt x="62" y="141"/>
                  <a:pt x="62" y="141"/>
                  <a:pt x="62" y="141"/>
                </a:cubicBezTo>
                <a:cubicBezTo>
                  <a:pt x="65" y="144"/>
                  <a:pt x="69" y="146"/>
                  <a:pt x="73" y="148"/>
                </a:cubicBezTo>
                <a:cubicBezTo>
                  <a:pt x="85" y="155"/>
                  <a:pt x="98" y="158"/>
                  <a:pt x="112" y="158"/>
                </a:cubicBezTo>
                <a:cubicBezTo>
                  <a:pt x="112" y="158"/>
                  <a:pt x="112" y="158"/>
                  <a:pt x="112" y="158"/>
                </a:cubicBezTo>
                <a:cubicBezTo>
                  <a:pt x="112" y="158"/>
                  <a:pt x="112" y="158"/>
                  <a:pt x="112" y="158"/>
                </a:cubicBezTo>
                <a:cubicBezTo>
                  <a:pt x="133" y="158"/>
                  <a:pt x="152" y="150"/>
                  <a:pt x="166" y="137"/>
                </a:cubicBezTo>
                <a:cubicBezTo>
                  <a:pt x="166" y="137"/>
                  <a:pt x="166" y="137"/>
                  <a:pt x="166" y="137"/>
                </a:cubicBezTo>
                <a:cubicBezTo>
                  <a:pt x="166" y="137"/>
                  <a:pt x="166" y="137"/>
                  <a:pt x="166" y="137"/>
                </a:cubicBezTo>
                <a:cubicBezTo>
                  <a:pt x="167" y="137"/>
                  <a:pt x="167" y="137"/>
                  <a:pt x="167" y="137"/>
                </a:cubicBezTo>
                <a:cubicBezTo>
                  <a:pt x="175" y="128"/>
                  <a:pt x="182" y="118"/>
                  <a:pt x="186" y="107"/>
                </a:cubicBezTo>
                <a:cubicBezTo>
                  <a:pt x="190" y="98"/>
                  <a:pt x="191" y="89"/>
                  <a:pt x="191" y="79"/>
                </a:cubicBezTo>
                <a:cubicBezTo>
                  <a:pt x="191" y="79"/>
                  <a:pt x="191" y="79"/>
                  <a:pt x="191" y="79"/>
                </a:cubicBezTo>
                <a:cubicBezTo>
                  <a:pt x="191" y="79"/>
                  <a:pt x="191" y="79"/>
                  <a:pt x="191" y="79"/>
                </a:cubicBezTo>
                <a:cubicBezTo>
                  <a:pt x="191" y="79"/>
                  <a:pt x="191" y="79"/>
                  <a:pt x="191" y="79"/>
                </a:cubicBezTo>
                <a:cubicBezTo>
                  <a:pt x="191" y="78"/>
                  <a:pt x="191" y="78"/>
                  <a:pt x="191" y="78"/>
                </a:cubicBezTo>
                <a:cubicBezTo>
                  <a:pt x="191" y="78"/>
                  <a:pt x="191" y="78"/>
                  <a:pt x="191" y="78"/>
                </a:cubicBezTo>
                <a:cubicBezTo>
                  <a:pt x="191" y="78"/>
                  <a:pt x="191" y="78"/>
                  <a:pt x="191" y="78"/>
                </a:cubicBezTo>
                <a:cubicBezTo>
                  <a:pt x="191" y="78"/>
                  <a:pt x="191" y="78"/>
                  <a:pt x="191" y="78"/>
                </a:cubicBezTo>
                <a:cubicBezTo>
                  <a:pt x="191" y="78"/>
                  <a:pt x="191" y="78"/>
                  <a:pt x="191" y="78"/>
                </a:cubicBezTo>
                <a:cubicBezTo>
                  <a:pt x="191" y="78"/>
                  <a:pt x="191" y="78"/>
                  <a:pt x="191" y="78"/>
                </a:cubicBezTo>
                <a:cubicBezTo>
                  <a:pt x="191" y="78"/>
                  <a:pt x="191" y="78"/>
                  <a:pt x="191" y="78"/>
                </a:cubicBezTo>
                <a:cubicBezTo>
                  <a:pt x="191" y="78"/>
                  <a:pt x="191" y="78"/>
                  <a:pt x="191" y="77"/>
                </a:cubicBezTo>
                <a:cubicBezTo>
                  <a:pt x="191" y="77"/>
                  <a:pt x="191" y="77"/>
                  <a:pt x="191" y="77"/>
                </a:cubicBezTo>
                <a:cubicBezTo>
                  <a:pt x="191" y="77"/>
                  <a:pt x="191" y="77"/>
                  <a:pt x="191" y="77"/>
                </a:cubicBezTo>
                <a:cubicBezTo>
                  <a:pt x="191" y="77"/>
                  <a:pt x="191" y="77"/>
                  <a:pt x="191" y="77"/>
                </a:cubicBezTo>
                <a:cubicBezTo>
                  <a:pt x="191" y="77"/>
                  <a:pt x="191" y="77"/>
                  <a:pt x="191" y="77"/>
                </a:cubicBezTo>
                <a:cubicBezTo>
                  <a:pt x="191" y="77"/>
                  <a:pt x="191" y="77"/>
                  <a:pt x="191" y="77"/>
                </a:cubicBezTo>
                <a:cubicBezTo>
                  <a:pt x="191" y="77"/>
                  <a:pt x="191" y="77"/>
                  <a:pt x="191" y="77"/>
                </a:cubicBezTo>
                <a:cubicBezTo>
                  <a:pt x="191" y="77"/>
                  <a:pt x="191" y="77"/>
                  <a:pt x="191" y="77"/>
                </a:cubicBezTo>
                <a:cubicBezTo>
                  <a:pt x="191" y="77"/>
                  <a:pt x="191" y="76"/>
                  <a:pt x="191" y="76"/>
                </a:cubicBezTo>
                <a:cubicBezTo>
                  <a:pt x="191" y="76"/>
                  <a:pt x="191" y="76"/>
                  <a:pt x="191" y="76"/>
                </a:cubicBezTo>
                <a:cubicBezTo>
                  <a:pt x="191" y="76"/>
                  <a:pt x="191" y="76"/>
                  <a:pt x="191" y="76"/>
                </a:cubicBezTo>
                <a:cubicBezTo>
                  <a:pt x="191" y="76"/>
                  <a:pt x="191" y="76"/>
                  <a:pt x="191" y="76"/>
                </a:cubicBezTo>
                <a:cubicBezTo>
                  <a:pt x="191" y="76"/>
                  <a:pt x="191" y="76"/>
                  <a:pt x="191" y="76"/>
                </a:cubicBezTo>
                <a:cubicBezTo>
                  <a:pt x="191" y="76"/>
                  <a:pt x="191" y="76"/>
                  <a:pt x="191" y="76"/>
                </a:cubicBezTo>
                <a:cubicBezTo>
                  <a:pt x="191" y="76"/>
                  <a:pt x="191" y="76"/>
                  <a:pt x="191" y="76"/>
                </a:cubicBezTo>
                <a:cubicBezTo>
                  <a:pt x="191" y="76"/>
                  <a:pt x="191" y="76"/>
                  <a:pt x="191" y="76"/>
                </a:cubicBezTo>
                <a:cubicBezTo>
                  <a:pt x="191" y="75"/>
                  <a:pt x="191" y="75"/>
                  <a:pt x="191" y="75"/>
                </a:cubicBezTo>
                <a:cubicBezTo>
                  <a:pt x="191" y="75"/>
                  <a:pt x="191" y="75"/>
                  <a:pt x="191" y="75"/>
                </a:cubicBezTo>
                <a:cubicBezTo>
                  <a:pt x="191" y="75"/>
                  <a:pt x="191" y="75"/>
                  <a:pt x="191" y="75"/>
                </a:cubicBezTo>
                <a:cubicBezTo>
                  <a:pt x="191" y="75"/>
                  <a:pt x="191" y="75"/>
                  <a:pt x="191" y="75"/>
                </a:cubicBezTo>
                <a:cubicBezTo>
                  <a:pt x="191" y="75"/>
                  <a:pt x="191" y="75"/>
                  <a:pt x="191" y="75"/>
                </a:cubicBezTo>
                <a:cubicBezTo>
                  <a:pt x="191" y="75"/>
                  <a:pt x="191" y="75"/>
                  <a:pt x="191" y="75"/>
                </a:cubicBezTo>
                <a:cubicBezTo>
                  <a:pt x="191" y="75"/>
                  <a:pt x="191" y="75"/>
                  <a:pt x="191" y="75"/>
                </a:cubicBezTo>
                <a:cubicBezTo>
                  <a:pt x="191" y="75"/>
                  <a:pt x="191" y="75"/>
                  <a:pt x="191" y="74"/>
                </a:cubicBezTo>
                <a:cubicBezTo>
                  <a:pt x="191" y="74"/>
                  <a:pt x="191" y="74"/>
                  <a:pt x="191" y="74"/>
                </a:cubicBezTo>
                <a:cubicBezTo>
                  <a:pt x="191" y="74"/>
                  <a:pt x="191" y="74"/>
                  <a:pt x="191" y="74"/>
                </a:cubicBezTo>
                <a:cubicBezTo>
                  <a:pt x="191" y="74"/>
                  <a:pt x="191" y="74"/>
                  <a:pt x="191" y="74"/>
                </a:cubicBezTo>
                <a:cubicBezTo>
                  <a:pt x="191" y="74"/>
                  <a:pt x="191" y="74"/>
                  <a:pt x="191" y="74"/>
                </a:cubicBezTo>
                <a:cubicBezTo>
                  <a:pt x="191" y="74"/>
                  <a:pt x="191" y="74"/>
                  <a:pt x="191" y="74"/>
                </a:cubicBezTo>
                <a:cubicBezTo>
                  <a:pt x="191" y="74"/>
                  <a:pt x="191" y="74"/>
                  <a:pt x="191" y="74"/>
                </a:cubicBezTo>
                <a:cubicBezTo>
                  <a:pt x="191" y="74"/>
                  <a:pt x="191" y="74"/>
                  <a:pt x="191" y="74"/>
                </a:cubicBezTo>
                <a:cubicBezTo>
                  <a:pt x="191" y="74"/>
                  <a:pt x="191" y="74"/>
                  <a:pt x="191" y="73"/>
                </a:cubicBezTo>
                <a:cubicBezTo>
                  <a:pt x="191" y="73"/>
                  <a:pt x="191" y="73"/>
                  <a:pt x="191" y="73"/>
                </a:cubicBezTo>
                <a:cubicBezTo>
                  <a:pt x="191" y="69"/>
                  <a:pt x="190" y="64"/>
                  <a:pt x="189" y="60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60"/>
                  <a:pt x="189" y="60"/>
                  <a:pt x="189" y="59"/>
                </a:cubicBezTo>
                <a:cubicBezTo>
                  <a:pt x="189" y="59"/>
                  <a:pt x="189" y="59"/>
                  <a:pt x="189" y="59"/>
                </a:cubicBezTo>
                <a:cubicBezTo>
                  <a:pt x="189" y="59"/>
                  <a:pt x="189" y="59"/>
                  <a:pt x="189" y="59"/>
                </a:cubicBezTo>
                <a:cubicBezTo>
                  <a:pt x="189" y="59"/>
                  <a:pt x="189" y="59"/>
                  <a:pt x="189" y="59"/>
                </a:cubicBezTo>
                <a:cubicBezTo>
                  <a:pt x="189" y="59"/>
                  <a:pt x="189" y="59"/>
                  <a:pt x="189" y="59"/>
                </a:cubicBezTo>
                <a:cubicBezTo>
                  <a:pt x="189" y="59"/>
                  <a:pt x="189" y="59"/>
                  <a:pt x="189" y="59"/>
                </a:cubicBezTo>
                <a:cubicBezTo>
                  <a:pt x="189" y="59"/>
                  <a:pt x="189" y="59"/>
                  <a:pt x="189" y="59"/>
                </a:cubicBezTo>
                <a:cubicBezTo>
                  <a:pt x="189" y="59"/>
                  <a:pt x="189" y="59"/>
                  <a:pt x="189" y="59"/>
                </a:cubicBezTo>
                <a:cubicBezTo>
                  <a:pt x="189" y="59"/>
                  <a:pt x="189" y="59"/>
                  <a:pt x="189" y="58"/>
                </a:cubicBezTo>
                <a:cubicBezTo>
                  <a:pt x="189" y="58"/>
                  <a:pt x="189" y="58"/>
                  <a:pt x="189" y="58"/>
                </a:cubicBezTo>
                <a:cubicBezTo>
                  <a:pt x="189" y="58"/>
                  <a:pt x="189" y="58"/>
                  <a:pt x="189" y="58"/>
                </a:cubicBezTo>
                <a:cubicBezTo>
                  <a:pt x="189" y="58"/>
                  <a:pt x="189" y="58"/>
                  <a:pt x="189" y="58"/>
                </a:cubicBezTo>
                <a:cubicBezTo>
                  <a:pt x="189" y="58"/>
                  <a:pt x="189" y="58"/>
                  <a:pt x="189" y="58"/>
                </a:cubicBezTo>
                <a:cubicBezTo>
                  <a:pt x="185" y="44"/>
                  <a:pt x="177" y="31"/>
                  <a:pt x="167" y="21"/>
                </a:cubicBezTo>
                <a:cubicBezTo>
                  <a:pt x="166" y="21"/>
                  <a:pt x="166" y="21"/>
                  <a:pt x="166" y="21"/>
                </a:cubicBezTo>
                <a:cubicBezTo>
                  <a:pt x="166" y="21"/>
                  <a:pt x="166" y="21"/>
                  <a:pt x="166" y="21"/>
                </a:cubicBezTo>
                <a:cubicBezTo>
                  <a:pt x="166" y="21"/>
                  <a:pt x="166" y="21"/>
                  <a:pt x="166" y="21"/>
                </a:cubicBezTo>
                <a:cubicBezTo>
                  <a:pt x="152" y="8"/>
                  <a:pt x="133" y="0"/>
                  <a:pt x="112" y="0"/>
                </a:cubicBezTo>
              </a:path>
            </a:pathLst>
          </a:custGeom>
          <a:solidFill>
            <a:srgbClr val="1F74AD">
              <a:lumMod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任意多边形 55"/>
          <p:cNvSpPr/>
          <p:nvPr>
            <p:custDataLst>
              <p:tags r:id="rId56"/>
            </p:custDataLst>
          </p:nvPr>
        </p:nvSpPr>
        <p:spPr bwMode="auto">
          <a:xfrm>
            <a:off x="5261582" y="1662907"/>
            <a:ext cx="647700" cy="265113"/>
          </a:xfrm>
          <a:custGeom>
            <a:avLst/>
            <a:gdLst>
              <a:gd name="T0" fmla="*/ 192 w 192"/>
              <a:gd name="T1" fmla="*/ 0 h 79"/>
              <a:gd name="T2" fmla="*/ 0 w 192"/>
              <a:gd name="T3" fmla="*/ 0 h 79"/>
              <a:gd name="T4" fmla="*/ 80 w 192"/>
              <a:gd name="T5" fmla="*/ 79 h 79"/>
              <a:gd name="T6" fmla="*/ 80 w 192"/>
              <a:gd name="T7" fmla="*/ 79 h 79"/>
              <a:gd name="T8" fmla="*/ 80 w 192"/>
              <a:gd name="T9" fmla="*/ 79 h 79"/>
              <a:gd name="T10" fmla="*/ 130 w 192"/>
              <a:gd name="T11" fmla="*/ 29 h 79"/>
              <a:gd name="T12" fmla="*/ 142 w 192"/>
              <a:gd name="T13" fmla="*/ 18 h 79"/>
              <a:gd name="T14" fmla="*/ 143 w 192"/>
              <a:gd name="T15" fmla="*/ 16 h 79"/>
              <a:gd name="T16" fmla="*/ 192 w 192"/>
              <a:gd name="T17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79">
                <a:moveTo>
                  <a:pt x="192" y="0"/>
                </a:moveTo>
                <a:cubicBezTo>
                  <a:pt x="0" y="0"/>
                  <a:pt x="0" y="0"/>
                  <a:pt x="0" y="0"/>
                </a:cubicBezTo>
                <a:cubicBezTo>
                  <a:pt x="80" y="79"/>
                  <a:pt x="80" y="79"/>
                  <a:pt x="80" y="79"/>
                </a:cubicBezTo>
                <a:cubicBezTo>
                  <a:pt x="80" y="79"/>
                  <a:pt x="80" y="79"/>
                  <a:pt x="80" y="79"/>
                </a:cubicBezTo>
                <a:cubicBezTo>
                  <a:pt x="80" y="79"/>
                  <a:pt x="80" y="79"/>
                  <a:pt x="80" y="79"/>
                </a:cubicBezTo>
                <a:cubicBezTo>
                  <a:pt x="130" y="29"/>
                  <a:pt x="130" y="29"/>
                  <a:pt x="130" y="29"/>
                </a:cubicBezTo>
                <a:cubicBezTo>
                  <a:pt x="142" y="18"/>
                  <a:pt x="142" y="18"/>
                  <a:pt x="142" y="18"/>
                </a:cubicBezTo>
                <a:cubicBezTo>
                  <a:pt x="142" y="17"/>
                  <a:pt x="143" y="17"/>
                  <a:pt x="143" y="16"/>
                </a:cubicBezTo>
                <a:cubicBezTo>
                  <a:pt x="157" y="6"/>
                  <a:pt x="174" y="0"/>
                  <a:pt x="192" y="0"/>
                </a:cubicBezTo>
              </a:path>
            </a:pathLst>
          </a:custGeom>
          <a:solidFill>
            <a:srgbClr val="1F74AD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任意多边形 56"/>
          <p:cNvSpPr/>
          <p:nvPr>
            <p:custDataLst>
              <p:tags r:id="rId57"/>
            </p:custDataLst>
          </p:nvPr>
        </p:nvSpPr>
        <p:spPr bwMode="auto">
          <a:xfrm>
            <a:off x="5261582" y="1928019"/>
            <a:ext cx="647700" cy="266700"/>
          </a:xfrm>
          <a:custGeom>
            <a:avLst/>
            <a:gdLst>
              <a:gd name="T0" fmla="*/ 80 w 192"/>
              <a:gd name="T1" fmla="*/ 0 h 79"/>
              <a:gd name="T2" fmla="*/ 0 w 192"/>
              <a:gd name="T3" fmla="*/ 79 h 79"/>
              <a:gd name="T4" fmla="*/ 192 w 192"/>
              <a:gd name="T5" fmla="*/ 79 h 79"/>
              <a:gd name="T6" fmla="*/ 192 w 192"/>
              <a:gd name="T7" fmla="*/ 79 h 79"/>
              <a:gd name="T8" fmla="*/ 153 w 192"/>
              <a:gd name="T9" fmla="*/ 69 h 79"/>
              <a:gd name="T10" fmla="*/ 142 w 192"/>
              <a:gd name="T11" fmla="*/ 62 h 79"/>
              <a:gd name="T12" fmla="*/ 130 w 192"/>
              <a:gd name="T13" fmla="*/ 50 h 79"/>
              <a:gd name="T14" fmla="*/ 109 w 192"/>
              <a:gd name="T15" fmla="*/ 28 h 79"/>
              <a:gd name="T16" fmla="*/ 80 w 192"/>
              <a:gd name="T17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79">
                <a:moveTo>
                  <a:pt x="80" y="0"/>
                </a:moveTo>
                <a:cubicBezTo>
                  <a:pt x="0" y="79"/>
                  <a:pt x="0" y="79"/>
                  <a:pt x="0" y="79"/>
                </a:cubicBezTo>
                <a:cubicBezTo>
                  <a:pt x="192" y="79"/>
                  <a:pt x="192" y="79"/>
                  <a:pt x="192" y="79"/>
                </a:cubicBezTo>
                <a:cubicBezTo>
                  <a:pt x="192" y="79"/>
                  <a:pt x="192" y="79"/>
                  <a:pt x="192" y="79"/>
                </a:cubicBezTo>
                <a:cubicBezTo>
                  <a:pt x="178" y="79"/>
                  <a:pt x="165" y="76"/>
                  <a:pt x="153" y="69"/>
                </a:cubicBezTo>
                <a:cubicBezTo>
                  <a:pt x="149" y="67"/>
                  <a:pt x="145" y="65"/>
                  <a:pt x="142" y="62"/>
                </a:cubicBezTo>
                <a:cubicBezTo>
                  <a:pt x="130" y="50"/>
                  <a:pt x="130" y="50"/>
                  <a:pt x="130" y="50"/>
                </a:cubicBezTo>
                <a:cubicBezTo>
                  <a:pt x="109" y="28"/>
                  <a:pt x="109" y="28"/>
                  <a:pt x="109" y="28"/>
                </a:cubicBezTo>
                <a:cubicBezTo>
                  <a:pt x="80" y="0"/>
                  <a:pt x="80" y="0"/>
                  <a:pt x="80" y="0"/>
                </a:cubicBezTo>
              </a:path>
            </a:pathLst>
          </a:custGeom>
          <a:solidFill>
            <a:srgbClr val="1F74AD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任意多边形 57"/>
          <p:cNvSpPr/>
          <p:nvPr>
            <p:custDataLst>
              <p:tags r:id="rId58"/>
            </p:custDataLst>
          </p:nvPr>
        </p:nvSpPr>
        <p:spPr>
          <a:xfrm>
            <a:off x="5783112" y="178676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81" y="12956"/>
                </a:moveTo>
                <a:cubicBezTo>
                  <a:pt x="17070" y="12258"/>
                  <a:pt x="16576" y="11533"/>
                  <a:pt x="16011" y="10795"/>
                </a:cubicBezTo>
                <a:cubicBezTo>
                  <a:pt x="16573" y="10063"/>
                  <a:pt x="17072" y="9339"/>
                  <a:pt x="17481" y="8644"/>
                </a:cubicBezTo>
                <a:cubicBezTo>
                  <a:pt x="19410" y="9181"/>
                  <a:pt x="20618" y="9948"/>
                  <a:pt x="20618" y="10800"/>
                </a:cubicBezTo>
                <a:cubicBezTo>
                  <a:pt x="20618" y="11652"/>
                  <a:pt x="19410" y="12419"/>
                  <a:pt x="17481" y="12956"/>
                </a:cubicBezTo>
                <a:moveTo>
                  <a:pt x="17742" y="17743"/>
                </a:moveTo>
                <a:cubicBezTo>
                  <a:pt x="17140" y="18345"/>
                  <a:pt x="15740" y="18028"/>
                  <a:pt x="13996" y="17045"/>
                </a:cubicBezTo>
                <a:cubicBezTo>
                  <a:pt x="14198" y="16261"/>
                  <a:pt x="14365" y="15406"/>
                  <a:pt x="14487" y="14488"/>
                </a:cubicBezTo>
                <a:cubicBezTo>
                  <a:pt x="15405" y="14366"/>
                  <a:pt x="16261" y="14198"/>
                  <a:pt x="17044" y="13996"/>
                </a:cubicBezTo>
                <a:cubicBezTo>
                  <a:pt x="18028" y="15740"/>
                  <a:pt x="18345" y="17140"/>
                  <a:pt x="17742" y="17743"/>
                </a:cubicBezTo>
                <a:moveTo>
                  <a:pt x="15404" y="11561"/>
                </a:moveTo>
                <a:cubicBezTo>
                  <a:pt x="15837" y="12119"/>
                  <a:pt x="16219" y="12662"/>
                  <a:pt x="16554" y="13185"/>
                </a:cubicBezTo>
                <a:cubicBezTo>
                  <a:pt x="15950" y="13317"/>
                  <a:pt x="15295" y="13429"/>
                  <a:pt x="14597" y="13517"/>
                </a:cubicBezTo>
                <a:cubicBezTo>
                  <a:pt x="14631" y="13155"/>
                  <a:pt x="14655" y="12784"/>
                  <a:pt x="14677" y="12409"/>
                </a:cubicBezTo>
                <a:cubicBezTo>
                  <a:pt x="14930" y="12127"/>
                  <a:pt x="15170" y="11844"/>
                  <a:pt x="15404" y="11561"/>
                </a:cubicBezTo>
                <a:moveTo>
                  <a:pt x="15402" y="10032"/>
                </a:moveTo>
                <a:cubicBezTo>
                  <a:pt x="15170" y="9752"/>
                  <a:pt x="14928" y="9471"/>
                  <a:pt x="14677" y="9191"/>
                </a:cubicBezTo>
                <a:cubicBezTo>
                  <a:pt x="14655" y="8817"/>
                  <a:pt x="14631" y="8445"/>
                  <a:pt x="14597" y="8084"/>
                </a:cubicBezTo>
                <a:cubicBezTo>
                  <a:pt x="15295" y="8171"/>
                  <a:pt x="15950" y="8283"/>
                  <a:pt x="16554" y="8415"/>
                </a:cubicBezTo>
                <a:cubicBezTo>
                  <a:pt x="16221" y="8935"/>
                  <a:pt x="15832" y="9478"/>
                  <a:pt x="15402" y="10032"/>
                </a:cubicBezTo>
                <a:moveTo>
                  <a:pt x="17742" y="3857"/>
                </a:moveTo>
                <a:cubicBezTo>
                  <a:pt x="18345" y="4460"/>
                  <a:pt x="18028" y="5860"/>
                  <a:pt x="17044" y="7604"/>
                </a:cubicBezTo>
                <a:cubicBezTo>
                  <a:pt x="16261" y="7402"/>
                  <a:pt x="15405" y="7234"/>
                  <a:pt x="14487" y="7112"/>
                </a:cubicBezTo>
                <a:cubicBezTo>
                  <a:pt x="14365" y="6194"/>
                  <a:pt x="14198" y="5339"/>
                  <a:pt x="13996" y="4555"/>
                </a:cubicBezTo>
                <a:cubicBezTo>
                  <a:pt x="15740" y="3572"/>
                  <a:pt x="17140" y="3255"/>
                  <a:pt x="17742" y="3857"/>
                </a:cubicBezTo>
                <a:moveTo>
                  <a:pt x="13718" y="12012"/>
                </a:moveTo>
                <a:cubicBezTo>
                  <a:pt x="13448" y="12303"/>
                  <a:pt x="13172" y="12593"/>
                  <a:pt x="12882" y="12883"/>
                </a:cubicBezTo>
                <a:cubicBezTo>
                  <a:pt x="12593" y="13172"/>
                  <a:pt x="12303" y="13449"/>
                  <a:pt x="12012" y="13719"/>
                </a:cubicBezTo>
                <a:cubicBezTo>
                  <a:pt x="11614" y="13733"/>
                  <a:pt x="11212" y="13745"/>
                  <a:pt x="10800" y="13745"/>
                </a:cubicBezTo>
                <a:cubicBezTo>
                  <a:pt x="10387" y="13745"/>
                  <a:pt x="9985" y="13733"/>
                  <a:pt x="9587" y="13719"/>
                </a:cubicBezTo>
                <a:cubicBezTo>
                  <a:pt x="9297" y="13449"/>
                  <a:pt x="9006" y="13172"/>
                  <a:pt x="8717" y="12883"/>
                </a:cubicBezTo>
                <a:cubicBezTo>
                  <a:pt x="8428" y="12593"/>
                  <a:pt x="8152" y="12303"/>
                  <a:pt x="7881" y="12012"/>
                </a:cubicBezTo>
                <a:cubicBezTo>
                  <a:pt x="7866" y="11614"/>
                  <a:pt x="7855" y="11212"/>
                  <a:pt x="7855" y="10800"/>
                </a:cubicBezTo>
                <a:cubicBezTo>
                  <a:pt x="7855" y="10388"/>
                  <a:pt x="7866" y="9986"/>
                  <a:pt x="7881" y="9587"/>
                </a:cubicBezTo>
                <a:cubicBezTo>
                  <a:pt x="8152" y="9297"/>
                  <a:pt x="8428" y="9007"/>
                  <a:pt x="8717" y="8717"/>
                </a:cubicBezTo>
                <a:cubicBezTo>
                  <a:pt x="9006" y="8428"/>
                  <a:pt x="9297" y="8151"/>
                  <a:pt x="9587" y="7881"/>
                </a:cubicBezTo>
                <a:cubicBezTo>
                  <a:pt x="9985" y="7867"/>
                  <a:pt x="10387" y="7855"/>
                  <a:pt x="10800" y="7855"/>
                </a:cubicBezTo>
                <a:cubicBezTo>
                  <a:pt x="11212" y="7855"/>
                  <a:pt x="11614" y="7867"/>
                  <a:pt x="12012" y="7881"/>
                </a:cubicBezTo>
                <a:cubicBezTo>
                  <a:pt x="12303" y="8151"/>
                  <a:pt x="12593" y="8428"/>
                  <a:pt x="12882" y="8717"/>
                </a:cubicBezTo>
                <a:cubicBezTo>
                  <a:pt x="13172" y="9007"/>
                  <a:pt x="13448" y="9297"/>
                  <a:pt x="13718" y="9587"/>
                </a:cubicBezTo>
                <a:cubicBezTo>
                  <a:pt x="13733" y="9986"/>
                  <a:pt x="13745" y="10388"/>
                  <a:pt x="13745" y="10800"/>
                </a:cubicBezTo>
                <a:cubicBezTo>
                  <a:pt x="13745" y="11212"/>
                  <a:pt x="13733" y="11614"/>
                  <a:pt x="13718" y="12012"/>
                </a:cubicBezTo>
                <a:moveTo>
                  <a:pt x="13185" y="16555"/>
                </a:moveTo>
                <a:cubicBezTo>
                  <a:pt x="12662" y="16219"/>
                  <a:pt x="12120" y="15837"/>
                  <a:pt x="11561" y="15404"/>
                </a:cubicBezTo>
                <a:cubicBezTo>
                  <a:pt x="11844" y="15170"/>
                  <a:pt x="12127" y="14931"/>
                  <a:pt x="12409" y="14677"/>
                </a:cubicBezTo>
                <a:cubicBezTo>
                  <a:pt x="12783" y="14655"/>
                  <a:pt x="13155" y="14631"/>
                  <a:pt x="13517" y="14597"/>
                </a:cubicBezTo>
                <a:cubicBezTo>
                  <a:pt x="13429" y="15295"/>
                  <a:pt x="13316" y="15950"/>
                  <a:pt x="13185" y="16555"/>
                </a:cubicBezTo>
                <a:moveTo>
                  <a:pt x="10800" y="20618"/>
                </a:moveTo>
                <a:cubicBezTo>
                  <a:pt x="9948" y="20618"/>
                  <a:pt x="9181" y="19410"/>
                  <a:pt x="8643" y="17481"/>
                </a:cubicBezTo>
                <a:cubicBezTo>
                  <a:pt x="9339" y="17072"/>
                  <a:pt x="10062" y="16573"/>
                  <a:pt x="10795" y="16011"/>
                </a:cubicBezTo>
                <a:cubicBezTo>
                  <a:pt x="11532" y="16576"/>
                  <a:pt x="12258" y="17070"/>
                  <a:pt x="12957" y="17481"/>
                </a:cubicBezTo>
                <a:cubicBezTo>
                  <a:pt x="12419" y="19410"/>
                  <a:pt x="11652" y="20618"/>
                  <a:pt x="10800" y="20618"/>
                </a:cubicBezTo>
                <a:moveTo>
                  <a:pt x="8083" y="14597"/>
                </a:moveTo>
                <a:cubicBezTo>
                  <a:pt x="8445" y="14631"/>
                  <a:pt x="8816" y="14655"/>
                  <a:pt x="9190" y="14677"/>
                </a:cubicBezTo>
                <a:cubicBezTo>
                  <a:pt x="9471" y="14929"/>
                  <a:pt x="9751" y="15170"/>
                  <a:pt x="10032" y="15403"/>
                </a:cubicBezTo>
                <a:cubicBezTo>
                  <a:pt x="9478" y="15832"/>
                  <a:pt x="8935" y="16221"/>
                  <a:pt x="8415" y="16555"/>
                </a:cubicBezTo>
                <a:cubicBezTo>
                  <a:pt x="8283" y="15950"/>
                  <a:pt x="8171" y="15295"/>
                  <a:pt x="8083" y="14597"/>
                </a:cubicBezTo>
                <a:moveTo>
                  <a:pt x="8415" y="5045"/>
                </a:moveTo>
                <a:cubicBezTo>
                  <a:pt x="8938" y="5381"/>
                  <a:pt x="9480" y="5762"/>
                  <a:pt x="10038" y="6196"/>
                </a:cubicBezTo>
                <a:cubicBezTo>
                  <a:pt x="9756" y="6430"/>
                  <a:pt x="9473" y="6670"/>
                  <a:pt x="9190" y="6924"/>
                </a:cubicBezTo>
                <a:cubicBezTo>
                  <a:pt x="8816" y="6945"/>
                  <a:pt x="8445" y="6969"/>
                  <a:pt x="8083" y="7003"/>
                </a:cubicBezTo>
                <a:cubicBezTo>
                  <a:pt x="8171" y="6305"/>
                  <a:pt x="8283" y="5650"/>
                  <a:pt x="8415" y="5045"/>
                </a:cubicBezTo>
                <a:moveTo>
                  <a:pt x="10800" y="982"/>
                </a:moveTo>
                <a:cubicBezTo>
                  <a:pt x="11652" y="982"/>
                  <a:pt x="12419" y="2191"/>
                  <a:pt x="12957" y="4119"/>
                </a:cubicBezTo>
                <a:cubicBezTo>
                  <a:pt x="12261" y="4528"/>
                  <a:pt x="11537" y="5027"/>
                  <a:pt x="10804" y="5589"/>
                </a:cubicBezTo>
                <a:cubicBezTo>
                  <a:pt x="10067" y="5024"/>
                  <a:pt x="9341" y="4530"/>
                  <a:pt x="8643" y="4119"/>
                </a:cubicBezTo>
                <a:cubicBezTo>
                  <a:pt x="9181" y="2191"/>
                  <a:pt x="9948" y="982"/>
                  <a:pt x="10800" y="982"/>
                </a:cubicBezTo>
                <a:moveTo>
                  <a:pt x="13517" y="7003"/>
                </a:moveTo>
                <a:cubicBezTo>
                  <a:pt x="13155" y="6969"/>
                  <a:pt x="12783" y="6945"/>
                  <a:pt x="12409" y="6924"/>
                </a:cubicBezTo>
                <a:cubicBezTo>
                  <a:pt x="12129" y="6671"/>
                  <a:pt x="11848" y="6430"/>
                  <a:pt x="11568" y="6198"/>
                </a:cubicBezTo>
                <a:cubicBezTo>
                  <a:pt x="12122" y="5768"/>
                  <a:pt x="12665" y="5379"/>
                  <a:pt x="13185" y="5045"/>
                </a:cubicBezTo>
                <a:cubicBezTo>
                  <a:pt x="13316" y="5650"/>
                  <a:pt x="13429" y="6305"/>
                  <a:pt x="13517" y="7003"/>
                </a:cubicBezTo>
                <a:moveTo>
                  <a:pt x="7112" y="7112"/>
                </a:moveTo>
                <a:cubicBezTo>
                  <a:pt x="6194" y="7234"/>
                  <a:pt x="5339" y="7402"/>
                  <a:pt x="4555" y="7604"/>
                </a:cubicBezTo>
                <a:cubicBezTo>
                  <a:pt x="3572" y="5860"/>
                  <a:pt x="3255" y="4460"/>
                  <a:pt x="3858" y="3857"/>
                </a:cubicBezTo>
                <a:cubicBezTo>
                  <a:pt x="4460" y="3255"/>
                  <a:pt x="5860" y="3572"/>
                  <a:pt x="7604" y="4555"/>
                </a:cubicBezTo>
                <a:cubicBezTo>
                  <a:pt x="7402" y="5339"/>
                  <a:pt x="7234" y="6194"/>
                  <a:pt x="7112" y="7112"/>
                </a:cubicBezTo>
                <a:moveTo>
                  <a:pt x="3858" y="17743"/>
                </a:moveTo>
                <a:cubicBezTo>
                  <a:pt x="3255" y="17140"/>
                  <a:pt x="3572" y="15740"/>
                  <a:pt x="4555" y="13996"/>
                </a:cubicBezTo>
                <a:cubicBezTo>
                  <a:pt x="5339" y="14198"/>
                  <a:pt x="6194" y="14366"/>
                  <a:pt x="7112" y="14488"/>
                </a:cubicBezTo>
                <a:cubicBezTo>
                  <a:pt x="7234" y="15406"/>
                  <a:pt x="7402" y="16261"/>
                  <a:pt x="7604" y="17045"/>
                </a:cubicBezTo>
                <a:cubicBezTo>
                  <a:pt x="5860" y="18028"/>
                  <a:pt x="4460" y="18345"/>
                  <a:pt x="3858" y="17743"/>
                </a:cubicBezTo>
                <a:moveTo>
                  <a:pt x="7003" y="13517"/>
                </a:moveTo>
                <a:cubicBezTo>
                  <a:pt x="6305" y="13429"/>
                  <a:pt x="5650" y="13317"/>
                  <a:pt x="5045" y="13185"/>
                </a:cubicBezTo>
                <a:cubicBezTo>
                  <a:pt x="5379" y="12665"/>
                  <a:pt x="5768" y="12122"/>
                  <a:pt x="6197" y="11568"/>
                </a:cubicBezTo>
                <a:cubicBezTo>
                  <a:pt x="6429" y="11848"/>
                  <a:pt x="6671" y="12129"/>
                  <a:pt x="6923" y="12409"/>
                </a:cubicBezTo>
                <a:cubicBezTo>
                  <a:pt x="6944" y="12784"/>
                  <a:pt x="6968" y="13155"/>
                  <a:pt x="7003" y="13517"/>
                </a:cubicBezTo>
                <a:moveTo>
                  <a:pt x="6923" y="9191"/>
                </a:moveTo>
                <a:cubicBezTo>
                  <a:pt x="6669" y="9473"/>
                  <a:pt x="6429" y="9756"/>
                  <a:pt x="6196" y="10039"/>
                </a:cubicBezTo>
                <a:cubicBezTo>
                  <a:pt x="5763" y="9481"/>
                  <a:pt x="5381" y="8938"/>
                  <a:pt x="5045" y="8415"/>
                </a:cubicBezTo>
                <a:cubicBezTo>
                  <a:pt x="5650" y="8283"/>
                  <a:pt x="6305" y="8171"/>
                  <a:pt x="7003" y="8084"/>
                </a:cubicBezTo>
                <a:cubicBezTo>
                  <a:pt x="6968" y="8445"/>
                  <a:pt x="6944" y="8816"/>
                  <a:pt x="6923" y="9191"/>
                </a:cubicBezTo>
                <a:moveTo>
                  <a:pt x="982" y="10800"/>
                </a:moveTo>
                <a:cubicBezTo>
                  <a:pt x="982" y="9948"/>
                  <a:pt x="2190" y="9181"/>
                  <a:pt x="4119" y="8644"/>
                </a:cubicBezTo>
                <a:cubicBezTo>
                  <a:pt x="4530" y="9342"/>
                  <a:pt x="5023" y="10067"/>
                  <a:pt x="5588" y="10805"/>
                </a:cubicBezTo>
                <a:cubicBezTo>
                  <a:pt x="5027" y="11537"/>
                  <a:pt x="4528" y="12262"/>
                  <a:pt x="4119" y="12956"/>
                </a:cubicBezTo>
                <a:cubicBezTo>
                  <a:pt x="2190" y="12419"/>
                  <a:pt x="982" y="11652"/>
                  <a:pt x="982" y="10800"/>
                </a:cubicBezTo>
                <a:moveTo>
                  <a:pt x="21600" y="10800"/>
                </a:moveTo>
                <a:cubicBezTo>
                  <a:pt x="21600" y="9624"/>
                  <a:pt x="20173" y="8571"/>
                  <a:pt x="17918" y="7853"/>
                </a:cubicBezTo>
                <a:cubicBezTo>
                  <a:pt x="19002" y="5750"/>
                  <a:pt x="19269" y="3995"/>
                  <a:pt x="18437" y="3163"/>
                </a:cubicBezTo>
                <a:cubicBezTo>
                  <a:pt x="17605" y="2332"/>
                  <a:pt x="15850" y="2598"/>
                  <a:pt x="13748" y="3682"/>
                </a:cubicBezTo>
                <a:cubicBezTo>
                  <a:pt x="13029" y="1427"/>
                  <a:pt x="11976" y="0"/>
                  <a:pt x="10800" y="0"/>
                </a:cubicBezTo>
                <a:cubicBezTo>
                  <a:pt x="9623" y="0"/>
                  <a:pt x="8571" y="1427"/>
                  <a:pt x="7852" y="3682"/>
                </a:cubicBezTo>
                <a:cubicBezTo>
                  <a:pt x="5750" y="2598"/>
                  <a:pt x="3995" y="2332"/>
                  <a:pt x="3163" y="3163"/>
                </a:cubicBezTo>
                <a:cubicBezTo>
                  <a:pt x="2331" y="3995"/>
                  <a:pt x="2598" y="5750"/>
                  <a:pt x="3682" y="7853"/>
                </a:cubicBezTo>
                <a:cubicBezTo>
                  <a:pt x="1426" y="8571"/>
                  <a:pt x="0" y="9624"/>
                  <a:pt x="0" y="10800"/>
                </a:cubicBezTo>
                <a:cubicBezTo>
                  <a:pt x="0" y="11976"/>
                  <a:pt x="1426" y="13029"/>
                  <a:pt x="3682" y="13748"/>
                </a:cubicBezTo>
                <a:cubicBezTo>
                  <a:pt x="2598" y="15851"/>
                  <a:pt x="2331" y="17605"/>
                  <a:pt x="3163" y="18437"/>
                </a:cubicBezTo>
                <a:cubicBezTo>
                  <a:pt x="3995" y="19268"/>
                  <a:pt x="5750" y="19002"/>
                  <a:pt x="7852" y="17918"/>
                </a:cubicBezTo>
                <a:cubicBezTo>
                  <a:pt x="8571" y="20173"/>
                  <a:pt x="9623" y="21600"/>
                  <a:pt x="10800" y="21600"/>
                </a:cubicBezTo>
                <a:cubicBezTo>
                  <a:pt x="11976" y="21600"/>
                  <a:pt x="13029" y="20173"/>
                  <a:pt x="13748" y="17918"/>
                </a:cubicBezTo>
                <a:cubicBezTo>
                  <a:pt x="15850" y="19002"/>
                  <a:pt x="17605" y="19268"/>
                  <a:pt x="18437" y="18437"/>
                </a:cubicBezTo>
                <a:cubicBezTo>
                  <a:pt x="19269" y="17605"/>
                  <a:pt x="19002" y="15851"/>
                  <a:pt x="17918" y="13748"/>
                </a:cubicBezTo>
                <a:cubicBezTo>
                  <a:pt x="20173" y="13029"/>
                  <a:pt x="21600" y="11976"/>
                  <a:pt x="21600" y="10800"/>
                </a:cubicBezTo>
                <a:moveTo>
                  <a:pt x="10800" y="9818"/>
                </a:move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</a:path>
            </a:pathLst>
          </a:custGeom>
          <a:solidFill>
            <a:sysClr val="window" lastClr="FFFFFF"/>
          </a:solidFill>
          <a:ln w="12700">
            <a:miter lim="400000"/>
          </a:ln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9"/>
            </p:custDataLst>
          </p:nvPr>
        </p:nvSpPr>
        <p:spPr>
          <a:xfrm>
            <a:off x="8315931" y="2427559"/>
            <a:ext cx="2881733" cy="464596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p>
            <a:pPr fontAlgn="auto">
              <a:lnSpc>
                <a:spcPct val="120000"/>
              </a:lnSpc>
            </a:pPr>
            <a:r>
              <a:rPr lang="zh-CN" altLang="en-US" sz="2000" b="1" spc="300">
                <a:solidFill>
                  <a:srgbClr val="3498DB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创建四位随机</a:t>
            </a:r>
            <a:r>
              <a:rPr lang="zh-CN" altLang="en-US" sz="2000" b="1" spc="300">
                <a:solidFill>
                  <a:srgbClr val="3498DB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数字</a:t>
            </a:r>
            <a:endParaRPr lang="zh-CN" altLang="en-US" sz="2000" b="1" spc="300">
              <a:solidFill>
                <a:srgbClr val="3498DB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12" name="矩形 11"/>
          <p:cNvSpPr/>
          <p:nvPr>
            <p:custDataLst>
              <p:tags r:id="rId60"/>
            </p:custDataLst>
          </p:nvPr>
        </p:nvSpPr>
        <p:spPr>
          <a:xfrm>
            <a:off x="8315931" y="2919526"/>
            <a:ext cx="2915550" cy="532453"/>
          </a:xfrm>
          <a:prstGeom prst="rect">
            <a:avLst/>
          </a:prstGeom>
        </p:spPr>
        <p:txBody>
          <a:bodyPr wrap="square" lIns="90000" tIns="0" rIns="90000" bIns="46800" anchor="t" anchorCtr="0">
            <a:normAutofit/>
          </a:bodyPr>
          <a:p>
            <a:pPr fontAlgn="auto">
              <a:lnSpc>
                <a:spcPct val="120000"/>
              </a:lnSpc>
            </a:pPr>
            <a:r>
              <a:rPr lang="zh-CN" altLang="en-US" sz="1400" spc="15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 a[i]=rand()%10+48;</a:t>
            </a:r>
            <a:endParaRPr lang="zh-CN" altLang="en-US" sz="1400" spc="15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1"/>
            </p:custDataLst>
          </p:nvPr>
        </p:nvSpPr>
        <p:spPr>
          <a:xfrm>
            <a:off x="8315931" y="4500833"/>
            <a:ext cx="2925691" cy="464596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p>
            <a:pPr fontAlgn="auto">
              <a:lnSpc>
                <a:spcPct val="120000"/>
              </a:lnSpc>
            </a:pPr>
            <a:r>
              <a:rPr lang="zh-CN" altLang="en-US" sz="2000" b="1" spc="300">
                <a:solidFill>
                  <a:srgbClr val="69A35B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出现相应</a:t>
            </a:r>
            <a:r>
              <a:rPr lang="zh-CN" altLang="en-US" sz="2000" b="1" spc="300">
                <a:solidFill>
                  <a:srgbClr val="69A35B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结果</a:t>
            </a:r>
            <a:endParaRPr lang="zh-CN" altLang="en-US" sz="2000" b="1" spc="300">
              <a:solidFill>
                <a:srgbClr val="69A35B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14" name="矩形 13"/>
          <p:cNvSpPr/>
          <p:nvPr>
            <p:custDataLst>
              <p:tags r:id="rId62"/>
            </p:custDataLst>
          </p:nvPr>
        </p:nvSpPr>
        <p:spPr>
          <a:xfrm>
            <a:off x="8315931" y="4989626"/>
            <a:ext cx="2915550" cy="532453"/>
          </a:xfrm>
          <a:prstGeom prst="rect">
            <a:avLst/>
          </a:prstGeom>
        </p:spPr>
        <p:txBody>
          <a:bodyPr wrap="square" lIns="90000" tIns="0" rIns="90000" bIns="46800" anchor="t" anchorCtr="0">
            <a:normAutofit/>
          </a:bodyPr>
          <a:p>
            <a:pPr fontAlgn="auto">
              <a:lnSpc>
                <a:spcPct val="120000"/>
              </a:lnSpc>
            </a:pPr>
            <a:r>
              <a:rPr lang="zh-CN" altLang="en-US" sz="1400" spc="15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 printf("%dA\t%dB\n",n,s);</a:t>
            </a:r>
            <a:endParaRPr lang="zh-CN" altLang="en-US" sz="1400" spc="15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3"/>
            </p:custDataLst>
          </p:nvPr>
        </p:nvSpPr>
        <p:spPr>
          <a:xfrm>
            <a:off x="950379" y="1514019"/>
            <a:ext cx="2915550" cy="464596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p>
            <a:pPr algn="r" fontAlgn="auto">
              <a:lnSpc>
                <a:spcPct val="120000"/>
              </a:lnSpc>
            </a:pPr>
            <a:r>
              <a:rPr lang="zh-CN" altLang="en-US" sz="2000" b="1" spc="300">
                <a:solidFill>
                  <a:srgbClr val="1F74A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以时间作为</a:t>
            </a:r>
            <a:r>
              <a:rPr lang="zh-CN" altLang="en-US" sz="2000" b="1" spc="300">
                <a:solidFill>
                  <a:srgbClr val="1F74A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种子</a:t>
            </a:r>
            <a:endParaRPr lang="zh-CN" altLang="en-US" sz="2000" b="1" spc="300">
              <a:solidFill>
                <a:srgbClr val="1F74A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8" name="矩形 7"/>
          <p:cNvSpPr/>
          <p:nvPr>
            <p:custDataLst>
              <p:tags r:id="rId64"/>
            </p:custDataLst>
          </p:nvPr>
        </p:nvSpPr>
        <p:spPr>
          <a:xfrm>
            <a:off x="950379" y="2007190"/>
            <a:ext cx="2915550" cy="532453"/>
          </a:xfrm>
          <a:prstGeom prst="rect">
            <a:avLst/>
          </a:prstGeom>
        </p:spPr>
        <p:txBody>
          <a:bodyPr wrap="square" lIns="90000" tIns="0" rIns="90000" bIns="46800" anchor="t" anchorCtr="0">
            <a:normAutofit lnSpcReduction="10000"/>
          </a:bodyPr>
          <a:p>
            <a:pPr algn="r" fontAlgn="auto">
              <a:lnSpc>
                <a:spcPct val="120000"/>
              </a:lnSpc>
            </a:pPr>
            <a:r>
              <a:rPr lang="zh-CN" altLang="en-US" sz="1200" spc="15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srand((unsigned)time(NULL))</a:t>
            </a:r>
            <a:r>
              <a:rPr lang="zh-CN" altLang="en-US" sz="1400" spc="15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zh-CN" altLang="en-US" sz="1400" spc="15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5"/>
            </p:custDataLst>
          </p:nvPr>
        </p:nvSpPr>
        <p:spPr>
          <a:xfrm>
            <a:off x="950379" y="3520912"/>
            <a:ext cx="2915550" cy="464596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p>
            <a:pPr algn="r" fontAlgn="auto">
              <a:lnSpc>
                <a:spcPct val="120000"/>
              </a:lnSpc>
            </a:pPr>
            <a:r>
              <a:rPr lang="zh-CN" altLang="en-US" sz="2000" b="1" spc="300">
                <a:solidFill>
                  <a:srgbClr val="1AA3AA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进行数字</a:t>
            </a:r>
            <a:r>
              <a:rPr lang="zh-CN" altLang="en-US" sz="2000" b="1" spc="300">
                <a:solidFill>
                  <a:srgbClr val="1AA3AA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比较</a:t>
            </a:r>
            <a:endParaRPr lang="zh-CN" altLang="en-US" sz="2000" b="1" spc="300">
              <a:solidFill>
                <a:srgbClr val="1AA3AA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  <p:custDataLst>
      <p:tags r:id="rId6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任意形状 3"/>
          <p:cNvSpPr/>
          <p:nvPr>
            <p:custDataLst>
              <p:tags r:id="rId1"/>
            </p:custDataLst>
          </p:nvPr>
        </p:nvSpPr>
        <p:spPr>
          <a:xfrm>
            <a:off x="4534121" y="2329580"/>
            <a:ext cx="1516024" cy="2303191"/>
          </a:xfrm>
          <a:custGeom>
            <a:avLst/>
            <a:gdLst>
              <a:gd name="connsiteX0" fmla="*/ 2100675 w 2097741"/>
              <a:gd name="connsiteY0" fmla="*/ 1013655 h 3186952"/>
              <a:gd name="connsiteX1" fmla="*/ 2100675 w 2097741"/>
              <a:gd name="connsiteY1" fmla="*/ 5126 h 3186952"/>
              <a:gd name="connsiteX2" fmla="*/ 294197 w 2097741"/>
              <a:gd name="connsiteY2" fmla="*/ 1082235 h 3186952"/>
              <a:gd name="connsiteX3" fmla="*/ 264345 w 2097741"/>
              <a:gd name="connsiteY3" fmla="*/ 3185624 h 3186952"/>
              <a:gd name="connsiteX4" fmla="*/ 1138135 w 2097741"/>
              <a:gd name="connsiteY4" fmla="*/ 2681360 h 3186952"/>
              <a:gd name="connsiteX5" fmla="*/ 1013077 w 2097741"/>
              <a:gd name="connsiteY5" fmla="*/ 2160152 h 3186952"/>
              <a:gd name="connsiteX6" fmla="*/ 2100675 w 2097741"/>
              <a:gd name="connsiteY6" fmla="*/ 1013655 h 318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7741" h="3186952">
                <a:moveTo>
                  <a:pt x="2100675" y="1013655"/>
                </a:moveTo>
                <a:lnTo>
                  <a:pt x="2100675" y="5126"/>
                </a:lnTo>
                <a:cubicBezTo>
                  <a:pt x="1377761" y="26103"/>
                  <a:pt x="682279" y="410151"/>
                  <a:pt x="294197" y="1082235"/>
                </a:cubicBezTo>
                <a:cubicBezTo>
                  <a:pt x="-93885" y="1754319"/>
                  <a:pt x="-78555" y="2549041"/>
                  <a:pt x="264345" y="3185624"/>
                </a:cubicBezTo>
                <a:lnTo>
                  <a:pt x="1138135" y="2681360"/>
                </a:lnTo>
                <a:cubicBezTo>
                  <a:pt x="1058259" y="2524836"/>
                  <a:pt x="1013077" y="2348141"/>
                  <a:pt x="1013077" y="2160152"/>
                </a:cubicBezTo>
                <a:cubicBezTo>
                  <a:pt x="1013077" y="1546159"/>
                  <a:pt x="1494751" y="1045121"/>
                  <a:pt x="2100675" y="1013655"/>
                </a:cubicBezTo>
                <a:close/>
              </a:path>
            </a:pathLst>
          </a:custGeom>
          <a:solidFill>
            <a:srgbClr val="2196F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任意形状 4"/>
          <p:cNvSpPr/>
          <p:nvPr>
            <p:custDataLst>
              <p:tags r:id="rId2"/>
            </p:custDataLst>
          </p:nvPr>
        </p:nvSpPr>
        <p:spPr>
          <a:xfrm>
            <a:off x="6136024" y="2329580"/>
            <a:ext cx="1521855" cy="2303191"/>
          </a:xfrm>
          <a:custGeom>
            <a:avLst/>
            <a:gdLst>
              <a:gd name="connsiteX0" fmla="*/ 1811604 w 2105809"/>
              <a:gd name="connsiteY0" fmla="*/ 1082235 h 3186952"/>
              <a:gd name="connsiteX1" fmla="*/ 5126 w 2105809"/>
              <a:gd name="connsiteY1" fmla="*/ 5126 h 3186952"/>
              <a:gd name="connsiteX2" fmla="*/ 5126 w 2105809"/>
              <a:gd name="connsiteY2" fmla="*/ 1013655 h 3186952"/>
              <a:gd name="connsiteX3" fmla="*/ 1092724 w 2105809"/>
              <a:gd name="connsiteY3" fmla="*/ 2160152 h 3186952"/>
              <a:gd name="connsiteX4" fmla="*/ 967666 w 2105809"/>
              <a:gd name="connsiteY4" fmla="*/ 2681360 h 3186952"/>
              <a:gd name="connsiteX5" fmla="*/ 1841456 w 2105809"/>
              <a:gd name="connsiteY5" fmla="*/ 3185624 h 3186952"/>
              <a:gd name="connsiteX6" fmla="*/ 1811604 w 2105809"/>
              <a:gd name="connsiteY6" fmla="*/ 1082235 h 318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809" h="3186952">
                <a:moveTo>
                  <a:pt x="1811604" y="1082235"/>
                </a:moveTo>
                <a:cubicBezTo>
                  <a:pt x="1423521" y="410151"/>
                  <a:pt x="728039" y="26103"/>
                  <a:pt x="5126" y="5126"/>
                </a:cubicBezTo>
                <a:lnTo>
                  <a:pt x="5126" y="1013655"/>
                </a:lnTo>
                <a:cubicBezTo>
                  <a:pt x="611050" y="1045121"/>
                  <a:pt x="1092724" y="1546159"/>
                  <a:pt x="1092724" y="2160152"/>
                </a:cubicBezTo>
                <a:cubicBezTo>
                  <a:pt x="1092724" y="2347335"/>
                  <a:pt x="1047542" y="2524836"/>
                  <a:pt x="967666" y="2681360"/>
                </a:cubicBezTo>
                <a:lnTo>
                  <a:pt x="1841456" y="3185624"/>
                </a:lnTo>
                <a:cubicBezTo>
                  <a:pt x="2185163" y="2549041"/>
                  <a:pt x="2199686" y="1754319"/>
                  <a:pt x="1811604" y="1082235"/>
                </a:cubicBezTo>
                <a:close/>
              </a:path>
            </a:pathLst>
          </a:custGeom>
          <a:solidFill>
            <a:srgbClr val="2196F3"/>
          </a:solidFill>
          <a:ln w="8068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任意形状 6"/>
          <p:cNvSpPr/>
          <p:nvPr>
            <p:custDataLst>
              <p:tags r:id="rId3"/>
            </p:custDataLst>
          </p:nvPr>
        </p:nvSpPr>
        <p:spPr>
          <a:xfrm>
            <a:off x="5261979" y="3058438"/>
            <a:ext cx="792997" cy="1206989"/>
          </a:xfrm>
          <a:custGeom>
            <a:avLst/>
            <a:gdLst>
              <a:gd name="connsiteX0" fmla="*/ 276218 w 1097280"/>
              <a:gd name="connsiteY0" fmla="*/ 1416260 h 1670124"/>
              <a:gd name="connsiteX1" fmla="*/ 270571 w 1097280"/>
              <a:gd name="connsiteY1" fmla="*/ 1397703 h 1670124"/>
              <a:gd name="connsiteX2" fmla="*/ 268957 w 1097280"/>
              <a:gd name="connsiteY2" fmla="*/ 1392862 h 1670124"/>
              <a:gd name="connsiteX3" fmla="*/ 268957 w 1097280"/>
              <a:gd name="connsiteY3" fmla="*/ 1392862 h 1670124"/>
              <a:gd name="connsiteX4" fmla="*/ 359321 w 1097280"/>
              <a:gd name="connsiteY4" fmla="*/ 693346 h 1670124"/>
              <a:gd name="connsiteX5" fmla="*/ 920064 w 1097280"/>
              <a:gd name="connsiteY5" fmla="*/ 264923 h 1670124"/>
              <a:gd name="connsiteX6" fmla="*/ 920064 w 1097280"/>
              <a:gd name="connsiteY6" fmla="*/ 264923 h 1670124"/>
              <a:gd name="connsiteX7" fmla="*/ 924905 w 1097280"/>
              <a:gd name="connsiteY7" fmla="*/ 264116 h 1670124"/>
              <a:gd name="connsiteX8" fmla="*/ 943461 w 1097280"/>
              <a:gd name="connsiteY8" fmla="*/ 259275 h 1670124"/>
              <a:gd name="connsiteX9" fmla="*/ 1092724 w 1097280"/>
              <a:gd name="connsiteY9" fmla="*/ 44660 h 1670124"/>
              <a:gd name="connsiteX10" fmla="*/ 1092724 w 1097280"/>
              <a:gd name="connsiteY10" fmla="*/ 5126 h 1670124"/>
              <a:gd name="connsiteX11" fmla="*/ 5126 w 1097280"/>
              <a:gd name="connsiteY11" fmla="*/ 1151622 h 1670124"/>
              <a:gd name="connsiteX12" fmla="*/ 130183 w 1097280"/>
              <a:gd name="connsiteY12" fmla="*/ 1672830 h 1670124"/>
              <a:gd name="connsiteX13" fmla="*/ 166490 w 1097280"/>
              <a:gd name="connsiteY13" fmla="*/ 1651853 h 1670124"/>
              <a:gd name="connsiteX14" fmla="*/ 276218 w 1097280"/>
              <a:gd name="connsiteY14" fmla="*/ 1416260 h 167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97280" h="1670124">
                <a:moveTo>
                  <a:pt x="276218" y="1416260"/>
                </a:moveTo>
                <a:cubicBezTo>
                  <a:pt x="274605" y="1409806"/>
                  <a:pt x="272184" y="1404158"/>
                  <a:pt x="270571" y="1397703"/>
                </a:cubicBezTo>
                <a:cubicBezTo>
                  <a:pt x="269764" y="1396089"/>
                  <a:pt x="269764" y="1394476"/>
                  <a:pt x="268957" y="1392862"/>
                </a:cubicBezTo>
                <a:lnTo>
                  <a:pt x="268957" y="1392862"/>
                </a:lnTo>
                <a:cubicBezTo>
                  <a:pt x="206832" y="1165338"/>
                  <a:pt x="231843" y="913609"/>
                  <a:pt x="359321" y="693346"/>
                </a:cubicBezTo>
                <a:cubicBezTo>
                  <a:pt x="486799" y="473083"/>
                  <a:pt x="691733" y="325435"/>
                  <a:pt x="920064" y="264923"/>
                </a:cubicBezTo>
                <a:lnTo>
                  <a:pt x="920064" y="264923"/>
                </a:lnTo>
                <a:cubicBezTo>
                  <a:pt x="921677" y="264923"/>
                  <a:pt x="923291" y="264116"/>
                  <a:pt x="924905" y="264116"/>
                </a:cubicBezTo>
                <a:cubicBezTo>
                  <a:pt x="931359" y="262502"/>
                  <a:pt x="937007" y="260889"/>
                  <a:pt x="943461" y="259275"/>
                </a:cubicBezTo>
                <a:cubicBezTo>
                  <a:pt x="1053996" y="231843"/>
                  <a:pt x="1092724" y="203604"/>
                  <a:pt x="1092724" y="44660"/>
                </a:cubicBezTo>
                <a:lnTo>
                  <a:pt x="1092724" y="5126"/>
                </a:lnTo>
                <a:cubicBezTo>
                  <a:pt x="486799" y="36592"/>
                  <a:pt x="5126" y="537629"/>
                  <a:pt x="5126" y="1151622"/>
                </a:cubicBezTo>
                <a:cubicBezTo>
                  <a:pt x="5126" y="1338805"/>
                  <a:pt x="50308" y="1516306"/>
                  <a:pt x="130183" y="1672830"/>
                </a:cubicBezTo>
                <a:lnTo>
                  <a:pt x="166490" y="1651853"/>
                </a:lnTo>
                <a:cubicBezTo>
                  <a:pt x="302037" y="1572784"/>
                  <a:pt x="307685" y="1525181"/>
                  <a:pt x="276218" y="1416260"/>
                </a:cubicBezTo>
                <a:close/>
              </a:path>
            </a:pathLst>
          </a:custGeom>
          <a:solidFill>
            <a:srgbClr val="FFFFFF">
              <a:lumMod val="85000"/>
            </a:srgbClr>
          </a:solidFill>
          <a:ln w="25400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形状 7"/>
          <p:cNvSpPr/>
          <p:nvPr>
            <p:custDataLst>
              <p:tags r:id="rId4"/>
            </p:custDataLst>
          </p:nvPr>
        </p:nvSpPr>
        <p:spPr>
          <a:xfrm>
            <a:off x="6136024" y="3058438"/>
            <a:ext cx="792997" cy="1206989"/>
          </a:xfrm>
          <a:custGeom>
            <a:avLst/>
            <a:gdLst>
              <a:gd name="connsiteX0" fmla="*/ 5126 w 1097280"/>
              <a:gd name="connsiteY0" fmla="*/ 5126 h 1670124"/>
              <a:gd name="connsiteX1" fmla="*/ 5126 w 1097280"/>
              <a:gd name="connsiteY1" fmla="*/ 46274 h 1670124"/>
              <a:gd name="connsiteX2" fmla="*/ 154388 w 1097280"/>
              <a:gd name="connsiteY2" fmla="*/ 259275 h 1670124"/>
              <a:gd name="connsiteX3" fmla="*/ 172945 w 1097280"/>
              <a:gd name="connsiteY3" fmla="*/ 264116 h 1670124"/>
              <a:gd name="connsiteX4" fmla="*/ 177786 w 1097280"/>
              <a:gd name="connsiteY4" fmla="*/ 264923 h 1670124"/>
              <a:gd name="connsiteX5" fmla="*/ 177786 w 1097280"/>
              <a:gd name="connsiteY5" fmla="*/ 264923 h 1670124"/>
              <a:gd name="connsiteX6" fmla="*/ 738529 w 1097280"/>
              <a:gd name="connsiteY6" fmla="*/ 693346 h 1670124"/>
              <a:gd name="connsiteX7" fmla="*/ 828892 w 1097280"/>
              <a:gd name="connsiteY7" fmla="*/ 1392862 h 1670124"/>
              <a:gd name="connsiteX8" fmla="*/ 828892 w 1097280"/>
              <a:gd name="connsiteY8" fmla="*/ 1392862 h 1670124"/>
              <a:gd name="connsiteX9" fmla="*/ 827279 w 1097280"/>
              <a:gd name="connsiteY9" fmla="*/ 1397703 h 1670124"/>
              <a:gd name="connsiteX10" fmla="*/ 821631 w 1097280"/>
              <a:gd name="connsiteY10" fmla="*/ 1416260 h 1670124"/>
              <a:gd name="connsiteX11" fmla="*/ 932973 w 1097280"/>
              <a:gd name="connsiteY11" fmla="*/ 1652660 h 1670124"/>
              <a:gd name="connsiteX12" fmla="*/ 967666 w 1097280"/>
              <a:gd name="connsiteY12" fmla="*/ 1672830 h 1670124"/>
              <a:gd name="connsiteX13" fmla="*/ 1092724 w 1097280"/>
              <a:gd name="connsiteY13" fmla="*/ 1151622 h 1670124"/>
              <a:gd name="connsiteX14" fmla="*/ 5126 w 1097280"/>
              <a:gd name="connsiteY14" fmla="*/ 5126 h 167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97280" h="1670124">
                <a:moveTo>
                  <a:pt x="5126" y="5126"/>
                </a:moveTo>
                <a:lnTo>
                  <a:pt x="5126" y="46274"/>
                </a:lnTo>
                <a:cubicBezTo>
                  <a:pt x="5126" y="203604"/>
                  <a:pt x="44660" y="231843"/>
                  <a:pt x="154388" y="259275"/>
                </a:cubicBezTo>
                <a:cubicBezTo>
                  <a:pt x="160843" y="260889"/>
                  <a:pt x="167297" y="262502"/>
                  <a:pt x="172945" y="264116"/>
                </a:cubicBezTo>
                <a:cubicBezTo>
                  <a:pt x="174559" y="264116"/>
                  <a:pt x="176172" y="264923"/>
                  <a:pt x="177786" y="264923"/>
                </a:cubicBezTo>
                <a:lnTo>
                  <a:pt x="177786" y="264923"/>
                </a:lnTo>
                <a:cubicBezTo>
                  <a:pt x="406117" y="324628"/>
                  <a:pt x="611050" y="472276"/>
                  <a:pt x="738529" y="693346"/>
                </a:cubicBezTo>
                <a:cubicBezTo>
                  <a:pt x="866007" y="913609"/>
                  <a:pt x="891018" y="1165338"/>
                  <a:pt x="828892" y="1392862"/>
                </a:cubicBezTo>
                <a:lnTo>
                  <a:pt x="828892" y="1392862"/>
                </a:lnTo>
                <a:cubicBezTo>
                  <a:pt x="828086" y="1394476"/>
                  <a:pt x="828086" y="1396089"/>
                  <a:pt x="827279" y="1397703"/>
                </a:cubicBezTo>
                <a:cubicBezTo>
                  <a:pt x="825665" y="1404158"/>
                  <a:pt x="824052" y="1409806"/>
                  <a:pt x="821631" y="1416260"/>
                </a:cubicBezTo>
                <a:cubicBezTo>
                  <a:pt x="790165" y="1525988"/>
                  <a:pt x="795813" y="1573591"/>
                  <a:pt x="932973" y="1652660"/>
                </a:cubicBezTo>
                <a:lnTo>
                  <a:pt x="967666" y="1672830"/>
                </a:lnTo>
                <a:cubicBezTo>
                  <a:pt x="1047542" y="1516306"/>
                  <a:pt x="1092724" y="1339612"/>
                  <a:pt x="1092724" y="1151622"/>
                </a:cubicBezTo>
                <a:cubicBezTo>
                  <a:pt x="1092724" y="537629"/>
                  <a:pt x="611050" y="36592"/>
                  <a:pt x="5126" y="5126"/>
                </a:cubicBezTo>
                <a:close/>
              </a:path>
            </a:pathLst>
          </a:custGeom>
          <a:solidFill>
            <a:srgbClr val="FFFFFF">
              <a:lumMod val="85000"/>
            </a:srgbClr>
          </a:solidFill>
          <a:ln w="25400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>
            <p:custDataLst>
              <p:tags r:id="rId5"/>
            </p:custDataLst>
          </p:nvPr>
        </p:nvSpPr>
        <p:spPr>
          <a:xfrm>
            <a:off x="5396671" y="4287727"/>
            <a:ext cx="1393576" cy="431484"/>
          </a:xfrm>
          <a:custGeom>
            <a:avLst/>
            <a:gdLst>
              <a:gd name="connsiteX0" fmla="*/ 967666 w 1928308"/>
              <a:gd name="connsiteY0" fmla="*/ 598750 h 597049"/>
              <a:gd name="connsiteX1" fmla="*/ 1930207 w 1928308"/>
              <a:gd name="connsiteY1" fmla="*/ 75928 h 597049"/>
              <a:gd name="connsiteX2" fmla="*/ 1894707 w 1928308"/>
              <a:gd name="connsiteY2" fmla="*/ 54951 h 597049"/>
              <a:gd name="connsiteX3" fmla="*/ 1635716 w 1928308"/>
              <a:gd name="connsiteY3" fmla="*/ 77542 h 597049"/>
              <a:gd name="connsiteX4" fmla="*/ 1622000 w 1928308"/>
              <a:gd name="connsiteY4" fmla="*/ 91258 h 597049"/>
              <a:gd name="connsiteX5" fmla="*/ 1618773 w 1928308"/>
              <a:gd name="connsiteY5" fmla="*/ 94485 h 597049"/>
              <a:gd name="connsiteX6" fmla="*/ 1618773 w 1928308"/>
              <a:gd name="connsiteY6" fmla="*/ 94485 h 597049"/>
              <a:gd name="connsiteX7" fmla="*/ 967666 w 1928308"/>
              <a:gd name="connsiteY7" fmla="*/ 366385 h 597049"/>
              <a:gd name="connsiteX8" fmla="*/ 316559 w 1928308"/>
              <a:gd name="connsiteY8" fmla="*/ 94485 h 597049"/>
              <a:gd name="connsiteX9" fmla="*/ 316559 w 1928308"/>
              <a:gd name="connsiteY9" fmla="*/ 94485 h 597049"/>
              <a:gd name="connsiteX10" fmla="*/ 313332 w 1928308"/>
              <a:gd name="connsiteY10" fmla="*/ 91258 h 597049"/>
              <a:gd name="connsiteX11" fmla="*/ 300423 w 1928308"/>
              <a:gd name="connsiteY11" fmla="*/ 77542 h 597049"/>
              <a:gd name="connsiteX12" fmla="*/ 39819 w 1928308"/>
              <a:gd name="connsiteY12" fmla="*/ 55758 h 597049"/>
              <a:gd name="connsiteX13" fmla="*/ 5126 w 1928308"/>
              <a:gd name="connsiteY13" fmla="*/ 75928 h 597049"/>
              <a:gd name="connsiteX14" fmla="*/ 967666 w 1928308"/>
              <a:gd name="connsiteY14" fmla="*/ 598750 h 59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8308" h="597049">
                <a:moveTo>
                  <a:pt x="967666" y="598750"/>
                </a:moveTo>
                <a:cubicBezTo>
                  <a:pt x="1371078" y="598750"/>
                  <a:pt x="1725274" y="390589"/>
                  <a:pt x="1930207" y="75928"/>
                </a:cubicBezTo>
                <a:lnTo>
                  <a:pt x="1894707" y="54951"/>
                </a:lnTo>
                <a:cubicBezTo>
                  <a:pt x="1758353" y="-23311"/>
                  <a:pt x="1714785" y="-3947"/>
                  <a:pt x="1635716" y="77542"/>
                </a:cubicBezTo>
                <a:cubicBezTo>
                  <a:pt x="1630875" y="82383"/>
                  <a:pt x="1626841" y="87224"/>
                  <a:pt x="1622000" y="91258"/>
                </a:cubicBezTo>
                <a:cubicBezTo>
                  <a:pt x="1621193" y="92065"/>
                  <a:pt x="1619579" y="93678"/>
                  <a:pt x="1618773" y="94485"/>
                </a:cubicBezTo>
                <a:lnTo>
                  <a:pt x="1618773" y="94485"/>
                </a:lnTo>
                <a:cubicBezTo>
                  <a:pt x="1452567" y="262304"/>
                  <a:pt x="1222622" y="366385"/>
                  <a:pt x="967666" y="366385"/>
                </a:cubicBezTo>
                <a:cubicBezTo>
                  <a:pt x="712710" y="366385"/>
                  <a:pt x="482765" y="262304"/>
                  <a:pt x="316559" y="94485"/>
                </a:cubicBezTo>
                <a:lnTo>
                  <a:pt x="316559" y="94485"/>
                </a:lnTo>
                <a:cubicBezTo>
                  <a:pt x="315753" y="93678"/>
                  <a:pt x="314139" y="92065"/>
                  <a:pt x="313332" y="91258"/>
                </a:cubicBezTo>
                <a:cubicBezTo>
                  <a:pt x="308491" y="86417"/>
                  <a:pt x="304457" y="82383"/>
                  <a:pt x="300423" y="77542"/>
                </a:cubicBezTo>
                <a:cubicBezTo>
                  <a:pt x="221354" y="-3947"/>
                  <a:pt x="176979" y="-24118"/>
                  <a:pt x="39819" y="55758"/>
                </a:cubicBezTo>
                <a:lnTo>
                  <a:pt x="5126" y="75928"/>
                </a:lnTo>
                <a:cubicBezTo>
                  <a:pt x="210059" y="390589"/>
                  <a:pt x="564254" y="598750"/>
                  <a:pt x="967666" y="598750"/>
                </a:cubicBezTo>
                <a:close/>
              </a:path>
            </a:pathLst>
          </a:custGeom>
          <a:solidFill>
            <a:srgbClr val="FFFFFF">
              <a:lumMod val="85000"/>
            </a:srgbClr>
          </a:solidFill>
          <a:ln w="25400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>
            <p:custDataLst>
              <p:tags r:id="rId6"/>
            </p:custDataLst>
          </p:nvPr>
        </p:nvSpPr>
        <p:spPr>
          <a:xfrm>
            <a:off x="5678837" y="3471298"/>
            <a:ext cx="834327" cy="834327"/>
          </a:xfrm>
          <a:prstGeom prst="ellipse">
            <a:avLst/>
          </a:prstGeom>
          <a:solidFill>
            <a:srgbClr val="FFFFFF">
              <a:lumMod val="85000"/>
            </a:srgbClr>
          </a:solidFill>
          <a:ln w="2540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solidFill>
                <a:srgbClr val="22222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形状 11"/>
          <p:cNvSpPr/>
          <p:nvPr>
            <p:custDataLst>
              <p:tags r:id="rId7"/>
            </p:custDataLst>
          </p:nvPr>
        </p:nvSpPr>
        <p:spPr>
          <a:xfrm>
            <a:off x="4765189" y="4339478"/>
            <a:ext cx="2658873" cy="1107864"/>
          </a:xfrm>
          <a:custGeom>
            <a:avLst/>
            <a:gdLst>
              <a:gd name="connsiteX0" fmla="*/ 2803997 w 3679115"/>
              <a:gd name="connsiteY0" fmla="*/ 5126 h 1532964"/>
              <a:gd name="connsiteX1" fmla="*/ 1841456 w 3679115"/>
              <a:gd name="connsiteY1" fmla="*/ 527948 h 1532964"/>
              <a:gd name="connsiteX2" fmla="*/ 878916 w 3679115"/>
              <a:gd name="connsiteY2" fmla="*/ 5126 h 1532964"/>
              <a:gd name="connsiteX3" fmla="*/ 5126 w 3679115"/>
              <a:gd name="connsiteY3" fmla="*/ 509390 h 1532964"/>
              <a:gd name="connsiteX4" fmla="*/ 1841456 w 3679115"/>
              <a:gd name="connsiteY4" fmla="*/ 1535670 h 1532964"/>
              <a:gd name="connsiteX5" fmla="*/ 3677786 w 3679115"/>
              <a:gd name="connsiteY5" fmla="*/ 509390 h 1532964"/>
              <a:gd name="connsiteX6" fmla="*/ 2803997 w 3679115"/>
              <a:gd name="connsiteY6" fmla="*/ 5126 h 1532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9115" h="1532964">
                <a:moveTo>
                  <a:pt x="2803997" y="5126"/>
                </a:moveTo>
                <a:cubicBezTo>
                  <a:pt x="2599064" y="319787"/>
                  <a:pt x="2244868" y="527948"/>
                  <a:pt x="1841456" y="527948"/>
                </a:cubicBezTo>
                <a:cubicBezTo>
                  <a:pt x="1438044" y="527948"/>
                  <a:pt x="1083849" y="319787"/>
                  <a:pt x="878916" y="5126"/>
                </a:cubicBezTo>
                <a:lnTo>
                  <a:pt x="5126" y="509390"/>
                </a:lnTo>
                <a:cubicBezTo>
                  <a:pt x="385140" y="1124997"/>
                  <a:pt x="1065292" y="1535670"/>
                  <a:pt x="1841456" y="1535670"/>
                </a:cubicBezTo>
                <a:cubicBezTo>
                  <a:pt x="2617621" y="1535670"/>
                  <a:pt x="3298579" y="1124997"/>
                  <a:pt x="3677786" y="509390"/>
                </a:cubicBezTo>
                <a:lnTo>
                  <a:pt x="2803997" y="5126"/>
                </a:lnTo>
                <a:close/>
              </a:path>
            </a:pathLst>
          </a:custGeom>
          <a:solidFill>
            <a:srgbClr val="2196F3"/>
          </a:solidFill>
          <a:ln w="80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图形 13"/>
          <p:cNvSpPr/>
          <p:nvPr>
            <p:custDataLst>
              <p:tags r:id="rId8"/>
            </p:custDataLst>
          </p:nvPr>
        </p:nvSpPr>
        <p:spPr>
          <a:xfrm>
            <a:off x="6940961" y="3167841"/>
            <a:ext cx="315850" cy="315850"/>
          </a:xfrm>
          <a:custGeom>
            <a:avLst/>
            <a:gdLst>
              <a:gd name="connsiteX0" fmla="*/ 14419 w 432000"/>
              <a:gd name="connsiteY0" fmla="*/ 235296 h 432000"/>
              <a:gd name="connsiteX1" fmla="*/ 196702 w 432000"/>
              <a:gd name="connsiteY1" fmla="*/ 417550 h 432000"/>
              <a:gd name="connsiteX2" fmla="*/ 221666 w 432000"/>
              <a:gd name="connsiteY2" fmla="*/ 431193 h 432000"/>
              <a:gd name="connsiteX3" fmla="*/ 235304 w 432000"/>
              <a:gd name="connsiteY3" fmla="*/ 417563 h 432000"/>
              <a:gd name="connsiteX4" fmla="*/ 417564 w 432000"/>
              <a:gd name="connsiteY4" fmla="*/ 235304 h 432000"/>
              <a:gd name="connsiteX5" fmla="*/ 431188 w 432000"/>
              <a:gd name="connsiteY5" fmla="*/ 210329 h 432000"/>
              <a:gd name="connsiteX6" fmla="*/ 417543 w 432000"/>
              <a:gd name="connsiteY6" fmla="*/ 196700 h 432000"/>
              <a:gd name="connsiteX7" fmla="*/ 235300 w 432000"/>
              <a:gd name="connsiteY7" fmla="*/ 14434 h 432000"/>
              <a:gd name="connsiteX8" fmla="*/ 210317 w 432000"/>
              <a:gd name="connsiteY8" fmla="*/ 826 h 432000"/>
              <a:gd name="connsiteX9" fmla="*/ 196699 w 432000"/>
              <a:gd name="connsiteY9" fmla="*/ 14469 h 432000"/>
              <a:gd name="connsiteX10" fmla="*/ 14447 w 432000"/>
              <a:gd name="connsiteY10" fmla="*/ 196706 h 432000"/>
              <a:gd name="connsiteX11" fmla="*/ 822 w 432000"/>
              <a:gd name="connsiteY11" fmla="*/ 221679 h 432000"/>
              <a:gd name="connsiteX12" fmla="*/ 14419 w 432000"/>
              <a:gd name="connsiteY12" fmla="*/ 235296 h 432000"/>
              <a:gd name="connsiteX13" fmla="*/ 14419 w 432000"/>
              <a:gd name="connsiteY13" fmla="*/ 235296 h 432000"/>
              <a:gd name="connsiteX14" fmla="*/ 99063 w 432000"/>
              <a:gd name="connsiteY14" fmla="*/ 137220 h 432000"/>
              <a:gd name="connsiteX15" fmla="*/ 108635 w 432000"/>
              <a:gd name="connsiteY15" fmla="*/ 147291 h 432000"/>
              <a:gd name="connsiteX16" fmla="*/ 102922 w 432000"/>
              <a:gd name="connsiteY16" fmla="*/ 189648 h 432000"/>
              <a:gd name="connsiteX17" fmla="*/ 82616 w 432000"/>
              <a:gd name="connsiteY17" fmla="*/ 209255 h 432000"/>
              <a:gd name="connsiteX18" fmla="*/ 39261 w 432000"/>
              <a:gd name="connsiteY18" fmla="*/ 209255 h 432000"/>
              <a:gd name="connsiteX19" fmla="*/ 30058 w 432000"/>
              <a:gd name="connsiteY19" fmla="*/ 198397 h 432000"/>
              <a:gd name="connsiteX20" fmla="*/ 99063 w 432000"/>
              <a:gd name="connsiteY20" fmla="*/ 137220 h 432000"/>
              <a:gd name="connsiteX21" fmla="*/ 198383 w 432000"/>
              <a:gd name="connsiteY21" fmla="*/ 30032 h 432000"/>
              <a:gd name="connsiteX22" fmla="*/ 209255 w 432000"/>
              <a:gd name="connsiteY22" fmla="*/ 39261 h 432000"/>
              <a:gd name="connsiteX23" fmla="*/ 209255 w 432000"/>
              <a:gd name="connsiteY23" fmla="*/ 75214 h 432000"/>
              <a:gd name="connsiteX24" fmla="*/ 189005 w 432000"/>
              <a:gd name="connsiteY24" fmla="*/ 101255 h 432000"/>
              <a:gd name="connsiteX25" fmla="*/ 189174 w 432000"/>
              <a:gd name="connsiteY25" fmla="*/ 102921 h 432000"/>
              <a:gd name="connsiteX26" fmla="*/ 144902 w 432000"/>
              <a:gd name="connsiteY26" fmla="*/ 109094 h 432000"/>
              <a:gd name="connsiteX27" fmla="*/ 136340 w 432000"/>
              <a:gd name="connsiteY27" fmla="*/ 101185 h 432000"/>
              <a:gd name="connsiteX28" fmla="*/ 198382 w 432000"/>
              <a:gd name="connsiteY28" fmla="*/ 30032 h 432000"/>
              <a:gd name="connsiteX29" fmla="*/ 198383 w 432000"/>
              <a:gd name="connsiteY29" fmla="*/ 30032 h 432000"/>
              <a:gd name="connsiteX30" fmla="*/ 233626 w 432000"/>
              <a:gd name="connsiteY30" fmla="*/ 30034 h 432000"/>
              <a:gd name="connsiteX31" fmla="*/ 296032 w 432000"/>
              <a:gd name="connsiteY31" fmla="*/ 102164 h 432000"/>
              <a:gd name="connsiteX32" fmla="*/ 288508 w 432000"/>
              <a:gd name="connsiteY32" fmla="*/ 109327 h 432000"/>
              <a:gd name="connsiteX33" fmla="*/ 242837 w 432000"/>
              <a:gd name="connsiteY33" fmla="*/ 102912 h 432000"/>
              <a:gd name="connsiteX34" fmla="*/ 243005 w 432000"/>
              <a:gd name="connsiteY34" fmla="*/ 101255 h 432000"/>
              <a:gd name="connsiteX35" fmla="*/ 222755 w 432000"/>
              <a:gd name="connsiteY35" fmla="*/ 75214 h 432000"/>
              <a:gd name="connsiteX36" fmla="*/ 222755 w 432000"/>
              <a:gd name="connsiteY36" fmla="*/ 39262 h 432000"/>
              <a:gd name="connsiteX37" fmla="*/ 233626 w 432000"/>
              <a:gd name="connsiteY37" fmla="*/ 30034 h 432000"/>
              <a:gd name="connsiteX38" fmla="*/ 402026 w 432000"/>
              <a:gd name="connsiteY38" fmla="*/ 198357 h 432000"/>
              <a:gd name="connsiteX39" fmla="*/ 392749 w 432000"/>
              <a:gd name="connsiteY39" fmla="*/ 209255 h 432000"/>
              <a:gd name="connsiteX40" fmla="*/ 349393 w 432000"/>
              <a:gd name="connsiteY40" fmla="*/ 209255 h 432000"/>
              <a:gd name="connsiteX41" fmla="*/ 329089 w 432000"/>
              <a:gd name="connsiteY41" fmla="*/ 189649 h 432000"/>
              <a:gd name="connsiteX42" fmla="*/ 323581 w 432000"/>
              <a:gd name="connsiteY42" fmla="*/ 148355 h 432000"/>
              <a:gd name="connsiteX43" fmla="*/ 334120 w 432000"/>
              <a:gd name="connsiteY43" fmla="*/ 137698 h 432000"/>
              <a:gd name="connsiteX44" fmla="*/ 402026 w 432000"/>
              <a:gd name="connsiteY44" fmla="*/ 198357 h 432000"/>
              <a:gd name="connsiteX45" fmla="*/ 322990 w 432000"/>
              <a:gd name="connsiteY45" fmla="*/ 286709 h 432000"/>
              <a:gd name="connsiteX46" fmla="*/ 329089 w 432000"/>
              <a:gd name="connsiteY46" fmla="*/ 242362 h 432000"/>
              <a:gd name="connsiteX47" fmla="*/ 349394 w 432000"/>
              <a:gd name="connsiteY47" fmla="*/ 222755 h 432000"/>
              <a:gd name="connsiteX48" fmla="*/ 392749 w 432000"/>
              <a:gd name="connsiteY48" fmla="*/ 222755 h 432000"/>
              <a:gd name="connsiteX49" fmla="*/ 402000 w 432000"/>
              <a:gd name="connsiteY49" fmla="*/ 233640 h 432000"/>
              <a:gd name="connsiteX50" fmla="*/ 332500 w 432000"/>
              <a:gd name="connsiteY50" fmla="*/ 294950 h 432000"/>
              <a:gd name="connsiteX51" fmla="*/ 322990 w 432000"/>
              <a:gd name="connsiteY51" fmla="*/ 286709 h 432000"/>
              <a:gd name="connsiteX52" fmla="*/ 322990 w 432000"/>
              <a:gd name="connsiteY52" fmla="*/ 286709 h 432000"/>
              <a:gd name="connsiteX53" fmla="*/ 233628 w 432000"/>
              <a:gd name="connsiteY53" fmla="*/ 401979 h 432000"/>
              <a:gd name="connsiteX54" fmla="*/ 222755 w 432000"/>
              <a:gd name="connsiteY54" fmla="*/ 392749 h 432000"/>
              <a:gd name="connsiteX55" fmla="*/ 222755 w 432000"/>
              <a:gd name="connsiteY55" fmla="*/ 356797 h 432000"/>
              <a:gd name="connsiteX56" fmla="*/ 243005 w 432000"/>
              <a:gd name="connsiteY56" fmla="*/ 330755 h 432000"/>
              <a:gd name="connsiteX57" fmla="*/ 242829 w 432000"/>
              <a:gd name="connsiteY57" fmla="*/ 329021 h 432000"/>
              <a:gd name="connsiteX58" fmla="*/ 286696 w 432000"/>
              <a:gd name="connsiteY58" fmla="*/ 322967 h 432000"/>
              <a:gd name="connsiteX59" fmla="*/ 294964 w 432000"/>
              <a:gd name="connsiteY59" fmla="*/ 332514 h 432000"/>
              <a:gd name="connsiteX60" fmla="*/ 233628 w 432000"/>
              <a:gd name="connsiteY60" fmla="*/ 401978 h 432000"/>
              <a:gd name="connsiteX61" fmla="*/ 233628 w 432000"/>
              <a:gd name="connsiteY61" fmla="*/ 401979 h 432000"/>
              <a:gd name="connsiteX62" fmla="*/ 198384 w 432000"/>
              <a:gd name="connsiteY62" fmla="*/ 401976 h 432000"/>
              <a:gd name="connsiteX63" fmla="*/ 137119 w 432000"/>
              <a:gd name="connsiteY63" fmla="*/ 332650 h 432000"/>
              <a:gd name="connsiteX64" fmla="*/ 146067 w 432000"/>
              <a:gd name="connsiteY64" fmla="*/ 323090 h 432000"/>
              <a:gd name="connsiteX65" fmla="*/ 189181 w 432000"/>
              <a:gd name="connsiteY65" fmla="*/ 329013 h 432000"/>
              <a:gd name="connsiteX66" fmla="*/ 189005 w 432000"/>
              <a:gd name="connsiteY66" fmla="*/ 330755 h 432000"/>
              <a:gd name="connsiteX67" fmla="*/ 209255 w 432000"/>
              <a:gd name="connsiteY67" fmla="*/ 356797 h 432000"/>
              <a:gd name="connsiteX68" fmla="*/ 209255 w 432000"/>
              <a:gd name="connsiteY68" fmla="*/ 392749 h 432000"/>
              <a:gd name="connsiteX69" fmla="*/ 198384 w 432000"/>
              <a:gd name="connsiteY69" fmla="*/ 401976 h 432000"/>
              <a:gd name="connsiteX70" fmla="*/ 198384 w 432000"/>
              <a:gd name="connsiteY70" fmla="*/ 401976 h 432000"/>
              <a:gd name="connsiteX71" fmla="*/ 100094 w 432000"/>
              <a:gd name="connsiteY71" fmla="*/ 295142 h 432000"/>
              <a:gd name="connsiteX72" fmla="*/ 30078 w 432000"/>
              <a:gd name="connsiteY72" fmla="*/ 233603 h 432000"/>
              <a:gd name="connsiteX73" fmla="*/ 39261 w 432000"/>
              <a:gd name="connsiteY73" fmla="*/ 222755 h 432000"/>
              <a:gd name="connsiteX74" fmla="*/ 82616 w 432000"/>
              <a:gd name="connsiteY74" fmla="*/ 222755 h 432000"/>
              <a:gd name="connsiteX75" fmla="*/ 102925 w 432000"/>
              <a:gd name="connsiteY75" fmla="*/ 242363 h 432000"/>
              <a:gd name="connsiteX76" fmla="*/ 109056 w 432000"/>
              <a:gd name="connsiteY76" fmla="*/ 286738 h 432000"/>
              <a:gd name="connsiteX77" fmla="*/ 100094 w 432000"/>
              <a:gd name="connsiteY77" fmla="*/ 295142 h 432000"/>
              <a:gd name="connsiteX78" fmla="*/ 122632 w 432000"/>
              <a:gd name="connsiteY78" fmla="*/ 151317 h 432000"/>
              <a:gd name="connsiteX79" fmla="*/ 149632 w 432000"/>
              <a:gd name="connsiteY79" fmla="*/ 124317 h 432000"/>
              <a:gd name="connsiteX80" fmla="*/ 149393 w 432000"/>
              <a:gd name="connsiteY80" fmla="*/ 121955 h 432000"/>
              <a:gd name="connsiteX81" fmla="*/ 193507 w 432000"/>
              <a:gd name="connsiteY81" fmla="*/ 116130 h 432000"/>
              <a:gd name="connsiteX82" fmla="*/ 209255 w 432000"/>
              <a:gd name="connsiteY82" fmla="*/ 127297 h 432000"/>
              <a:gd name="connsiteX83" fmla="*/ 209255 w 432000"/>
              <a:gd name="connsiteY83" fmla="*/ 176115 h 432000"/>
              <a:gd name="connsiteX84" fmla="*/ 176115 w 432000"/>
              <a:gd name="connsiteY84" fmla="*/ 209255 h 432000"/>
              <a:gd name="connsiteX85" fmla="*/ 134699 w 432000"/>
              <a:gd name="connsiteY85" fmla="*/ 209255 h 432000"/>
              <a:gd name="connsiteX86" fmla="*/ 116412 w 432000"/>
              <a:gd name="connsiteY86" fmla="*/ 190276 h 432000"/>
              <a:gd name="connsiteX87" fmla="*/ 121624 w 432000"/>
              <a:gd name="connsiteY87" fmla="*/ 151215 h 432000"/>
              <a:gd name="connsiteX88" fmla="*/ 122632 w 432000"/>
              <a:gd name="connsiteY88" fmla="*/ 151317 h 432000"/>
              <a:gd name="connsiteX89" fmla="*/ 216005 w 432000"/>
              <a:gd name="connsiteY89" fmla="*/ 87755 h 432000"/>
              <a:gd name="connsiteX90" fmla="*/ 229505 w 432000"/>
              <a:gd name="connsiteY90" fmla="*/ 101255 h 432000"/>
              <a:gd name="connsiteX91" fmla="*/ 216005 w 432000"/>
              <a:gd name="connsiteY91" fmla="*/ 114755 h 432000"/>
              <a:gd name="connsiteX92" fmla="*/ 202505 w 432000"/>
              <a:gd name="connsiteY92" fmla="*/ 101255 h 432000"/>
              <a:gd name="connsiteX93" fmla="*/ 216005 w 432000"/>
              <a:gd name="connsiteY93" fmla="*/ 87755 h 432000"/>
              <a:gd name="connsiteX94" fmla="*/ 238502 w 432000"/>
              <a:gd name="connsiteY94" fmla="*/ 116132 h 432000"/>
              <a:gd name="connsiteX95" fmla="*/ 283781 w 432000"/>
              <a:gd name="connsiteY95" fmla="*/ 122154 h 432000"/>
              <a:gd name="connsiteX96" fmla="*/ 283505 w 432000"/>
              <a:gd name="connsiteY96" fmla="*/ 124880 h 432000"/>
              <a:gd name="connsiteX97" fmla="*/ 310505 w 432000"/>
              <a:gd name="connsiteY97" fmla="*/ 151880 h 432000"/>
              <a:gd name="connsiteX98" fmla="*/ 310516 w 432000"/>
              <a:gd name="connsiteY98" fmla="*/ 151879 h 432000"/>
              <a:gd name="connsiteX99" fmla="*/ 315604 w 432000"/>
              <a:gd name="connsiteY99" fmla="*/ 190275 h 432000"/>
              <a:gd name="connsiteX100" fmla="*/ 297311 w 432000"/>
              <a:gd name="connsiteY100" fmla="*/ 209256 h 432000"/>
              <a:gd name="connsiteX101" fmla="*/ 255895 w 432000"/>
              <a:gd name="connsiteY101" fmla="*/ 209256 h 432000"/>
              <a:gd name="connsiteX102" fmla="*/ 222755 w 432000"/>
              <a:gd name="connsiteY102" fmla="*/ 176115 h 432000"/>
              <a:gd name="connsiteX103" fmla="*/ 222755 w 432000"/>
              <a:gd name="connsiteY103" fmla="*/ 127297 h 432000"/>
              <a:gd name="connsiteX104" fmla="*/ 238502 w 432000"/>
              <a:gd name="connsiteY104" fmla="*/ 116132 h 432000"/>
              <a:gd name="connsiteX105" fmla="*/ 309849 w 432000"/>
              <a:gd name="connsiteY105" fmla="*/ 283572 h 432000"/>
              <a:gd name="connsiteX106" fmla="*/ 283574 w 432000"/>
              <a:gd name="connsiteY106" fmla="*/ 309821 h 432000"/>
              <a:gd name="connsiteX107" fmla="*/ 238451 w 432000"/>
              <a:gd name="connsiteY107" fmla="*/ 315785 h 432000"/>
              <a:gd name="connsiteX108" fmla="*/ 222755 w 432000"/>
              <a:gd name="connsiteY108" fmla="*/ 304714 h 432000"/>
              <a:gd name="connsiteX109" fmla="*/ 222755 w 432000"/>
              <a:gd name="connsiteY109" fmla="*/ 255896 h 432000"/>
              <a:gd name="connsiteX110" fmla="*/ 255895 w 432000"/>
              <a:gd name="connsiteY110" fmla="*/ 222755 h 432000"/>
              <a:gd name="connsiteX111" fmla="*/ 297311 w 432000"/>
              <a:gd name="connsiteY111" fmla="*/ 222755 h 432000"/>
              <a:gd name="connsiteX112" fmla="*/ 315604 w 432000"/>
              <a:gd name="connsiteY112" fmla="*/ 241736 h 432000"/>
              <a:gd name="connsiteX113" fmla="*/ 309849 w 432000"/>
              <a:gd name="connsiteY113" fmla="*/ 283572 h 432000"/>
              <a:gd name="connsiteX114" fmla="*/ 216005 w 432000"/>
              <a:gd name="connsiteY114" fmla="*/ 344255 h 432000"/>
              <a:gd name="connsiteX115" fmla="*/ 202505 w 432000"/>
              <a:gd name="connsiteY115" fmla="*/ 330755 h 432000"/>
              <a:gd name="connsiteX116" fmla="*/ 216005 w 432000"/>
              <a:gd name="connsiteY116" fmla="*/ 317255 h 432000"/>
              <a:gd name="connsiteX117" fmla="*/ 229505 w 432000"/>
              <a:gd name="connsiteY117" fmla="*/ 330755 h 432000"/>
              <a:gd name="connsiteX118" fmla="*/ 216005 w 432000"/>
              <a:gd name="connsiteY118" fmla="*/ 344255 h 432000"/>
              <a:gd name="connsiteX119" fmla="*/ 193549 w 432000"/>
              <a:gd name="connsiteY119" fmla="*/ 315804 h 432000"/>
              <a:gd name="connsiteX120" fmla="*/ 149623 w 432000"/>
              <a:gd name="connsiteY120" fmla="*/ 310031 h 432000"/>
              <a:gd name="connsiteX121" fmla="*/ 149632 w 432000"/>
              <a:gd name="connsiteY121" fmla="*/ 309942 h 432000"/>
              <a:gd name="connsiteX122" fmla="*/ 122632 w 432000"/>
              <a:gd name="connsiteY122" fmla="*/ 282942 h 432000"/>
              <a:gd name="connsiteX123" fmla="*/ 122069 w 432000"/>
              <a:gd name="connsiteY123" fmla="*/ 282998 h 432000"/>
              <a:gd name="connsiteX124" fmla="*/ 116408 w 432000"/>
              <a:gd name="connsiteY124" fmla="*/ 241736 h 432000"/>
              <a:gd name="connsiteX125" fmla="*/ 134699 w 432000"/>
              <a:gd name="connsiteY125" fmla="*/ 222755 h 432000"/>
              <a:gd name="connsiteX126" fmla="*/ 176115 w 432000"/>
              <a:gd name="connsiteY126" fmla="*/ 222755 h 432000"/>
              <a:gd name="connsiteX127" fmla="*/ 209255 w 432000"/>
              <a:gd name="connsiteY127" fmla="*/ 255896 h 432000"/>
              <a:gd name="connsiteX128" fmla="*/ 209255 w 432000"/>
              <a:gd name="connsiteY128" fmla="*/ 304714 h 432000"/>
              <a:gd name="connsiteX129" fmla="*/ 193549 w 432000"/>
              <a:gd name="connsiteY129" fmla="*/ 315804 h 432000"/>
              <a:gd name="connsiteX130" fmla="*/ 216005 w 432000"/>
              <a:gd name="connsiteY130" fmla="*/ 189005 h 432000"/>
              <a:gd name="connsiteX131" fmla="*/ 243005 w 432000"/>
              <a:gd name="connsiteY131" fmla="*/ 216005 h 432000"/>
              <a:gd name="connsiteX132" fmla="*/ 216005 w 432000"/>
              <a:gd name="connsiteY132" fmla="*/ 243005 h 432000"/>
              <a:gd name="connsiteX133" fmla="*/ 189005 w 432000"/>
              <a:gd name="connsiteY133" fmla="*/ 216005 h 432000"/>
              <a:gd name="connsiteX134" fmla="*/ 216005 w 432000"/>
              <a:gd name="connsiteY134" fmla="*/ 189005 h 432000"/>
              <a:gd name="connsiteX135" fmla="*/ 323352 w 432000"/>
              <a:gd name="connsiteY135" fmla="*/ 229505 h 432000"/>
              <a:gd name="connsiteX136" fmla="*/ 309852 w 432000"/>
              <a:gd name="connsiteY136" fmla="*/ 216005 h 432000"/>
              <a:gd name="connsiteX137" fmla="*/ 323352 w 432000"/>
              <a:gd name="connsiteY137" fmla="*/ 202505 h 432000"/>
              <a:gd name="connsiteX138" fmla="*/ 336852 w 432000"/>
              <a:gd name="connsiteY138" fmla="*/ 216005 h 432000"/>
              <a:gd name="connsiteX139" fmla="*/ 323352 w 432000"/>
              <a:gd name="connsiteY139" fmla="*/ 229505 h 432000"/>
              <a:gd name="connsiteX140" fmla="*/ 108657 w 432000"/>
              <a:gd name="connsiteY140" fmla="*/ 202505 h 432000"/>
              <a:gd name="connsiteX141" fmla="*/ 122157 w 432000"/>
              <a:gd name="connsiteY141" fmla="*/ 216005 h 432000"/>
              <a:gd name="connsiteX142" fmla="*/ 108657 w 432000"/>
              <a:gd name="connsiteY142" fmla="*/ 229505 h 432000"/>
              <a:gd name="connsiteX143" fmla="*/ 95157 w 432000"/>
              <a:gd name="connsiteY143" fmla="*/ 216005 h 432000"/>
              <a:gd name="connsiteX144" fmla="*/ 108657 w 432000"/>
              <a:gd name="connsiteY144" fmla="*/ 202505 h 432000"/>
              <a:gd name="connsiteX145" fmla="*/ 122632 w 432000"/>
              <a:gd name="connsiteY145" fmla="*/ 296442 h 432000"/>
              <a:gd name="connsiteX146" fmla="*/ 136132 w 432000"/>
              <a:gd name="connsiteY146" fmla="*/ 309942 h 432000"/>
              <a:gd name="connsiteX147" fmla="*/ 122632 w 432000"/>
              <a:gd name="connsiteY147" fmla="*/ 323442 h 432000"/>
              <a:gd name="connsiteX148" fmla="*/ 109132 w 432000"/>
              <a:gd name="connsiteY148" fmla="*/ 309942 h 432000"/>
              <a:gd name="connsiteX149" fmla="*/ 122632 w 432000"/>
              <a:gd name="connsiteY149" fmla="*/ 296442 h 432000"/>
              <a:gd name="connsiteX150" fmla="*/ 310505 w 432000"/>
              <a:gd name="connsiteY150" fmla="*/ 324005 h 432000"/>
              <a:gd name="connsiteX151" fmla="*/ 297005 w 432000"/>
              <a:gd name="connsiteY151" fmla="*/ 310505 h 432000"/>
              <a:gd name="connsiteX152" fmla="*/ 310505 w 432000"/>
              <a:gd name="connsiteY152" fmla="*/ 297005 h 432000"/>
              <a:gd name="connsiteX153" fmla="*/ 324005 w 432000"/>
              <a:gd name="connsiteY153" fmla="*/ 310505 h 432000"/>
              <a:gd name="connsiteX154" fmla="*/ 310505 w 432000"/>
              <a:gd name="connsiteY154" fmla="*/ 324005 h 432000"/>
              <a:gd name="connsiteX155" fmla="*/ 310505 w 432000"/>
              <a:gd name="connsiteY155" fmla="*/ 138380 h 432000"/>
              <a:gd name="connsiteX156" fmla="*/ 297005 w 432000"/>
              <a:gd name="connsiteY156" fmla="*/ 124880 h 432000"/>
              <a:gd name="connsiteX157" fmla="*/ 310505 w 432000"/>
              <a:gd name="connsiteY157" fmla="*/ 111380 h 432000"/>
              <a:gd name="connsiteX158" fmla="*/ 324005 w 432000"/>
              <a:gd name="connsiteY158" fmla="*/ 124880 h 432000"/>
              <a:gd name="connsiteX159" fmla="*/ 310505 w 432000"/>
              <a:gd name="connsiteY159" fmla="*/ 138380 h 432000"/>
              <a:gd name="connsiteX160" fmla="*/ 122632 w 432000"/>
              <a:gd name="connsiteY160" fmla="*/ 110817 h 432000"/>
              <a:gd name="connsiteX161" fmla="*/ 136132 w 432000"/>
              <a:gd name="connsiteY161" fmla="*/ 124317 h 432000"/>
              <a:gd name="connsiteX162" fmla="*/ 122632 w 432000"/>
              <a:gd name="connsiteY162" fmla="*/ 137817 h 432000"/>
              <a:gd name="connsiteX163" fmla="*/ 109132 w 432000"/>
              <a:gd name="connsiteY163" fmla="*/ 124317 h 432000"/>
              <a:gd name="connsiteX164" fmla="*/ 122632 w 432000"/>
              <a:gd name="connsiteY164" fmla="*/ 110817 h 432000"/>
              <a:gd name="connsiteX165" fmla="*/ 33663 w 432000"/>
              <a:gd name="connsiteY165" fmla="*/ 265842 h 432000"/>
              <a:gd name="connsiteX166" fmla="*/ 95832 w 432000"/>
              <a:gd name="connsiteY166" fmla="*/ 307967 h 432000"/>
              <a:gd name="connsiteX167" fmla="*/ 95632 w 432000"/>
              <a:gd name="connsiteY167" fmla="*/ 309942 h 432000"/>
              <a:gd name="connsiteX168" fmla="*/ 122632 w 432000"/>
              <a:gd name="connsiteY168" fmla="*/ 336942 h 432000"/>
              <a:gd name="connsiteX169" fmla="*/ 124239 w 432000"/>
              <a:gd name="connsiteY169" fmla="*/ 336780 h 432000"/>
              <a:gd name="connsiteX170" fmla="*/ 166073 w 432000"/>
              <a:gd name="connsiteY170" fmla="*/ 398324 h 432000"/>
              <a:gd name="connsiteX171" fmla="*/ 33663 w 432000"/>
              <a:gd name="connsiteY171" fmla="*/ 265842 h 432000"/>
              <a:gd name="connsiteX172" fmla="*/ 216005 w 432000"/>
              <a:gd name="connsiteY172" fmla="*/ 418505 h 432000"/>
              <a:gd name="connsiteX173" fmla="*/ 209255 w 432000"/>
              <a:gd name="connsiteY173" fmla="*/ 411755 h 432000"/>
              <a:gd name="connsiteX174" fmla="*/ 216005 w 432000"/>
              <a:gd name="connsiteY174" fmla="*/ 405005 h 432000"/>
              <a:gd name="connsiteX175" fmla="*/ 222755 w 432000"/>
              <a:gd name="connsiteY175" fmla="*/ 411755 h 432000"/>
              <a:gd name="connsiteX176" fmla="*/ 216005 w 432000"/>
              <a:gd name="connsiteY176" fmla="*/ 418505 h 432000"/>
              <a:gd name="connsiteX177" fmla="*/ 265972 w 432000"/>
              <a:gd name="connsiteY177" fmla="*/ 398307 h 432000"/>
              <a:gd name="connsiteX178" fmla="*/ 307609 w 432000"/>
              <a:gd name="connsiteY178" fmla="*/ 337212 h 432000"/>
              <a:gd name="connsiteX179" fmla="*/ 310505 w 432000"/>
              <a:gd name="connsiteY179" fmla="*/ 337505 h 432000"/>
              <a:gd name="connsiteX180" fmla="*/ 337505 w 432000"/>
              <a:gd name="connsiteY180" fmla="*/ 310505 h 432000"/>
              <a:gd name="connsiteX181" fmla="*/ 337210 w 432000"/>
              <a:gd name="connsiteY181" fmla="*/ 307589 h 432000"/>
              <a:gd name="connsiteX182" fmla="*/ 398300 w 432000"/>
              <a:gd name="connsiteY182" fmla="*/ 266003 h 432000"/>
              <a:gd name="connsiteX183" fmla="*/ 265972 w 432000"/>
              <a:gd name="connsiteY183" fmla="*/ 398307 h 432000"/>
              <a:gd name="connsiteX184" fmla="*/ 411755 w 432000"/>
              <a:gd name="connsiteY184" fmla="*/ 222755 h 432000"/>
              <a:gd name="connsiteX185" fmla="*/ 405005 w 432000"/>
              <a:gd name="connsiteY185" fmla="*/ 216005 h 432000"/>
              <a:gd name="connsiteX186" fmla="*/ 411755 w 432000"/>
              <a:gd name="connsiteY186" fmla="*/ 209255 h 432000"/>
              <a:gd name="connsiteX187" fmla="*/ 418505 w 432000"/>
              <a:gd name="connsiteY187" fmla="*/ 216005 h 432000"/>
              <a:gd name="connsiteX188" fmla="*/ 411755 w 432000"/>
              <a:gd name="connsiteY188" fmla="*/ 222755 h 432000"/>
              <a:gd name="connsiteX189" fmla="*/ 398232 w 432000"/>
              <a:gd name="connsiteY189" fmla="*/ 165809 h 432000"/>
              <a:gd name="connsiteX190" fmla="*/ 337459 w 432000"/>
              <a:gd name="connsiteY190" fmla="*/ 124426 h 432000"/>
              <a:gd name="connsiteX191" fmla="*/ 310505 w 432000"/>
              <a:gd name="connsiteY191" fmla="*/ 97880 h 432000"/>
              <a:gd name="connsiteX192" fmla="*/ 308912 w 432000"/>
              <a:gd name="connsiteY192" fmla="*/ 98041 h 432000"/>
              <a:gd name="connsiteX193" fmla="*/ 266053 w 432000"/>
              <a:gd name="connsiteY193" fmla="*/ 33763 h 432000"/>
              <a:gd name="connsiteX194" fmla="*/ 398232 w 432000"/>
              <a:gd name="connsiteY194" fmla="*/ 165809 h 432000"/>
              <a:gd name="connsiteX195" fmla="*/ 216005 w 432000"/>
              <a:gd name="connsiteY195" fmla="*/ 13505 h 432000"/>
              <a:gd name="connsiteX196" fmla="*/ 222755 w 432000"/>
              <a:gd name="connsiteY196" fmla="*/ 20255 h 432000"/>
              <a:gd name="connsiteX197" fmla="*/ 216005 w 432000"/>
              <a:gd name="connsiteY197" fmla="*/ 27005 h 432000"/>
              <a:gd name="connsiteX198" fmla="*/ 209255 w 432000"/>
              <a:gd name="connsiteY198" fmla="*/ 20255 h 432000"/>
              <a:gd name="connsiteX199" fmla="*/ 216005 w 432000"/>
              <a:gd name="connsiteY199" fmla="*/ 13505 h 432000"/>
              <a:gd name="connsiteX200" fmla="*/ 166011 w 432000"/>
              <a:gd name="connsiteY200" fmla="*/ 33679 h 432000"/>
              <a:gd name="connsiteX201" fmla="*/ 123341 w 432000"/>
              <a:gd name="connsiteY201" fmla="*/ 97388 h 432000"/>
              <a:gd name="connsiteX202" fmla="*/ 122632 w 432000"/>
              <a:gd name="connsiteY202" fmla="*/ 97317 h 432000"/>
              <a:gd name="connsiteX203" fmla="*/ 95660 w 432000"/>
              <a:gd name="connsiteY203" fmla="*/ 124040 h 432000"/>
              <a:gd name="connsiteX204" fmla="*/ 33644 w 432000"/>
              <a:gd name="connsiteY204" fmla="*/ 166128 h 432000"/>
              <a:gd name="connsiteX205" fmla="*/ 166011 w 432000"/>
              <a:gd name="connsiteY205" fmla="*/ 33679 h 432000"/>
              <a:gd name="connsiteX206" fmla="*/ 20255 w 432000"/>
              <a:gd name="connsiteY206" fmla="*/ 209255 h 432000"/>
              <a:gd name="connsiteX207" fmla="*/ 27005 w 432000"/>
              <a:gd name="connsiteY207" fmla="*/ 216005 h 432000"/>
              <a:gd name="connsiteX208" fmla="*/ 20255 w 432000"/>
              <a:gd name="connsiteY208" fmla="*/ 222755 h 432000"/>
              <a:gd name="connsiteX209" fmla="*/ 13505 w 432000"/>
              <a:gd name="connsiteY209" fmla="*/ 216005 h 432000"/>
              <a:gd name="connsiteX210" fmla="*/ 20255 w 432000"/>
              <a:gd name="connsiteY210" fmla="*/ 209255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432000" h="432000">
                <a:moveTo>
                  <a:pt x="14419" y="235296"/>
                </a:moveTo>
                <a:cubicBezTo>
                  <a:pt x="23516" y="331945"/>
                  <a:pt x="100051" y="408469"/>
                  <a:pt x="196702" y="417550"/>
                </a:cubicBezTo>
                <a:cubicBezTo>
                  <a:pt x="199828" y="428211"/>
                  <a:pt x="211005" y="434319"/>
                  <a:pt x="221666" y="431193"/>
                </a:cubicBezTo>
                <a:cubicBezTo>
                  <a:pt x="228235" y="429266"/>
                  <a:pt x="233373" y="424131"/>
                  <a:pt x="235304" y="417563"/>
                </a:cubicBezTo>
                <a:cubicBezTo>
                  <a:pt x="331945" y="408467"/>
                  <a:pt x="408467" y="331945"/>
                  <a:pt x="417564" y="235304"/>
                </a:cubicBezTo>
                <a:cubicBezTo>
                  <a:pt x="428223" y="232169"/>
                  <a:pt x="434322" y="220988"/>
                  <a:pt x="431188" y="210329"/>
                </a:cubicBezTo>
                <a:cubicBezTo>
                  <a:pt x="429256" y="203760"/>
                  <a:pt x="424114" y="198624"/>
                  <a:pt x="417543" y="196700"/>
                </a:cubicBezTo>
                <a:cubicBezTo>
                  <a:pt x="408216" y="100172"/>
                  <a:pt x="331827" y="23772"/>
                  <a:pt x="235300" y="14434"/>
                </a:cubicBezTo>
                <a:cubicBezTo>
                  <a:pt x="232159" y="3777"/>
                  <a:pt x="220974" y="-2315"/>
                  <a:pt x="210317" y="826"/>
                </a:cubicBezTo>
                <a:cubicBezTo>
                  <a:pt x="203753" y="2761"/>
                  <a:pt x="198622" y="7901"/>
                  <a:pt x="196699" y="14469"/>
                </a:cubicBezTo>
                <a:cubicBezTo>
                  <a:pt x="100041" y="23508"/>
                  <a:pt x="23495" y="100048"/>
                  <a:pt x="14447" y="196706"/>
                </a:cubicBezTo>
                <a:cubicBezTo>
                  <a:pt x="3789" y="199839"/>
                  <a:pt x="-2312" y="211020"/>
                  <a:pt x="822" y="221679"/>
                </a:cubicBezTo>
                <a:cubicBezTo>
                  <a:pt x="2749" y="228232"/>
                  <a:pt x="7869" y="233359"/>
                  <a:pt x="14419" y="235296"/>
                </a:cubicBezTo>
                <a:lnTo>
                  <a:pt x="14419" y="235296"/>
                </a:lnTo>
                <a:close/>
                <a:moveTo>
                  <a:pt x="99063" y="137220"/>
                </a:moveTo>
                <a:cubicBezTo>
                  <a:pt x="101321" y="141354"/>
                  <a:pt x="104620" y="144826"/>
                  <a:pt x="108635" y="147291"/>
                </a:cubicBezTo>
                <a:cubicBezTo>
                  <a:pt x="105844" y="161277"/>
                  <a:pt x="103936" y="175424"/>
                  <a:pt x="102922" y="189648"/>
                </a:cubicBezTo>
                <a:cubicBezTo>
                  <a:pt x="93004" y="191844"/>
                  <a:pt x="85158" y="199420"/>
                  <a:pt x="82616" y="209255"/>
                </a:cubicBezTo>
                <a:lnTo>
                  <a:pt x="39261" y="209255"/>
                </a:lnTo>
                <a:cubicBezTo>
                  <a:pt x="37611" y="204640"/>
                  <a:pt x="34340" y="200781"/>
                  <a:pt x="30058" y="198397"/>
                </a:cubicBezTo>
                <a:cubicBezTo>
                  <a:pt x="38166" y="174422"/>
                  <a:pt x="62658" y="152637"/>
                  <a:pt x="99063" y="137220"/>
                </a:cubicBezTo>
                <a:close/>
                <a:moveTo>
                  <a:pt x="198383" y="30032"/>
                </a:moveTo>
                <a:cubicBezTo>
                  <a:pt x="200765" y="34327"/>
                  <a:pt x="204630" y="37607"/>
                  <a:pt x="209255" y="39261"/>
                </a:cubicBezTo>
                <a:lnTo>
                  <a:pt x="209255" y="75214"/>
                </a:lnTo>
                <a:cubicBezTo>
                  <a:pt x="197365" y="78274"/>
                  <a:pt x="189041" y="88978"/>
                  <a:pt x="189005" y="101255"/>
                </a:cubicBezTo>
                <a:cubicBezTo>
                  <a:pt x="189005" y="101825"/>
                  <a:pt x="189138" y="102359"/>
                  <a:pt x="189174" y="102921"/>
                </a:cubicBezTo>
                <a:cubicBezTo>
                  <a:pt x="174296" y="104001"/>
                  <a:pt x="159507" y="106063"/>
                  <a:pt x="144902" y="109094"/>
                </a:cubicBezTo>
                <a:cubicBezTo>
                  <a:pt x="142655" y="105868"/>
                  <a:pt x="139734" y="103169"/>
                  <a:pt x="136340" y="101185"/>
                </a:cubicBezTo>
                <a:cubicBezTo>
                  <a:pt x="151788" y="63557"/>
                  <a:pt x="173872" y="38321"/>
                  <a:pt x="198382" y="30032"/>
                </a:cubicBezTo>
                <a:lnTo>
                  <a:pt x="198383" y="30032"/>
                </a:lnTo>
                <a:close/>
                <a:moveTo>
                  <a:pt x="233626" y="30034"/>
                </a:moveTo>
                <a:cubicBezTo>
                  <a:pt x="258293" y="38394"/>
                  <a:pt x="280562" y="64045"/>
                  <a:pt x="296032" y="102164"/>
                </a:cubicBezTo>
                <a:cubicBezTo>
                  <a:pt x="293086" y="104045"/>
                  <a:pt x="290531" y="106477"/>
                  <a:pt x="288508" y="109327"/>
                </a:cubicBezTo>
                <a:cubicBezTo>
                  <a:pt x="273448" y="106151"/>
                  <a:pt x="258189" y="104007"/>
                  <a:pt x="242837" y="102912"/>
                </a:cubicBezTo>
                <a:cubicBezTo>
                  <a:pt x="242872" y="102353"/>
                  <a:pt x="243005" y="101822"/>
                  <a:pt x="243005" y="101255"/>
                </a:cubicBezTo>
                <a:cubicBezTo>
                  <a:pt x="242968" y="88978"/>
                  <a:pt x="234645" y="78274"/>
                  <a:pt x="222755" y="75214"/>
                </a:cubicBezTo>
                <a:lnTo>
                  <a:pt x="222755" y="39262"/>
                </a:lnTo>
                <a:cubicBezTo>
                  <a:pt x="227379" y="37608"/>
                  <a:pt x="231243" y="34328"/>
                  <a:pt x="233626" y="30034"/>
                </a:cubicBezTo>
                <a:close/>
                <a:moveTo>
                  <a:pt x="402026" y="198357"/>
                </a:moveTo>
                <a:cubicBezTo>
                  <a:pt x="397708" y="200737"/>
                  <a:pt x="394409" y="204613"/>
                  <a:pt x="392749" y="209255"/>
                </a:cubicBezTo>
                <a:lnTo>
                  <a:pt x="349393" y="209255"/>
                </a:lnTo>
                <a:cubicBezTo>
                  <a:pt x="346852" y="199421"/>
                  <a:pt x="339007" y="191845"/>
                  <a:pt x="329089" y="189649"/>
                </a:cubicBezTo>
                <a:cubicBezTo>
                  <a:pt x="328099" y="175785"/>
                  <a:pt x="326260" y="161994"/>
                  <a:pt x="323581" y="148355"/>
                </a:cubicBezTo>
                <a:cubicBezTo>
                  <a:pt x="328030" y="145869"/>
                  <a:pt x="331684" y="142174"/>
                  <a:pt x="334120" y="137698"/>
                </a:cubicBezTo>
                <a:cubicBezTo>
                  <a:pt x="369942" y="153072"/>
                  <a:pt x="393988" y="174561"/>
                  <a:pt x="402026" y="198357"/>
                </a:cubicBezTo>
                <a:close/>
                <a:moveTo>
                  <a:pt x="322990" y="286709"/>
                </a:moveTo>
                <a:cubicBezTo>
                  <a:pt x="326001" y="272078"/>
                  <a:pt x="328038" y="257263"/>
                  <a:pt x="329089" y="242362"/>
                </a:cubicBezTo>
                <a:cubicBezTo>
                  <a:pt x="339006" y="240166"/>
                  <a:pt x="346852" y="232590"/>
                  <a:pt x="349394" y="222755"/>
                </a:cubicBezTo>
                <a:lnTo>
                  <a:pt x="392749" y="222755"/>
                </a:lnTo>
                <a:cubicBezTo>
                  <a:pt x="394405" y="227388"/>
                  <a:pt x="397695" y="231258"/>
                  <a:pt x="402000" y="233640"/>
                </a:cubicBezTo>
                <a:cubicBezTo>
                  <a:pt x="393812" y="257732"/>
                  <a:pt x="369177" y="279546"/>
                  <a:pt x="332500" y="294950"/>
                </a:cubicBezTo>
                <a:cubicBezTo>
                  <a:pt x="330021" y="291494"/>
                  <a:pt x="326763" y="288671"/>
                  <a:pt x="322990" y="286709"/>
                </a:cubicBezTo>
                <a:lnTo>
                  <a:pt x="322990" y="286709"/>
                </a:lnTo>
                <a:close/>
                <a:moveTo>
                  <a:pt x="233628" y="401979"/>
                </a:moveTo>
                <a:cubicBezTo>
                  <a:pt x="231245" y="397684"/>
                  <a:pt x="227380" y="394403"/>
                  <a:pt x="222755" y="392749"/>
                </a:cubicBezTo>
                <a:lnTo>
                  <a:pt x="222755" y="356797"/>
                </a:lnTo>
                <a:cubicBezTo>
                  <a:pt x="234645" y="353737"/>
                  <a:pt x="242968" y="343033"/>
                  <a:pt x="243005" y="330755"/>
                </a:cubicBezTo>
                <a:cubicBezTo>
                  <a:pt x="243005" y="330161"/>
                  <a:pt x="242867" y="329605"/>
                  <a:pt x="242829" y="329021"/>
                </a:cubicBezTo>
                <a:cubicBezTo>
                  <a:pt x="257568" y="327960"/>
                  <a:pt x="272221" y="325938"/>
                  <a:pt x="286696" y="322967"/>
                </a:cubicBezTo>
                <a:cubicBezTo>
                  <a:pt x="288661" y="326757"/>
                  <a:pt x="291494" y="330028"/>
                  <a:pt x="294964" y="332514"/>
                </a:cubicBezTo>
                <a:cubicBezTo>
                  <a:pt x="279544" y="369164"/>
                  <a:pt x="257712" y="393808"/>
                  <a:pt x="233628" y="401978"/>
                </a:cubicBezTo>
                <a:lnTo>
                  <a:pt x="233628" y="401979"/>
                </a:lnTo>
                <a:close/>
                <a:moveTo>
                  <a:pt x="198384" y="401976"/>
                </a:moveTo>
                <a:cubicBezTo>
                  <a:pt x="174358" y="393821"/>
                  <a:pt x="152534" y="369210"/>
                  <a:pt x="137119" y="332650"/>
                </a:cubicBezTo>
                <a:cubicBezTo>
                  <a:pt x="140840" y="330245"/>
                  <a:pt x="143913" y="326962"/>
                  <a:pt x="146067" y="323090"/>
                </a:cubicBezTo>
                <a:cubicBezTo>
                  <a:pt x="160297" y="325984"/>
                  <a:pt x="174698" y="327962"/>
                  <a:pt x="189181" y="329013"/>
                </a:cubicBezTo>
                <a:cubicBezTo>
                  <a:pt x="189143" y="329600"/>
                  <a:pt x="189005" y="330159"/>
                  <a:pt x="189005" y="330755"/>
                </a:cubicBezTo>
                <a:cubicBezTo>
                  <a:pt x="189041" y="343033"/>
                  <a:pt x="197365" y="353737"/>
                  <a:pt x="209255" y="356797"/>
                </a:cubicBezTo>
                <a:lnTo>
                  <a:pt x="209255" y="392749"/>
                </a:lnTo>
                <a:cubicBezTo>
                  <a:pt x="204631" y="394402"/>
                  <a:pt x="200767" y="397682"/>
                  <a:pt x="198384" y="401976"/>
                </a:cubicBezTo>
                <a:lnTo>
                  <a:pt x="198384" y="401976"/>
                </a:lnTo>
                <a:close/>
                <a:moveTo>
                  <a:pt x="100094" y="295142"/>
                </a:moveTo>
                <a:cubicBezTo>
                  <a:pt x="63155" y="279722"/>
                  <a:pt x="38297" y="257801"/>
                  <a:pt x="30078" y="233603"/>
                </a:cubicBezTo>
                <a:cubicBezTo>
                  <a:pt x="34351" y="231217"/>
                  <a:pt x="37614" y="227363"/>
                  <a:pt x="39261" y="222755"/>
                </a:cubicBezTo>
                <a:lnTo>
                  <a:pt x="82616" y="222755"/>
                </a:lnTo>
                <a:cubicBezTo>
                  <a:pt x="85158" y="232591"/>
                  <a:pt x="93006" y="240168"/>
                  <a:pt x="102925" y="242363"/>
                </a:cubicBezTo>
                <a:cubicBezTo>
                  <a:pt x="103987" y="257274"/>
                  <a:pt x="106035" y="272098"/>
                  <a:pt x="109056" y="286738"/>
                </a:cubicBezTo>
                <a:cubicBezTo>
                  <a:pt x="105464" y="288816"/>
                  <a:pt x="102398" y="291691"/>
                  <a:pt x="100094" y="295142"/>
                </a:cubicBezTo>
                <a:close/>
                <a:moveTo>
                  <a:pt x="122632" y="151317"/>
                </a:moveTo>
                <a:cubicBezTo>
                  <a:pt x="137537" y="151301"/>
                  <a:pt x="149616" y="139222"/>
                  <a:pt x="149632" y="124317"/>
                </a:cubicBezTo>
                <a:cubicBezTo>
                  <a:pt x="149632" y="123508"/>
                  <a:pt x="149463" y="122746"/>
                  <a:pt x="149393" y="121955"/>
                </a:cubicBezTo>
                <a:cubicBezTo>
                  <a:pt x="163949" y="119015"/>
                  <a:pt x="178687" y="117069"/>
                  <a:pt x="193507" y="116130"/>
                </a:cubicBezTo>
                <a:cubicBezTo>
                  <a:pt x="197202" y="121665"/>
                  <a:pt x="202809" y="125641"/>
                  <a:pt x="209255" y="127297"/>
                </a:cubicBezTo>
                <a:lnTo>
                  <a:pt x="209255" y="176115"/>
                </a:lnTo>
                <a:cubicBezTo>
                  <a:pt x="192294" y="179009"/>
                  <a:pt x="179009" y="192295"/>
                  <a:pt x="176115" y="209255"/>
                </a:cubicBezTo>
                <a:lnTo>
                  <a:pt x="134699" y="209255"/>
                </a:lnTo>
                <a:cubicBezTo>
                  <a:pt x="132325" y="200176"/>
                  <a:pt x="125397" y="192985"/>
                  <a:pt x="116412" y="190276"/>
                </a:cubicBezTo>
                <a:cubicBezTo>
                  <a:pt x="117359" y="177163"/>
                  <a:pt x="119100" y="164118"/>
                  <a:pt x="121624" y="151215"/>
                </a:cubicBezTo>
                <a:cubicBezTo>
                  <a:pt x="121966" y="151228"/>
                  <a:pt x="122287" y="151317"/>
                  <a:pt x="122632" y="151317"/>
                </a:cubicBezTo>
                <a:close/>
                <a:moveTo>
                  <a:pt x="216005" y="87755"/>
                </a:moveTo>
                <a:cubicBezTo>
                  <a:pt x="223461" y="87755"/>
                  <a:pt x="229505" y="93799"/>
                  <a:pt x="229505" y="101255"/>
                </a:cubicBezTo>
                <a:cubicBezTo>
                  <a:pt x="229505" y="108711"/>
                  <a:pt x="223461" y="114755"/>
                  <a:pt x="216005" y="114755"/>
                </a:cubicBezTo>
                <a:cubicBezTo>
                  <a:pt x="208549" y="114755"/>
                  <a:pt x="202505" y="108711"/>
                  <a:pt x="202505" y="101255"/>
                </a:cubicBezTo>
                <a:cubicBezTo>
                  <a:pt x="202513" y="93803"/>
                  <a:pt x="208553" y="87764"/>
                  <a:pt x="216005" y="87755"/>
                </a:cubicBezTo>
                <a:close/>
                <a:moveTo>
                  <a:pt x="238502" y="116132"/>
                </a:moveTo>
                <a:cubicBezTo>
                  <a:pt x="253717" y="117080"/>
                  <a:pt x="268847" y="119092"/>
                  <a:pt x="283781" y="122154"/>
                </a:cubicBezTo>
                <a:cubicBezTo>
                  <a:pt x="283641" y="123057"/>
                  <a:pt x="283549" y="123967"/>
                  <a:pt x="283505" y="124880"/>
                </a:cubicBezTo>
                <a:cubicBezTo>
                  <a:pt x="283521" y="139785"/>
                  <a:pt x="295600" y="151864"/>
                  <a:pt x="310505" y="151880"/>
                </a:cubicBezTo>
                <a:lnTo>
                  <a:pt x="310516" y="151879"/>
                </a:lnTo>
                <a:cubicBezTo>
                  <a:pt x="312970" y="164566"/>
                  <a:pt x="314669" y="177387"/>
                  <a:pt x="315604" y="190275"/>
                </a:cubicBezTo>
                <a:cubicBezTo>
                  <a:pt x="306615" y="192982"/>
                  <a:pt x="299685" y="200174"/>
                  <a:pt x="297311" y="209256"/>
                </a:cubicBezTo>
                <a:lnTo>
                  <a:pt x="255895" y="209256"/>
                </a:lnTo>
                <a:cubicBezTo>
                  <a:pt x="253001" y="192295"/>
                  <a:pt x="239715" y="179009"/>
                  <a:pt x="222755" y="176115"/>
                </a:cubicBezTo>
                <a:lnTo>
                  <a:pt x="222755" y="127297"/>
                </a:lnTo>
                <a:cubicBezTo>
                  <a:pt x="229200" y="125642"/>
                  <a:pt x="234807" y="121666"/>
                  <a:pt x="238502" y="116132"/>
                </a:cubicBezTo>
                <a:close/>
                <a:moveTo>
                  <a:pt x="309849" y="283572"/>
                </a:moveTo>
                <a:cubicBezTo>
                  <a:pt x="295498" y="283930"/>
                  <a:pt x="283946" y="295471"/>
                  <a:pt x="283574" y="309821"/>
                </a:cubicBezTo>
                <a:cubicBezTo>
                  <a:pt x="268690" y="312855"/>
                  <a:pt x="253612" y="314848"/>
                  <a:pt x="238451" y="315785"/>
                </a:cubicBezTo>
                <a:cubicBezTo>
                  <a:pt x="234751" y="310297"/>
                  <a:pt x="229166" y="306358"/>
                  <a:pt x="222755" y="304714"/>
                </a:cubicBezTo>
                <a:lnTo>
                  <a:pt x="222755" y="255896"/>
                </a:lnTo>
                <a:cubicBezTo>
                  <a:pt x="239715" y="253001"/>
                  <a:pt x="253001" y="239716"/>
                  <a:pt x="255895" y="222755"/>
                </a:cubicBezTo>
                <a:lnTo>
                  <a:pt x="297311" y="222755"/>
                </a:lnTo>
                <a:cubicBezTo>
                  <a:pt x="299685" y="231837"/>
                  <a:pt x="306616" y="239029"/>
                  <a:pt x="315604" y="241736"/>
                </a:cubicBezTo>
                <a:cubicBezTo>
                  <a:pt x="314596" y="255792"/>
                  <a:pt x="312673" y="269766"/>
                  <a:pt x="309849" y="283572"/>
                </a:cubicBezTo>
                <a:close/>
                <a:moveTo>
                  <a:pt x="216005" y="344255"/>
                </a:moveTo>
                <a:cubicBezTo>
                  <a:pt x="208549" y="344255"/>
                  <a:pt x="202505" y="338211"/>
                  <a:pt x="202505" y="330755"/>
                </a:cubicBezTo>
                <a:cubicBezTo>
                  <a:pt x="202505" y="323299"/>
                  <a:pt x="208549" y="317255"/>
                  <a:pt x="216005" y="317255"/>
                </a:cubicBezTo>
                <a:cubicBezTo>
                  <a:pt x="223461" y="317255"/>
                  <a:pt x="229505" y="323299"/>
                  <a:pt x="229505" y="330755"/>
                </a:cubicBezTo>
                <a:cubicBezTo>
                  <a:pt x="229496" y="338208"/>
                  <a:pt x="223457" y="344247"/>
                  <a:pt x="216005" y="344255"/>
                </a:cubicBezTo>
                <a:close/>
                <a:moveTo>
                  <a:pt x="193549" y="315804"/>
                </a:moveTo>
                <a:cubicBezTo>
                  <a:pt x="178793" y="314874"/>
                  <a:pt x="164118" y="312946"/>
                  <a:pt x="149623" y="310031"/>
                </a:cubicBezTo>
                <a:lnTo>
                  <a:pt x="149632" y="309942"/>
                </a:lnTo>
                <a:cubicBezTo>
                  <a:pt x="149616" y="295036"/>
                  <a:pt x="137537" y="282957"/>
                  <a:pt x="122632" y="282942"/>
                </a:cubicBezTo>
                <a:cubicBezTo>
                  <a:pt x="122439" y="282942"/>
                  <a:pt x="122261" y="282994"/>
                  <a:pt x="122069" y="282998"/>
                </a:cubicBezTo>
                <a:cubicBezTo>
                  <a:pt x="119304" y="269379"/>
                  <a:pt x="117414" y="255596"/>
                  <a:pt x="116408" y="241736"/>
                </a:cubicBezTo>
                <a:cubicBezTo>
                  <a:pt x="125395" y="239027"/>
                  <a:pt x="132325" y="231837"/>
                  <a:pt x="134699" y="222755"/>
                </a:cubicBezTo>
                <a:lnTo>
                  <a:pt x="176115" y="222755"/>
                </a:lnTo>
                <a:cubicBezTo>
                  <a:pt x="179009" y="239716"/>
                  <a:pt x="192294" y="253001"/>
                  <a:pt x="209255" y="255896"/>
                </a:cubicBezTo>
                <a:lnTo>
                  <a:pt x="209255" y="304714"/>
                </a:lnTo>
                <a:cubicBezTo>
                  <a:pt x="202837" y="306360"/>
                  <a:pt x="197248" y="310307"/>
                  <a:pt x="193549" y="315804"/>
                </a:cubicBezTo>
                <a:close/>
                <a:moveTo>
                  <a:pt x="216005" y="189005"/>
                </a:moveTo>
                <a:cubicBezTo>
                  <a:pt x="230917" y="189005"/>
                  <a:pt x="243005" y="201094"/>
                  <a:pt x="243005" y="216005"/>
                </a:cubicBezTo>
                <a:cubicBezTo>
                  <a:pt x="243005" y="230917"/>
                  <a:pt x="230917" y="243005"/>
                  <a:pt x="216005" y="243005"/>
                </a:cubicBezTo>
                <a:cubicBezTo>
                  <a:pt x="201093" y="243005"/>
                  <a:pt x="189005" y="230917"/>
                  <a:pt x="189005" y="216005"/>
                </a:cubicBezTo>
                <a:cubicBezTo>
                  <a:pt x="189021" y="201100"/>
                  <a:pt x="201100" y="189021"/>
                  <a:pt x="216005" y="189005"/>
                </a:cubicBezTo>
                <a:close/>
                <a:moveTo>
                  <a:pt x="323352" y="229505"/>
                </a:moveTo>
                <a:cubicBezTo>
                  <a:pt x="315896" y="229505"/>
                  <a:pt x="309852" y="223461"/>
                  <a:pt x="309852" y="216005"/>
                </a:cubicBezTo>
                <a:cubicBezTo>
                  <a:pt x="309852" y="208549"/>
                  <a:pt x="315896" y="202505"/>
                  <a:pt x="323352" y="202505"/>
                </a:cubicBezTo>
                <a:cubicBezTo>
                  <a:pt x="330808" y="202505"/>
                  <a:pt x="336852" y="208549"/>
                  <a:pt x="336852" y="216005"/>
                </a:cubicBezTo>
                <a:cubicBezTo>
                  <a:pt x="336844" y="223458"/>
                  <a:pt x="330805" y="229497"/>
                  <a:pt x="323352" y="229505"/>
                </a:cubicBezTo>
                <a:close/>
                <a:moveTo>
                  <a:pt x="108657" y="202505"/>
                </a:moveTo>
                <a:cubicBezTo>
                  <a:pt x="116113" y="202505"/>
                  <a:pt x="122157" y="208549"/>
                  <a:pt x="122157" y="216005"/>
                </a:cubicBezTo>
                <a:cubicBezTo>
                  <a:pt x="122157" y="223461"/>
                  <a:pt x="116113" y="229505"/>
                  <a:pt x="108657" y="229505"/>
                </a:cubicBezTo>
                <a:cubicBezTo>
                  <a:pt x="101202" y="229505"/>
                  <a:pt x="95157" y="223461"/>
                  <a:pt x="95157" y="216005"/>
                </a:cubicBezTo>
                <a:cubicBezTo>
                  <a:pt x="95166" y="208553"/>
                  <a:pt x="101205" y="202514"/>
                  <a:pt x="108657" y="202505"/>
                </a:cubicBezTo>
                <a:close/>
                <a:moveTo>
                  <a:pt x="122632" y="296442"/>
                </a:moveTo>
                <a:cubicBezTo>
                  <a:pt x="130088" y="296442"/>
                  <a:pt x="136132" y="302486"/>
                  <a:pt x="136132" y="309942"/>
                </a:cubicBezTo>
                <a:cubicBezTo>
                  <a:pt x="136132" y="317398"/>
                  <a:pt x="130088" y="323442"/>
                  <a:pt x="122632" y="323442"/>
                </a:cubicBezTo>
                <a:cubicBezTo>
                  <a:pt x="115176" y="323442"/>
                  <a:pt x="109132" y="317398"/>
                  <a:pt x="109132" y="309942"/>
                </a:cubicBezTo>
                <a:cubicBezTo>
                  <a:pt x="109141" y="302489"/>
                  <a:pt x="115180" y="296450"/>
                  <a:pt x="122632" y="296442"/>
                </a:cubicBezTo>
                <a:close/>
                <a:moveTo>
                  <a:pt x="310505" y="324005"/>
                </a:moveTo>
                <a:cubicBezTo>
                  <a:pt x="303049" y="324005"/>
                  <a:pt x="297005" y="317961"/>
                  <a:pt x="297005" y="310505"/>
                </a:cubicBezTo>
                <a:cubicBezTo>
                  <a:pt x="297005" y="303049"/>
                  <a:pt x="303049" y="297005"/>
                  <a:pt x="310505" y="297005"/>
                </a:cubicBezTo>
                <a:cubicBezTo>
                  <a:pt x="317961" y="297005"/>
                  <a:pt x="324005" y="303049"/>
                  <a:pt x="324005" y="310505"/>
                </a:cubicBezTo>
                <a:cubicBezTo>
                  <a:pt x="323996" y="317958"/>
                  <a:pt x="317957" y="323997"/>
                  <a:pt x="310505" y="324005"/>
                </a:cubicBezTo>
                <a:close/>
                <a:moveTo>
                  <a:pt x="310505" y="138380"/>
                </a:moveTo>
                <a:cubicBezTo>
                  <a:pt x="303049" y="138380"/>
                  <a:pt x="297005" y="132336"/>
                  <a:pt x="297005" y="124880"/>
                </a:cubicBezTo>
                <a:cubicBezTo>
                  <a:pt x="297005" y="117424"/>
                  <a:pt x="303049" y="111380"/>
                  <a:pt x="310505" y="111380"/>
                </a:cubicBezTo>
                <a:cubicBezTo>
                  <a:pt x="317961" y="111380"/>
                  <a:pt x="324005" y="117424"/>
                  <a:pt x="324005" y="124880"/>
                </a:cubicBezTo>
                <a:cubicBezTo>
                  <a:pt x="323996" y="132333"/>
                  <a:pt x="317957" y="138372"/>
                  <a:pt x="310505" y="138380"/>
                </a:cubicBezTo>
                <a:close/>
                <a:moveTo>
                  <a:pt x="122632" y="110817"/>
                </a:moveTo>
                <a:cubicBezTo>
                  <a:pt x="130088" y="110817"/>
                  <a:pt x="136132" y="116861"/>
                  <a:pt x="136132" y="124317"/>
                </a:cubicBezTo>
                <a:cubicBezTo>
                  <a:pt x="136132" y="131773"/>
                  <a:pt x="130088" y="137817"/>
                  <a:pt x="122632" y="137817"/>
                </a:cubicBezTo>
                <a:cubicBezTo>
                  <a:pt x="115176" y="137817"/>
                  <a:pt x="109132" y="131773"/>
                  <a:pt x="109132" y="124317"/>
                </a:cubicBezTo>
                <a:cubicBezTo>
                  <a:pt x="109141" y="116864"/>
                  <a:pt x="115180" y="110825"/>
                  <a:pt x="122632" y="110817"/>
                </a:cubicBezTo>
                <a:close/>
                <a:moveTo>
                  <a:pt x="33663" y="265842"/>
                </a:moveTo>
                <a:cubicBezTo>
                  <a:pt x="50821" y="284535"/>
                  <a:pt x="72110" y="298961"/>
                  <a:pt x="95832" y="307967"/>
                </a:cubicBezTo>
                <a:cubicBezTo>
                  <a:pt x="95783" y="308631"/>
                  <a:pt x="95632" y="309266"/>
                  <a:pt x="95632" y="309942"/>
                </a:cubicBezTo>
                <a:cubicBezTo>
                  <a:pt x="95648" y="324847"/>
                  <a:pt x="107727" y="336926"/>
                  <a:pt x="122632" y="336942"/>
                </a:cubicBezTo>
                <a:cubicBezTo>
                  <a:pt x="123182" y="336942"/>
                  <a:pt x="123696" y="336812"/>
                  <a:pt x="124239" y="336780"/>
                </a:cubicBezTo>
                <a:cubicBezTo>
                  <a:pt x="133234" y="360255"/>
                  <a:pt x="147554" y="381322"/>
                  <a:pt x="166073" y="398324"/>
                </a:cubicBezTo>
                <a:cubicBezTo>
                  <a:pt x="101583" y="380738"/>
                  <a:pt x="51213" y="330341"/>
                  <a:pt x="33663" y="265842"/>
                </a:cubicBezTo>
                <a:close/>
                <a:moveTo>
                  <a:pt x="216005" y="418505"/>
                </a:moveTo>
                <a:cubicBezTo>
                  <a:pt x="212277" y="418505"/>
                  <a:pt x="209255" y="415483"/>
                  <a:pt x="209255" y="411755"/>
                </a:cubicBezTo>
                <a:cubicBezTo>
                  <a:pt x="209255" y="408027"/>
                  <a:pt x="212277" y="405005"/>
                  <a:pt x="216005" y="405005"/>
                </a:cubicBezTo>
                <a:cubicBezTo>
                  <a:pt x="219733" y="405005"/>
                  <a:pt x="222755" y="408027"/>
                  <a:pt x="222755" y="411755"/>
                </a:cubicBezTo>
                <a:cubicBezTo>
                  <a:pt x="222751" y="415482"/>
                  <a:pt x="219731" y="418502"/>
                  <a:pt x="216005" y="418505"/>
                </a:cubicBezTo>
                <a:close/>
                <a:moveTo>
                  <a:pt x="265972" y="398307"/>
                </a:moveTo>
                <a:cubicBezTo>
                  <a:pt x="284370" y="381420"/>
                  <a:pt x="298620" y="360512"/>
                  <a:pt x="307609" y="337212"/>
                </a:cubicBezTo>
                <a:cubicBezTo>
                  <a:pt x="308568" y="337363"/>
                  <a:pt x="309535" y="337461"/>
                  <a:pt x="310505" y="337505"/>
                </a:cubicBezTo>
                <a:cubicBezTo>
                  <a:pt x="325410" y="337489"/>
                  <a:pt x="337489" y="325410"/>
                  <a:pt x="337505" y="310505"/>
                </a:cubicBezTo>
                <a:cubicBezTo>
                  <a:pt x="337461" y="309529"/>
                  <a:pt x="337362" y="308555"/>
                  <a:pt x="337210" y="307589"/>
                </a:cubicBezTo>
                <a:cubicBezTo>
                  <a:pt x="360503" y="298615"/>
                  <a:pt x="381409" y="284383"/>
                  <a:pt x="398300" y="266003"/>
                </a:cubicBezTo>
                <a:cubicBezTo>
                  <a:pt x="380704" y="330410"/>
                  <a:pt x="330382" y="380723"/>
                  <a:pt x="265972" y="398307"/>
                </a:cubicBezTo>
                <a:close/>
                <a:moveTo>
                  <a:pt x="411755" y="222755"/>
                </a:moveTo>
                <a:cubicBezTo>
                  <a:pt x="408027" y="222755"/>
                  <a:pt x="405005" y="219733"/>
                  <a:pt x="405005" y="216005"/>
                </a:cubicBezTo>
                <a:cubicBezTo>
                  <a:pt x="405005" y="212277"/>
                  <a:pt x="408027" y="209255"/>
                  <a:pt x="411755" y="209255"/>
                </a:cubicBezTo>
                <a:cubicBezTo>
                  <a:pt x="415483" y="209255"/>
                  <a:pt x="418505" y="212277"/>
                  <a:pt x="418505" y="216005"/>
                </a:cubicBezTo>
                <a:cubicBezTo>
                  <a:pt x="418501" y="219732"/>
                  <a:pt x="415481" y="222752"/>
                  <a:pt x="411755" y="222755"/>
                </a:cubicBezTo>
                <a:close/>
                <a:moveTo>
                  <a:pt x="398232" y="165809"/>
                </a:moveTo>
                <a:cubicBezTo>
                  <a:pt x="381415" y="147538"/>
                  <a:pt x="360621" y="133378"/>
                  <a:pt x="337459" y="124426"/>
                </a:cubicBezTo>
                <a:cubicBezTo>
                  <a:pt x="337209" y="109711"/>
                  <a:pt x="325222" y="97905"/>
                  <a:pt x="310505" y="97880"/>
                </a:cubicBezTo>
                <a:cubicBezTo>
                  <a:pt x="309959" y="97880"/>
                  <a:pt x="309450" y="98009"/>
                  <a:pt x="308912" y="98041"/>
                </a:cubicBezTo>
                <a:cubicBezTo>
                  <a:pt x="299919" y="73523"/>
                  <a:pt x="285229" y="51492"/>
                  <a:pt x="266053" y="33763"/>
                </a:cubicBezTo>
                <a:cubicBezTo>
                  <a:pt x="330251" y="51501"/>
                  <a:pt x="380430" y="101629"/>
                  <a:pt x="398232" y="165809"/>
                </a:cubicBezTo>
                <a:close/>
                <a:moveTo>
                  <a:pt x="216005" y="13505"/>
                </a:moveTo>
                <a:cubicBezTo>
                  <a:pt x="219733" y="13505"/>
                  <a:pt x="222755" y="16527"/>
                  <a:pt x="222755" y="20255"/>
                </a:cubicBezTo>
                <a:cubicBezTo>
                  <a:pt x="222755" y="23983"/>
                  <a:pt x="219733" y="27005"/>
                  <a:pt x="216005" y="27005"/>
                </a:cubicBezTo>
                <a:cubicBezTo>
                  <a:pt x="212277" y="27005"/>
                  <a:pt x="209255" y="23983"/>
                  <a:pt x="209255" y="20255"/>
                </a:cubicBezTo>
                <a:cubicBezTo>
                  <a:pt x="209259" y="16529"/>
                  <a:pt x="212278" y="13509"/>
                  <a:pt x="216005" y="13505"/>
                </a:cubicBezTo>
                <a:close/>
                <a:moveTo>
                  <a:pt x="166011" y="33679"/>
                </a:moveTo>
                <a:cubicBezTo>
                  <a:pt x="146955" y="51247"/>
                  <a:pt x="132333" y="73080"/>
                  <a:pt x="123341" y="97388"/>
                </a:cubicBezTo>
                <a:cubicBezTo>
                  <a:pt x="123100" y="97382"/>
                  <a:pt x="122875" y="97317"/>
                  <a:pt x="122632" y="97317"/>
                </a:cubicBezTo>
                <a:cubicBezTo>
                  <a:pt x="107842" y="97338"/>
                  <a:pt x="95819" y="109250"/>
                  <a:pt x="95660" y="124040"/>
                </a:cubicBezTo>
                <a:cubicBezTo>
                  <a:pt x="71994" y="133052"/>
                  <a:pt x="50759" y="147464"/>
                  <a:pt x="33644" y="166128"/>
                </a:cubicBezTo>
                <a:cubicBezTo>
                  <a:pt x="51172" y="101638"/>
                  <a:pt x="101532" y="51247"/>
                  <a:pt x="166011" y="33679"/>
                </a:cubicBezTo>
                <a:close/>
                <a:moveTo>
                  <a:pt x="20255" y="209255"/>
                </a:moveTo>
                <a:cubicBezTo>
                  <a:pt x="23983" y="209255"/>
                  <a:pt x="27005" y="212277"/>
                  <a:pt x="27005" y="216005"/>
                </a:cubicBezTo>
                <a:cubicBezTo>
                  <a:pt x="27005" y="219733"/>
                  <a:pt x="23983" y="222755"/>
                  <a:pt x="20255" y="222755"/>
                </a:cubicBezTo>
                <a:cubicBezTo>
                  <a:pt x="16527" y="222755"/>
                  <a:pt x="13505" y="219733"/>
                  <a:pt x="13505" y="216005"/>
                </a:cubicBezTo>
                <a:cubicBezTo>
                  <a:pt x="13509" y="212279"/>
                  <a:pt x="16528" y="209259"/>
                  <a:pt x="20255" y="209255"/>
                </a:cubicBezTo>
                <a:close/>
              </a:path>
            </a:pathLst>
          </a:custGeom>
          <a:solidFill>
            <a:srgbClr val="FFFFFF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任意多边形: 形状 51"/>
          <p:cNvSpPr/>
          <p:nvPr>
            <p:custDataLst>
              <p:tags r:id="rId9"/>
            </p:custDataLst>
          </p:nvPr>
        </p:nvSpPr>
        <p:spPr>
          <a:xfrm>
            <a:off x="4918882" y="3177103"/>
            <a:ext cx="315850" cy="315902"/>
          </a:xfrm>
          <a:custGeom>
            <a:avLst/>
            <a:gdLst>
              <a:gd name="connsiteX0" fmla="*/ 128599 w 315850"/>
              <a:gd name="connsiteY0" fmla="*/ 276420 h 315902"/>
              <a:gd name="connsiteX1" fmla="*/ 128562 w 315850"/>
              <a:gd name="connsiteY1" fmla="*/ 306031 h 315902"/>
              <a:gd name="connsiteX2" fmla="*/ 187784 w 315850"/>
              <a:gd name="connsiteY2" fmla="*/ 306031 h 315902"/>
              <a:gd name="connsiteX3" fmla="*/ 187821 w 315850"/>
              <a:gd name="connsiteY3" fmla="*/ 276420 h 315902"/>
              <a:gd name="connsiteX4" fmla="*/ 9871 w 315850"/>
              <a:gd name="connsiteY4" fmla="*/ 248635 h 315902"/>
              <a:gd name="connsiteX5" fmla="*/ 9871 w 315850"/>
              <a:gd name="connsiteY5" fmla="*/ 266550 h 315902"/>
              <a:gd name="connsiteX6" fmla="*/ 305980 w 315850"/>
              <a:gd name="connsiteY6" fmla="*/ 266550 h 315902"/>
              <a:gd name="connsiteX7" fmla="*/ 305980 w 315850"/>
              <a:gd name="connsiteY7" fmla="*/ 249146 h 315902"/>
              <a:gd name="connsiteX8" fmla="*/ 202342 w 315850"/>
              <a:gd name="connsiteY8" fmla="*/ 197410 h 315902"/>
              <a:gd name="connsiteX9" fmla="*/ 197407 w 315850"/>
              <a:gd name="connsiteY9" fmla="*/ 202345 h 315902"/>
              <a:gd name="connsiteX10" fmla="*/ 202342 w 315850"/>
              <a:gd name="connsiteY10" fmla="*/ 207280 h 315902"/>
              <a:gd name="connsiteX11" fmla="*/ 207278 w 315850"/>
              <a:gd name="connsiteY11" fmla="*/ 202345 h 315902"/>
              <a:gd name="connsiteX12" fmla="*/ 202342 w 315850"/>
              <a:gd name="connsiteY12" fmla="*/ 197410 h 315902"/>
              <a:gd name="connsiteX13" fmla="*/ 133250 w 315850"/>
              <a:gd name="connsiteY13" fmla="*/ 197410 h 315902"/>
              <a:gd name="connsiteX14" fmla="*/ 128315 w 315850"/>
              <a:gd name="connsiteY14" fmla="*/ 202345 h 315902"/>
              <a:gd name="connsiteX15" fmla="*/ 133250 w 315850"/>
              <a:gd name="connsiteY15" fmla="*/ 207280 h 315902"/>
              <a:gd name="connsiteX16" fmla="*/ 138185 w 315850"/>
              <a:gd name="connsiteY16" fmla="*/ 202345 h 315902"/>
              <a:gd name="connsiteX17" fmla="*/ 133250 w 315850"/>
              <a:gd name="connsiteY17" fmla="*/ 197410 h 315902"/>
              <a:gd name="connsiteX18" fmla="*/ 276961 w 315850"/>
              <a:gd name="connsiteY18" fmla="*/ 82163 h 315902"/>
              <a:gd name="connsiteX19" fmla="*/ 276735 w 315850"/>
              <a:gd name="connsiteY19" fmla="*/ 239225 h 315902"/>
              <a:gd name="connsiteX20" fmla="*/ 305980 w 315850"/>
              <a:gd name="connsiteY20" fmla="*/ 239275 h 315902"/>
              <a:gd name="connsiteX21" fmla="*/ 305980 w 315850"/>
              <a:gd name="connsiteY21" fmla="*/ 82163 h 315902"/>
              <a:gd name="connsiteX22" fmla="*/ 9871 w 315850"/>
              <a:gd name="connsiteY22" fmla="*/ 82163 h 315902"/>
              <a:gd name="connsiteX23" fmla="*/ 9871 w 315850"/>
              <a:gd name="connsiteY23" fmla="*/ 238765 h 315902"/>
              <a:gd name="connsiteX24" fmla="*/ 39699 w 315850"/>
              <a:gd name="connsiteY24" fmla="*/ 238816 h 315902"/>
              <a:gd name="connsiteX25" fmla="*/ 39925 w 315850"/>
              <a:gd name="connsiteY25" fmla="*/ 82163 h 315902"/>
              <a:gd name="connsiteX26" fmla="*/ 83898 w 315850"/>
              <a:gd name="connsiteY26" fmla="*/ 78966 h 315902"/>
              <a:gd name="connsiteX27" fmla="*/ 107996 w 315850"/>
              <a:gd name="connsiteY27" fmla="*/ 78966 h 315902"/>
              <a:gd name="connsiteX28" fmla="*/ 117866 w 315850"/>
              <a:gd name="connsiteY28" fmla="*/ 157928 h 315902"/>
              <a:gd name="connsiteX29" fmla="*/ 208032 w 315850"/>
              <a:gd name="connsiteY29" fmla="*/ 157928 h 315902"/>
              <a:gd name="connsiteX30" fmla="*/ 216257 w 315850"/>
              <a:gd name="connsiteY30" fmla="*/ 108577 h 315902"/>
              <a:gd name="connsiteX31" fmla="*/ 123380 w 315850"/>
              <a:gd name="connsiteY31" fmla="*/ 108577 h 315902"/>
              <a:gd name="connsiteX32" fmla="*/ 123380 w 315850"/>
              <a:gd name="connsiteY32" fmla="*/ 98707 h 315902"/>
              <a:gd name="connsiteX33" fmla="*/ 227910 w 315850"/>
              <a:gd name="connsiteY33" fmla="*/ 98707 h 315902"/>
              <a:gd name="connsiteX34" fmla="*/ 216393 w 315850"/>
              <a:gd name="connsiteY34" fmla="*/ 167799 h 315902"/>
              <a:gd name="connsiteX35" fmla="*/ 118444 w 315850"/>
              <a:gd name="connsiteY35" fmla="*/ 167799 h 315902"/>
              <a:gd name="connsiteX36" fmla="*/ 108574 w 315850"/>
              <a:gd name="connsiteY36" fmla="*/ 177669 h 315902"/>
              <a:gd name="connsiteX37" fmla="*/ 118444 w 315850"/>
              <a:gd name="connsiteY37" fmla="*/ 187539 h 315902"/>
              <a:gd name="connsiteX38" fmla="*/ 202342 w 315850"/>
              <a:gd name="connsiteY38" fmla="*/ 187539 h 315902"/>
              <a:gd name="connsiteX39" fmla="*/ 217148 w 315850"/>
              <a:gd name="connsiteY39" fmla="*/ 202345 h 315902"/>
              <a:gd name="connsiteX40" fmla="*/ 202342 w 315850"/>
              <a:gd name="connsiteY40" fmla="*/ 217150 h 315902"/>
              <a:gd name="connsiteX41" fmla="*/ 187537 w 315850"/>
              <a:gd name="connsiteY41" fmla="*/ 202345 h 315902"/>
              <a:gd name="connsiteX42" fmla="*/ 188446 w 315850"/>
              <a:gd name="connsiteY42" fmla="*/ 197410 h 315902"/>
              <a:gd name="connsiteX43" fmla="*/ 147146 w 315850"/>
              <a:gd name="connsiteY43" fmla="*/ 197410 h 315902"/>
              <a:gd name="connsiteX44" fmla="*/ 148055 w 315850"/>
              <a:gd name="connsiteY44" fmla="*/ 202345 h 315902"/>
              <a:gd name="connsiteX45" fmla="*/ 133250 w 315850"/>
              <a:gd name="connsiteY45" fmla="*/ 217150 h 315902"/>
              <a:gd name="connsiteX46" fmla="*/ 118444 w 315850"/>
              <a:gd name="connsiteY46" fmla="*/ 202345 h 315902"/>
              <a:gd name="connsiteX47" fmla="*/ 119354 w 315850"/>
              <a:gd name="connsiteY47" fmla="*/ 197410 h 315902"/>
              <a:gd name="connsiteX48" fmla="*/ 118444 w 315850"/>
              <a:gd name="connsiteY48" fmla="*/ 197410 h 315902"/>
              <a:gd name="connsiteX49" fmla="*/ 101496 w 315850"/>
              <a:gd name="connsiteY49" fmla="*/ 187832 h 315902"/>
              <a:gd name="connsiteX50" fmla="*/ 108282 w 315850"/>
              <a:gd name="connsiteY50" fmla="*/ 160833 h 315902"/>
              <a:gd name="connsiteX51" fmla="*/ 99282 w 315850"/>
              <a:gd name="connsiteY51" fmla="*/ 88836 h 315902"/>
              <a:gd name="connsiteX52" fmla="*/ 83898 w 315850"/>
              <a:gd name="connsiteY52" fmla="*/ 88836 h 315902"/>
              <a:gd name="connsiteX53" fmla="*/ 49842 w 315850"/>
              <a:gd name="connsiteY53" fmla="*/ 49356 h 315902"/>
              <a:gd name="connsiteX54" fmla="*/ 49569 w 315850"/>
              <a:gd name="connsiteY54" fmla="*/ 238833 h 315902"/>
              <a:gd name="connsiteX55" fmla="*/ 266865 w 315850"/>
              <a:gd name="connsiteY55" fmla="*/ 239208 h 315902"/>
              <a:gd name="connsiteX56" fmla="*/ 267138 w 315850"/>
              <a:gd name="connsiteY56" fmla="*/ 49448 h 315902"/>
              <a:gd name="connsiteX57" fmla="*/ 118198 w 315850"/>
              <a:gd name="connsiteY57" fmla="*/ 19792 h 315902"/>
              <a:gd name="connsiteX58" fmla="*/ 256587 w 315850"/>
              <a:gd name="connsiteY58" fmla="*/ 19792 h 315902"/>
              <a:gd name="connsiteX59" fmla="*/ 256587 w 315850"/>
              <a:gd name="connsiteY59" fmla="*/ 29662 h 315902"/>
              <a:gd name="connsiteX60" fmla="*/ 118198 w 315850"/>
              <a:gd name="connsiteY60" fmla="*/ 29662 h 315902"/>
              <a:gd name="connsiteX61" fmla="*/ 98766 w 315850"/>
              <a:gd name="connsiteY61" fmla="*/ 19792 h 315902"/>
              <a:gd name="connsiteX62" fmla="*/ 108636 w 315850"/>
              <a:gd name="connsiteY62" fmla="*/ 19792 h 315902"/>
              <a:gd name="connsiteX63" fmla="*/ 108636 w 315850"/>
              <a:gd name="connsiteY63" fmla="*/ 29662 h 315902"/>
              <a:gd name="connsiteX64" fmla="*/ 98766 w 315850"/>
              <a:gd name="connsiteY64" fmla="*/ 29662 h 315902"/>
              <a:gd name="connsiteX65" fmla="*/ 79025 w 315850"/>
              <a:gd name="connsiteY65" fmla="*/ 19792 h 315902"/>
              <a:gd name="connsiteX66" fmla="*/ 88895 w 315850"/>
              <a:gd name="connsiteY66" fmla="*/ 19792 h 315902"/>
              <a:gd name="connsiteX67" fmla="*/ 88895 w 315850"/>
              <a:gd name="connsiteY67" fmla="*/ 29662 h 315902"/>
              <a:gd name="connsiteX68" fmla="*/ 79025 w 315850"/>
              <a:gd name="connsiteY68" fmla="*/ 29662 h 315902"/>
              <a:gd name="connsiteX69" fmla="*/ 59285 w 315850"/>
              <a:gd name="connsiteY69" fmla="*/ 19792 h 315902"/>
              <a:gd name="connsiteX70" fmla="*/ 69155 w 315850"/>
              <a:gd name="connsiteY70" fmla="*/ 19792 h 315902"/>
              <a:gd name="connsiteX71" fmla="*/ 69155 w 315850"/>
              <a:gd name="connsiteY71" fmla="*/ 29662 h 315902"/>
              <a:gd name="connsiteX72" fmla="*/ 59285 w 315850"/>
              <a:gd name="connsiteY72" fmla="*/ 29662 h 315902"/>
              <a:gd name="connsiteX73" fmla="*/ 49899 w 315850"/>
              <a:gd name="connsiteY73" fmla="*/ 9876 h 315902"/>
              <a:gd name="connsiteX74" fmla="*/ 49856 w 315850"/>
              <a:gd name="connsiteY74" fmla="*/ 39486 h 315902"/>
              <a:gd name="connsiteX75" fmla="*/ 267152 w 315850"/>
              <a:gd name="connsiteY75" fmla="*/ 39578 h 315902"/>
              <a:gd name="connsiteX76" fmla="*/ 267195 w 315850"/>
              <a:gd name="connsiteY76" fmla="*/ 9967 h 315902"/>
              <a:gd name="connsiteX77" fmla="*/ 40043 w 315850"/>
              <a:gd name="connsiteY77" fmla="*/ 0 h 315902"/>
              <a:gd name="connsiteX78" fmla="*/ 277080 w 315850"/>
              <a:gd name="connsiteY78" fmla="*/ 101 h 315902"/>
              <a:gd name="connsiteX79" fmla="*/ 276976 w 315850"/>
              <a:gd name="connsiteY79" fmla="*/ 72293 h 315902"/>
              <a:gd name="connsiteX80" fmla="*/ 305980 w 315850"/>
              <a:gd name="connsiteY80" fmla="*/ 72293 h 315902"/>
              <a:gd name="connsiteX81" fmla="*/ 315850 w 315850"/>
              <a:gd name="connsiteY81" fmla="*/ 82163 h 315902"/>
              <a:gd name="connsiteX82" fmla="*/ 315850 w 315850"/>
              <a:gd name="connsiteY82" fmla="*/ 266550 h 315902"/>
              <a:gd name="connsiteX83" fmla="*/ 305980 w 315850"/>
              <a:gd name="connsiteY83" fmla="*/ 276420 h 315902"/>
              <a:gd name="connsiteX84" fmla="*/ 197691 w 315850"/>
              <a:gd name="connsiteY84" fmla="*/ 276420 h 315902"/>
              <a:gd name="connsiteX85" fmla="*/ 197654 w 315850"/>
              <a:gd name="connsiteY85" fmla="*/ 306031 h 315902"/>
              <a:gd name="connsiteX86" fmla="*/ 217106 w 315850"/>
              <a:gd name="connsiteY86" fmla="*/ 306031 h 315902"/>
              <a:gd name="connsiteX87" fmla="*/ 217106 w 315850"/>
              <a:gd name="connsiteY87" fmla="*/ 315902 h 315902"/>
              <a:gd name="connsiteX88" fmla="*/ 98662 w 315850"/>
              <a:gd name="connsiteY88" fmla="*/ 315902 h 315902"/>
              <a:gd name="connsiteX89" fmla="*/ 98662 w 315850"/>
              <a:gd name="connsiteY89" fmla="*/ 306031 h 315902"/>
              <a:gd name="connsiteX90" fmla="*/ 118692 w 315850"/>
              <a:gd name="connsiteY90" fmla="*/ 306031 h 315902"/>
              <a:gd name="connsiteX91" fmla="*/ 118728 w 315850"/>
              <a:gd name="connsiteY91" fmla="*/ 276420 h 315902"/>
              <a:gd name="connsiteX92" fmla="*/ 9871 w 315850"/>
              <a:gd name="connsiteY92" fmla="*/ 276420 h 315902"/>
              <a:gd name="connsiteX93" fmla="*/ 0 w 315850"/>
              <a:gd name="connsiteY93" fmla="*/ 266550 h 315902"/>
              <a:gd name="connsiteX94" fmla="*/ 0 w 315850"/>
              <a:gd name="connsiteY94" fmla="*/ 82163 h 315902"/>
              <a:gd name="connsiteX95" fmla="*/ 9871 w 315850"/>
              <a:gd name="connsiteY95" fmla="*/ 72293 h 315902"/>
              <a:gd name="connsiteX96" fmla="*/ 39938 w 315850"/>
              <a:gd name="connsiteY96" fmla="*/ 72293 h 315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315850" h="315902">
                <a:moveTo>
                  <a:pt x="128599" y="276420"/>
                </a:moveTo>
                <a:lnTo>
                  <a:pt x="128562" y="306031"/>
                </a:lnTo>
                <a:lnTo>
                  <a:pt x="187784" y="306031"/>
                </a:lnTo>
                <a:lnTo>
                  <a:pt x="187821" y="276420"/>
                </a:lnTo>
                <a:close/>
                <a:moveTo>
                  <a:pt x="9871" y="248635"/>
                </a:moveTo>
                <a:lnTo>
                  <a:pt x="9871" y="266550"/>
                </a:lnTo>
                <a:lnTo>
                  <a:pt x="305980" y="266550"/>
                </a:lnTo>
                <a:lnTo>
                  <a:pt x="305980" y="249146"/>
                </a:lnTo>
                <a:close/>
                <a:moveTo>
                  <a:pt x="202342" y="197410"/>
                </a:moveTo>
                <a:cubicBezTo>
                  <a:pt x="199617" y="197410"/>
                  <a:pt x="197407" y="199619"/>
                  <a:pt x="197407" y="202345"/>
                </a:cubicBezTo>
                <a:cubicBezTo>
                  <a:pt x="197407" y="205070"/>
                  <a:pt x="199617" y="207280"/>
                  <a:pt x="202342" y="207280"/>
                </a:cubicBezTo>
                <a:cubicBezTo>
                  <a:pt x="205068" y="207280"/>
                  <a:pt x="207278" y="205070"/>
                  <a:pt x="207278" y="202345"/>
                </a:cubicBezTo>
                <a:cubicBezTo>
                  <a:pt x="207274" y="199621"/>
                  <a:pt x="205067" y="197413"/>
                  <a:pt x="202342" y="197410"/>
                </a:cubicBezTo>
                <a:close/>
                <a:moveTo>
                  <a:pt x="133250" y="197410"/>
                </a:moveTo>
                <a:cubicBezTo>
                  <a:pt x="130524" y="197410"/>
                  <a:pt x="128315" y="199619"/>
                  <a:pt x="128315" y="202345"/>
                </a:cubicBezTo>
                <a:cubicBezTo>
                  <a:pt x="128315" y="205070"/>
                  <a:pt x="130524" y="207280"/>
                  <a:pt x="133250" y="207280"/>
                </a:cubicBezTo>
                <a:cubicBezTo>
                  <a:pt x="135976" y="207280"/>
                  <a:pt x="138185" y="205070"/>
                  <a:pt x="138185" y="202345"/>
                </a:cubicBezTo>
                <a:cubicBezTo>
                  <a:pt x="138181" y="199621"/>
                  <a:pt x="135974" y="197413"/>
                  <a:pt x="133250" y="197410"/>
                </a:cubicBezTo>
                <a:close/>
                <a:moveTo>
                  <a:pt x="276961" y="82163"/>
                </a:moveTo>
                <a:lnTo>
                  <a:pt x="276735" y="239225"/>
                </a:lnTo>
                <a:lnTo>
                  <a:pt x="305980" y="239275"/>
                </a:lnTo>
                <a:lnTo>
                  <a:pt x="305980" y="82163"/>
                </a:lnTo>
                <a:close/>
                <a:moveTo>
                  <a:pt x="9871" y="82163"/>
                </a:moveTo>
                <a:lnTo>
                  <a:pt x="9871" y="238765"/>
                </a:lnTo>
                <a:lnTo>
                  <a:pt x="39699" y="238816"/>
                </a:lnTo>
                <a:lnTo>
                  <a:pt x="39925" y="82163"/>
                </a:lnTo>
                <a:close/>
                <a:moveTo>
                  <a:pt x="83898" y="78966"/>
                </a:moveTo>
                <a:lnTo>
                  <a:pt x="107996" y="78966"/>
                </a:lnTo>
                <a:lnTo>
                  <a:pt x="117866" y="157928"/>
                </a:lnTo>
                <a:lnTo>
                  <a:pt x="208032" y="157928"/>
                </a:lnTo>
                <a:lnTo>
                  <a:pt x="216257" y="108577"/>
                </a:lnTo>
                <a:lnTo>
                  <a:pt x="123380" y="108577"/>
                </a:lnTo>
                <a:lnTo>
                  <a:pt x="123380" y="98707"/>
                </a:lnTo>
                <a:lnTo>
                  <a:pt x="227910" y="98707"/>
                </a:lnTo>
                <a:lnTo>
                  <a:pt x="216393" y="167799"/>
                </a:lnTo>
                <a:lnTo>
                  <a:pt x="118444" y="167799"/>
                </a:lnTo>
                <a:cubicBezTo>
                  <a:pt x="112993" y="167799"/>
                  <a:pt x="108574" y="172218"/>
                  <a:pt x="108574" y="177669"/>
                </a:cubicBezTo>
                <a:cubicBezTo>
                  <a:pt x="108574" y="183120"/>
                  <a:pt x="112993" y="187539"/>
                  <a:pt x="118444" y="187539"/>
                </a:cubicBezTo>
                <a:lnTo>
                  <a:pt x="202342" y="187539"/>
                </a:lnTo>
                <a:cubicBezTo>
                  <a:pt x="210519" y="187539"/>
                  <a:pt x="217148" y="194169"/>
                  <a:pt x="217148" y="202345"/>
                </a:cubicBezTo>
                <a:cubicBezTo>
                  <a:pt x="217148" y="210522"/>
                  <a:pt x="210519" y="217150"/>
                  <a:pt x="202342" y="217150"/>
                </a:cubicBezTo>
                <a:cubicBezTo>
                  <a:pt x="194165" y="217150"/>
                  <a:pt x="187537" y="210522"/>
                  <a:pt x="187537" y="202345"/>
                </a:cubicBezTo>
                <a:cubicBezTo>
                  <a:pt x="187554" y="200660"/>
                  <a:pt x="187861" y="198990"/>
                  <a:pt x="188446" y="197410"/>
                </a:cubicBezTo>
                <a:lnTo>
                  <a:pt x="147146" y="197410"/>
                </a:lnTo>
                <a:cubicBezTo>
                  <a:pt x="147731" y="198990"/>
                  <a:pt x="148039" y="200660"/>
                  <a:pt x="148055" y="202345"/>
                </a:cubicBezTo>
                <a:cubicBezTo>
                  <a:pt x="148055" y="210522"/>
                  <a:pt x="141427" y="217150"/>
                  <a:pt x="133250" y="217150"/>
                </a:cubicBezTo>
                <a:cubicBezTo>
                  <a:pt x="125073" y="217150"/>
                  <a:pt x="118444" y="210522"/>
                  <a:pt x="118444" y="202345"/>
                </a:cubicBezTo>
                <a:cubicBezTo>
                  <a:pt x="118461" y="200660"/>
                  <a:pt x="118769" y="198990"/>
                  <a:pt x="119354" y="197410"/>
                </a:cubicBezTo>
                <a:lnTo>
                  <a:pt x="118444" y="197410"/>
                </a:lnTo>
                <a:cubicBezTo>
                  <a:pt x="111501" y="197430"/>
                  <a:pt x="105061" y="193790"/>
                  <a:pt x="101496" y="187832"/>
                </a:cubicBezTo>
                <a:cubicBezTo>
                  <a:pt x="95914" y="178503"/>
                  <a:pt x="98952" y="166415"/>
                  <a:pt x="108282" y="160833"/>
                </a:cubicBezTo>
                <a:lnTo>
                  <a:pt x="99282" y="88836"/>
                </a:lnTo>
                <a:lnTo>
                  <a:pt x="83898" y="88836"/>
                </a:lnTo>
                <a:close/>
                <a:moveTo>
                  <a:pt x="49842" y="49356"/>
                </a:moveTo>
                <a:lnTo>
                  <a:pt x="49569" y="238833"/>
                </a:lnTo>
                <a:lnTo>
                  <a:pt x="266865" y="239208"/>
                </a:lnTo>
                <a:lnTo>
                  <a:pt x="267138" y="49448"/>
                </a:lnTo>
                <a:close/>
                <a:moveTo>
                  <a:pt x="118198" y="19792"/>
                </a:moveTo>
                <a:lnTo>
                  <a:pt x="256587" y="19792"/>
                </a:lnTo>
                <a:lnTo>
                  <a:pt x="256587" y="29662"/>
                </a:lnTo>
                <a:lnTo>
                  <a:pt x="118198" y="29662"/>
                </a:lnTo>
                <a:close/>
                <a:moveTo>
                  <a:pt x="98766" y="19792"/>
                </a:moveTo>
                <a:lnTo>
                  <a:pt x="108636" y="19792"/>
                </a:lnTo>
                <a:lnTo>
                  <a:pt x="108636" y="29662"/>
                </a:lnTo>
                <a:lnTo>
                  <a:pt x="98766" y="29662"/>
                </a:lnTo>
                <a:close/>
                <a:moveTo>
                  <a:pt x="79025" y="19792"/>
                </a:moveTo>
                <a:lnTo>
                  <a:pt x="88895" y="19792"/>
                </a:lnTo>
                <a:lnTo>
                  <a:pt x="88895" y="29662"/>
                </a:lnTo>
                <a:lnTo>
                  <a:pt x="79025" y="29662"/>
                </a:lnTo>
                <a:close/>
                <a:moveTo>
                  <a:pt x="59285" y="19792"/>
                </a:moveTo>
                <a:lnTo>
                  <a:pt x="69155" y="19792"/>
                </a:lnTo>
                <a:lnTo>
                  <a:pt x="69155" y="29662"/>
                </a:lnTo>
                <a:lnTo>
                  <a:pt x="59285" y="29662"/>
                </a:lnTo>
                <a:close/>
                <a:moveTo>
                  <a:pt x="49899" y="9876"/>
                </a:moveTo>
                <a:lnTo>
                  <a:pt x="49856" y="39486"/>
                </a:lnTo>
                <a:lnTo>
                  <a:pt x="267152" y="39578"/>
                </a:lnTo>
                <a:lnTo>
                  <a:pt x="267195" y="9967"/>
                </a:lnTo>
                <a:close/>
                <a:moveTo>
                  <a:pt x="40043" y="0"/>
                </a:moveTo>
                <a:lnTo>
                  <a:pt x="277080" y="101"/>
                </a:lnTo>
                <a:lnTo>
                  <a:pt x="276976" y="72293"/>
                </a:lnTo>
                <a:lnTo>
                  <a:pt x="305980" y="72293"/>
                </a:lnTo>
                <a:cubicBezTo>
                  <a:pt x="311429" y="72298"/>
                  <a:pt x="315845" y="76714"/>
                  <a:pt x="315850" y="82163"/>
                </a:cubicBezTo>
                <a:lnTo>
                  <a:pt x="315850" y="266550"/>
                </a:lnTo>
                <a:cubicBezTo>
                  <a:pt x="315845" y="271999"/>
                  <a:pt x="311429" y="276415"/>
                  <a:pt x="305980" y="276420"/>
                </a:cubicBezTo>
                <a:lnTo>
                  <a:pt x="197691" y="276420"/>
                </a:lnTo>
                <a:lnTo>
                  <a:pt x="197654" y="306031"/>
                </a:lnTo>
                <a:lnTo>
                  <a:pt x="217106" y="306031"/>
                </a:lnTo>
                <a:lnTo>
                  <a:pt x="217106" y="315902"/>
                </a:lnTo>
                <a:lnTo>
                  <a:pt x="98662" y="315902"/>
                </a:lnTo>
                <a:lnTo>
                  <a:pt x="98662" y="306031"/>
                </a:lnTo>
                <a:lnTo>
                  <a:pt x="118692" y="306031"/>
                </a:lnTo>
                <a:lnTo>
                  <a:pt x="118728" y="276420"/>
                </a:lnTo>
                <a:lnTo>
                  <a:pt x="9871" y="276420"/>
                </a:lnTo>
                <a:cubicBezTo>
                  <a:pt x="4421" y="276415"/>
                  <a:pt x="5" y="271999"/>
                  <a:pt x="0" y="266550"/>
                </a:cubicBezTo>
                <a:lnTo>
                  <a:pt x="0" y="82163"/>
                </a:lnTo>
                <a:cubicBezTo>
                  <a:pt x="5" y="76714"/>
                  <a:pt x="4421" y="72298"/>
                  <a:pt x="9871" y="72293"/>
                </a:cubicBezTo>
                <a:lnTo>
                  <a:pt x="39938" y="72293"/>
                </a:lnTo>
                <a:close/>
              </a:path>
            </a:pathLst>
          </a:custGeom>
          <a:solidFill>
            <a:srgbClr val="FFFFFF"/>
          </a:solidFill>
          <a:ln w="66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任意多边形: 形状 54"/>
          <p:cNvSpPr/>
          <p:nvPr>
            <p:custDataLst>
              <p:tags r:id="rId10"/>
            </p:custDataLst>
          </p:nvPr>
        </p:nvSpPr>
        <p:spPr>
          <a:xfrm>
            <a:off x="5941773" y="4852526"/>
            <a:ext cx="292149" cy="315850"/>
          </a:xfrm>
          <a:custGeom>
            <a:avLst/>
            <a:gdLst>
              <a:gd name="connsiteX0" fmla="*/ 67501 w 292149"/>
              <a:gd name="connsiteY0" fmla="*/ 256503 h 315850"/>
              <a:gd name="connsiteX1" fmla="*/ 181308 w 292149"/>
              <a:gd name="connsiteY1" fmla="*/ 256503 h 315850"/>
              <a:gd name="connsiteX2" fmla="*/ 181308 w 292149"/>
              <a:gd name="connsiteY2" fmla="*/ 266373 h 315850"/>
              <a:gd name="connsiteX3" fmla="*/ 67501 w 292149"/>
              <a:gd name="connsiteY3" fmla="*/ 266373 h 315850"/>
              <a:gd name="connsiteX4" fmla="*/ 67531 w 292149"/>
              <a:gd name="connsiteY4" fmla="*/ 236659 h 315850"/>
              <a:gd name="connsiteX5" fmla="*/ 181338 w 292149"/>
              <a:gd name="connsiteY5" fmla="*/ 236659 h 315850"/>
              <a:gd name="connsiteX6" fmla="*/ 181338 w 292149"/>
              <a:gd name="connsiteY6" fmla="*/ 246529 h 315850"/>
              <a:gd name="connsiteX7" fmla="*/ 67531 w 292149"/>
              <a:gd name="connsiteY7" fmla="*/ 246529 h 315850"/>
              <a:gd name="connsiteX8" fmla="*/ 111465 w 292149"/>
              <a:gd name="connsiteY8" fmla="*/ 195404 h 315850"/>
              <a:gd name="connsiteX9" fmla="*/ 102554 w 292149"/>
              <a:gd name="connsiteY9" fmla="*/ 215983 h 315850"/>
              <a:gd name="connsiteX10" fmla="*/ 260647 w 292149"/>
              <a:gd name="connsiteY10" fmla="*/ 215983 h 315850"/>
              <a:gd name="connsiteX11" fmla="*/ 261929 w 292149"/>
              <a:gd name="connsiteY11" fmla="*/ 215952 h 315850"/>
              <a:gd name="connsiteX12" fmla="*/ 282238 w 292149"/>
              <a:gd name="connsiteY12" fmla="*/ 195404 h 315850"/>
              <a:gd name="connsiteX13" fmla="*/ 77922 w 292149"/>
              <a:gd name="connsiteY13" fmla="*/ 148423 h 315850"/>
              <a:gd name="connsiteX14" fmla="*/ 162100 w 292149"/>
              <a:gd name="connsiteY14" fmla="*/ 148423 h 315850"/>
              <a:gd name="connsiteX15" fmla="*/ 162100 w 292149"/>
              <a:gd name="connsiteY15" fmla="*/ 158293 h 315850"/>
              <a:gd name="connsiteX16" fmla="*/ 77922 w 292149"/>
              <a:gd name="connsiteY16" fmla="*/ 158293 h 315850"/>
              <a:gd name="connsiteX17" fmla="*/ 77922 w 292149"/>
              <a:gd name="connsiteY17" fmla="*/ 128721 h 315850"/>
              <a:gd name="connsiteX18" fmla="*/ 195874 w 292149"/>
              <a:gd name="connsiteY18" fmla="*/ 128721 h 315850"/>
              <a:gd name="connsiteX19" fmla="*/ 195874 w 292149"/>
              <a:gd name="connsiteY19" fmla="*/ 138591 h 315850"/>
              <a:gd name="connsiteX20" fmla="*/ 77922 w 292149"/>
              <a:gd name="connsiteY20" fmla="*/ 138591 h 315850"/>
              <a:gd name="connsiteX21" fmla="*/ 77922 w 292149"/>
              <a:gd name="connsiteY21" fmla="*/ 109019 h 315850"/>
              <a:gd name="connsiteX22" fmla="*/ 195874 w 292149"/>
              <a:gd name="connsiteY22" fmla="*/ 109019 h 315850"/>
              <a:gd name="connsiteX23" fmla="*/ 195874 w 292149"/>
              <a:gd name="connsiteY23" fmla="*/ 118889 h 315850"/>
              <a:gd name="connsiteX24" fmla="*/ 77922 w 292149"/>
              <a:gd name="connsiteY24" fmla="*/ 118889 h 315850"/>
              <a:gd name="connsiteX25" fmla="*/ 77922 w 292149"/>
              <a:gd name="connsiteY25" fmla="*/ 89317 h 315850"/>
              <a:gd name="connsiteX26" fmla="*/ 195874 w 292149"/>
              <a:gd name="connsiteY26" fmla="*/ 89317 h 315850"/>
              <a:gd name="connsiteX27" fmla="*/ 195874 w 292149"/>
              <a:gd name="connsiteY27" fmla="*/ 99187 h 315850"/>
              <a:gd name="connsiteX28" fmla="*/ 77922 w 292149"/>
              <a:gd name="connsiteY28" fmla="*/ 99187 h 315850"/>
              <a:gd name="connsiteX29" fmla="*/ 97672 w 292149"/>
              <a:gd name="connsiteY29" fmla="*/ 69615 h 315850"/>
              <a:gd name="connsiteX30" fmla="*/ 195875 w 292149"/>
              <a:gd name="connsiteY30" fmla="*/ 69615 h 315850"/>
              <a:gd name="connsiteX31" fmla="*/ 195875 w 292149"/>
              <a:gd name="connsiteY31" fmla="*/ 79485 h 315850"/>
              <a:gd name="connsiteX32" fmla="*/ 97672 w 292149"/>
              <a:gd name="connsiteY32" fmla="*/ 79485 h 315850"/>
              <a:gd name="connsiteX33" fmla="*/ 29601 w 292149"/>
              <a:gd name="connsiteY33" fmla="*/ 29612 h 315850"/>
              <a:gd name="connsiteX34" fmla="*/ 29601 w 292149"/>
              <a:gd name="connsiteY34" fmla="*/ 251281 h 315850"/>
              <a:gd name="connsiteX35" fmla="*/ 42108 w 292149"/>
              <a:gd name="connsiteY35" fmla="*/ 281470 h 315850"/>
              <a:gd name="connsiteX36" fmla="*/ 46869 w 292149"/>
              <a:gd name="connsiteY36" fmla="*/ 286227 h 315850"/>
              <a:gd name="connsiteX37" fmla="*/ 220207 w 292149"/>
              <a:gd name="connsiteY37" fmla="*/ 286227 h 315850"/>
              <a:gd name="connsiteX38" fmla="*/ 207266 w 292149"/>
              <a:gd name="connsiteY38" fmla="*/ 251688 h 315850"/>
              <a:gd name="connsiteX39" fmla="*/ 207266 w 292149"/>
              <a:gd name="connsiteY39" fmla="*/ 225854 h 315850"/>
              <a:gd name="connsiteX40" fmla="*/ 77882 w 292149"/>
              <a:gd name="connsiteY40" fmla="*/ 225854 h 315850"/>
              <a:gd name="connsiteX41" fmla="*/ 77846 w 292149"/>
              <a:gd name="connsiteY41" fmla="*/ 225846 h 315850"/>
              <a:gd name="connsiteX42" fmla="*/ 39891 w 292149"/>
              <a:gd name="connsiteY42" fmla="*/ 187751 h 315850"/>
              <a:gd name="connsiteX43" fmla="*/ 39891 w 292149"/>
              <a:gd name="connsiteY43" fmla="*/ 29612 h 315850"/>
              <a:gd name="connsiteX44" fmla="*/ 177665 w 292149"/>
              <a:gd name="connsiteY44" fmla="*/ 20174 h 315850"/>
              <a:gd name="connsiteX45" fmla="*/ 227596 w 292149"/>
              <a:gd name="connsiteY45" fmla="*/ 20174 h 315850"/>
              <a:gd name="connsiteX46" fmla="*/ 227598 w 292149"/>
              <a:gd name="connsiteY46" fmla="*/ 20174 h 315850"/>
              <a:gd name="connsiteX47" fmla="*/ 232531 w 292149"/>
              <a:gd name="connsiteY47" fmla="*/ 25109 h 315850"/>
              <a:gd name="connsiteX48" fmla="*/ 232531 w 292149"/>
              <a:gd name="connsiteY48" fmla="*/ 172473 h 315850"/>
              <a:gd name="connsiteX49" fmla="*/ 222661 w 292149"/>
              <a:gd name="connsiteY49" fmla="*/ 172473 h 315850"/>
              <a:gd name="connsiteX50" fmla="*/ 222661 w 292149"/>
              <a:gd name="connsiteY50" fmla="*/ 30045 h 315850"/>
              <a:gd name="connsiteX51" fmla="*/ 177665 w 292149"/>
              <a:gd name="connsiteY51" fmla="*/ 30045 h 315850"/>
              <a:gd name="connsiteX52" fmla="*/ 4935 w 292149"/>
              <a:gd name="connsiteY52" fmla="*/ 19741 h 315850"/>
              <a:gd name="connsiteX53" fmla="*/ 69092 w 292149"/>
              <a:gd name="connsiteY53" fmla="*/ 19741 h 315850"/>
              <a:gd name="connsiteX54" fmla="*/ 69092 w 292149"/>
              <a:gd name="connsiteY54" fmla="*/ 29612 h 315850"/>
              <a:gd name="connsiteX55" fmla="*/ 49761 w 292149"/>
              <a:gd name="connsiteY55" fmla="*/ 29612 h 315850"/>
              <a:gd name="connsiteX56" fmla="*/ 49761 w 292149"/>
              <a:gd name="connsiteY56" fmla="*/ 187751 h 315850"/>
              <a:gd name="connsiteX57" fmla="*/ 51596 w 292149"/>
              <a:gd name="connsiteY57" fmla="*/ 197824 h 315850"/>
              <a:gd name="connsiteX58" fmla="*/ 87912 w 292149"/>
              <a:gd name="connsiteY58" fmla="*/ 214145 h 315850"/>
              <a:gd name="connsiteX59" fmla="*/ 101637 w 292149"/>
              <a:gd name="connsiteY59" fmla="*/ 193766 h 315850"/>
              <a:gd name="connsiteX60" fmla="*/ 101637 w 292149"/>
              <a:gd name="connsiteY60" fmla="*/ 190469 h 315850"/>
              <a:gd name="connsiteX61" fmla="*/ 101637 w 292149"/>
              <a:gd name="connsiteY61" fmla="*/ 190467 h 315850"/>
              <a:gd name="connsiteX62" fmla="*/ 106573 w 292149"/>
              <a:gd name="connsiteY62" fmla="*/ 185534 h 315850"/>
              <a:gd name="connsiteX63" fmla="*/ 287212 w 292149"/>
              <a:gd name="connsiteY63" fmla="*/ 185534 h 315850"/>
              <a:gd name="connsiteX64" fmla="*/ 287214 w 292149"/>
              <a:gd name="connsiteY64" fmla="*/ 185534 h 315850"/>
              <a:gd name="connsiteX65" fmla="*/ 292147 w 292149"/>
              <a:gd name="connsiteY65" fmla="*/ 190469 h 315850"/>
              <a:gd name="connsiteX66" fmla="*/ 292147 w 292149"/>
              <a:gd name="connsiteY66" fmla="*/ 194030 h 315850"/>
              <a:gd name="connsiteX67" fmla="*/ 262391 w 292149"/>
              <a:gd name="connsiteY67" fmla="*/ 225813 h 315850"/>
              <a:gd name="connsiteX68" fmla="*/ 260647 w 292149"/>
              <a:gd name="connsiteY68" fmla="*/ 225854 h 315850"/>
              <a:gd name="connsiteX69" fmla="*/ 217137 w 292149"/>
              <a:gd name="connsiteY69" fmla="*/ 225854 h 315850"/>
              <a:gd name="connsiteX70" fmla="*/ 217137 w 292149"/>
              <a:gd name="connsiteY70" fmla="*/ 251688 h 315850"/>
              <a:gd name="connsiteX71" fmla="*/ 229653 w 292149"/>
              <a:gd name="connsiteY71" fmla="*/ 281880 h 315850"/>
              <a:gd name="connsiteX72" fmla="*/ 235446 w 292149"/>
              <a:gd name="connsiteY72" fmla="*/ 287673 h 315850"/>
              <a:gd name="connsiteX73" fmla="*/ 236891 w 292149"/>
              <a:gd name="connsiteY73" fmla="*/ 291163 h 315850"/>
              <a:gd name="connsiteX74" fmla="*/ 231957 w 292149"/>
              <a:gd name="connsiteY74" fmla="*/ 296098 h 315850"/>
              <a:gd name="connsiteX75" fmla="*/ 44826 w 292149"/>
              <a:gd name="connsiteY75" fmla="*/ 296098 h 315850"/>
              <a:gd name="connsiteX76" fmla="*/ 41336 w 292149"/>
              <a:gd name="connsiteY76" fmla="*/ 294654 h 315850"/>
              <a:gd name="connsiteX77" fmla="*/ 35129 w 292149"/>
              <a:gd name="connsiteY77" fmla="*/ 288452 h 315850"/>
              <a:gd name="connsiteX78" fmla="*/ 19730 w 292149"/>
              <a:gd name="connsiteY78" fmla="*/ 251281 h 315850"/>
              <a:gd name="connsiteX79" fmla="*/ 19730 w 292149"/>
              <a:gd name="connsiteY79" fmla="*/ 29612 h 315850"/>
              <a:gd name="connsiteX80" fmla="*/ 9870 w 292149"/>
              <a:gd name="connsiteY80" fmla="*/ 29612 h 315850"/>
              <a:gd name="connsiteX81" fmla="*/ 9870 w 292149"/>
              <a:gd name="connsiteY81" fmla="*/ 305980 h 315850"/>
              <a:gd name="connsiteX82" fmla="*/ 197498 w 292149"/>
              <a:gd name="connsiteY82" fmla="*/ 305980 h 315850"/>
              <a:gd name="connsiteX83" fmla="*/ 197498 w 292149"/>
              <a:gd name="connsiteY83" fmla="*/ 315850 h 315850"/>
              <a:gd name="connsiteX84" fmla="*/ 4935 w 292149"/>
              <a:gd name="connsiteY84" fmla="*/ 315850 h 315850"/>
              <a:gd name="connsiteX85" fmla="*/ 4932 w 292149"/>
              <a:gd name="connsiteY85" fmla="*/ 315850 h 315850"/>
              <a:gd name="connsiteX86" fmla="*/ 0 w 292149"/>
              <a:gd name="connsiteY86" fmla="*/ 310915 h 315850"/>
              <a:gd name="connsiteX87" fmla="*/ 0 w 292149"/>
              <a:gd name="connsiteY87" fmla="*/ 24676 h 315850"/>
              <a:gd name="connsiteX88" fmla="*/ 0 w 292149"/>
              <a:gd name="connsiteY88" fmla="*/ 24673 h 315850"/>
              <a:gd name="connsiteX89" fmla="*/ 4935 w 292149"/>
              <a:gd name="connsiteY89" fmla="*/ 19741 h 315850"/>
              <a:gd name="connsiteX90" fmla="*/ 108574 w 292149"/>
              <a:gd name="connsiteY90" fmla="*/ 9870 h 315850"/>
              <a:gd name="connsiteX91" fmla="*/ 108574 w 292149"/>
              <a:gd name="connsiteY91" fmla="*/ 39482 h 315850"/>
              <a:gd name="connsiteX92" fmla="*/ 157926 w 292149"/>
              <a:gd name="connsiteY92" fmla="*/ 39482 h 315850"/>
              <a:gd name="connsiteX93" fmla="*/ 157926 w 292149"/>
              <a:gd name="connsiteY93" fmla="*/ 9870 h 315850"/>
              <a:gd name="connsiteX94" fmla="*/ 78963 w 292149"/>
              <a:gd name="connsiteY94" fmla="*/ 0 h 315850"/>
              <a:gd name="connsiteX95" fmla="*/ 162861 w 292149"/>
              <a:gd name="connsiteY95" fmla="*/ 0 h 315850"/>
              <a:gd name="connsiteX96" fmla="*/ 162863 w 292149"/>
              <a:gd name="connsiteY96" fmla="*/ 0 h 315850"/>
              <a:gd name="connsiteX97" fmla="*/ 167796 w 292149"/>
              <a:gd name="connsiteY97" fmla="*/ 4935 h 315850"/>
              <a:gd name="connsiteX98" fmla="*/ 167796 w 292149"/>
              <a:gd name="connsiteY98" fmla="*/ 43776 h 315850"/>
              <a:gd name="connsiteX99" fmla="*/ 167840 w 292149"/>
              <a:gd name="connsiteY99" fmla="*/ 44417 h 315850"/>
              <a:gd name="connsiteX100" fmla="*/ 162904 w 292149"/>
              <a:gd name="connsiteY100" fmla="*/ 49352 h 315850"/>
              <a:gd name="connsiteX101" fmla="*/ 103639 w 292149"/>
              <a:gd name="connsiteY101" fmla="*/ 49352 h 315850"/>
              <a:gd name="connsiteX102" fmla="*/ 103636 w 292149"/>
              <a:gd name="connsiteY102" fmla="*/ 49352 h 315850"/>
              <a:gd name="connsiteX103" fmla="*/ 98704 w 292149"/>
              <a:gd name="connsiteY103" fmla="*/ 44417 h 315850"/>
              <a:gd name="connsiteX104" fmla="*/ 98704 w 292149"/>
              <a:gd name="connsiteY104" fmla="*/ 9870 h 315850"/>
              <a:gd name="connsiteX105" fmla="*/ 88833 w 292149"/>
              <a:gd name="connsiteY105" fmla="*/ 9870 h 315850"/>
              <a:gd name="connsiteX106" fmla="*/ 88833 w 292149"/>
              <a:gd name="connsiteY106" fmla="*/ 29611 h 315850"/>
              <a:gd name="connsiteX107" fmla="*/ 78963 w 292149"/>
              <a:gd name="connsiteY107" fmla="*/ 29611 h 31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292149" h="315850">
                <a:moveTo>
                  <a:pt x="67501" y="256503"/>
                </a:moveTo>
                <a:lnTo>
                  <a:pt x="181308" y="256503"/>
                </a:lnTo>
                <a:lnTo>
                  <a:pt x="181308" y="266373"/>
                </a:lnTo>
                <a:lnTo>
                  <a:pt x="67501" y="266373"/>
                </a:lnTo>
                <a:close/>
                <a:moveTo>
                  <a:pt x="67531" y="236659"/>
                </a:moveTo>
                <a:lnTo>
                  <a:pt x="181338" y="236659"/>
                </a:lnTo>
                <a:lnTo>
                  <a:pt x="181338" y="246529"/>
                </a:lnTo>
                <a:lnTo>
                  <a:pt x="67531" y="246529"/>
                </a:lnTo>
                <a:close/>
                <a:moveTo>
                  <a:pt x="111465" y="195404"/>
                </a:moveTo>
                <a:cubicBezTo>
                  <a:pt x="111068" y="203112"/>
                  <a:pt x="107903" y="210419"/>
                  <a:pt x="102554" y="215983"/>
                </a:cubicBezTo>
                <a:lnTo>
                  <a:pt x="260647" y="215983"/>
                </a:lnTo>
                <a:cubicBezTo>
                  <a:pt x="261075" y="215983"/>
                  <a:pt x="261505" y="215974"/>
                  <a:pt x="261929" y="215952"/>
                </a:cubicBezTo>
                <a:cubicBezTo>
                  <a:pt x="272962" y="215316"/>
                  <a:pt x="281731" y="206444"/>
                  <a:pt x="282238" y="195404"/>
                </a:cubicBezTo>
                <a:close/>
                <a:moveTo>
                  <a:pt x="77922" y="148423"/>
                </a:moveTo>
                <a:lnTo>
                  <a:pt x="162100" y="148423"/>
                </a:lnTo>
                <a:lnTo>
                  <a:pt x="162100" y="158293"/>
                </a:lnTo>
                <a:lnTo>
                  <a:pt x="77922" y="158293"/>
                </a:lnTo>
                <a:close/>
                <a:moveTo>
                  <a:pt x="77922" y="128721"/>
                </a:moveTo>
                <a:lnTo>
                  <a:pt x="195874" y="128721"/>
                </a:lnTo>
                <a:lnTo>
                  <a:pt x="195874" y="138591"/>
                </a:lnTo>
                <a:lnTo>
                  <a:pt x="77922" y="138591"/>
                </a:lnTo>
                <a:close/>
                <a:moveTo>
                  <a:pt x="77922" y="109019"/>
                </a:moveTo>
                <a:lnTo>
                  <a:pt x="195874" y="109019"/>
                </a:lnTo>
                <a:lnTo>
                  <a:pt x="195874" y="118889"/>
                </a:lnTo>
                <a:lnTo>
                  <a:pt x="77922" y="118889"/>
                </a:lnTo>
                <a:close/>
                <a:moveTo>
                  <a:pt x="77922" y="89317"/>
                </a:moveTo>
                <a:lnTo>
                  <a:pt x="195874" y="89317"/>
                </a:lnTo>
                <a:lnTo>
                  <a:pt x="195874" y="99187"/>
                </a:lnTo>
                <a:lnTo>
                  <a:pt x="77922" y="99187"/>
                </a:lnTo>
                <a:close/>
                <a:moveTo>
                  <a:pt x="97672" y="69615"/>
                </a:moveTo>
                <a:lnTo>
                  <a:pt x="195875" y="69615"/>
                </a:lnTo>
                <a:lnTo>
                  <a:pt x="195875" y="79485"/>
                </a:lnTo>
                <a:lnTo>
                  <a:pt x="97672" y="79485"/>
                </a:lnTo>
                <a:close/>
                <a:moveTo>
                  <a:pt x="29601" y="29612"/>
                </a:moveTo>
                <a:lnTo>
                  <a:pt x="29601" y="251281"/>
                </a:lnTo>
                <a:cubicBezTo>
                  <a:pt x="29572" y="262611"/>
                  <a:pt x="34075" y="273481"/>
                  <a:pt x="42108" y="281470"/>
                </a:cubicBezTo>
                <a:lnTo>
                  <a:pt x="46869" y="286227"/>
                </a:lnTo>
                <a:lnTo>
                  <a:pt x="220207" y="286227"/>
                </a:lnTo>
                <a:cubicBezTo>
                  <a:pt x="211830" y="276675"/>
                  <a:pt x="207228" y="264393"/>
                  <a:pt x="207266" y="251688"/>
                </a:cubicBezTo>
                <a:lnTo>
                  <a:pt x="207266" y="225854"/>
                </a:lnTo>
                <a:lnTo>
                  <a:pt x="77882" y="225854"/>
                </a:lnTo>
                <a:lnTo>
                  <a:pt x="77846" y="225846"/>
                </a:lnTo>
                <a:cubicBezTo>
                  <a:pt x="56872" y="225742"/>
                  <a:pt x="39917" y="208725"/>
                  <a:pt x="39891" y="187751"/>
                </a:cubicBezTo>
                <a:lnTo>
                  <a:pt x="39891" y="29612"/>
                </a:lnTo>
                <a:close/>
                <a:moveTo>
                  <a:pt x="177665" y="20174"/>
                </a:moveTo>
                <a:lnTo>
                  <a:pt x="227596" y="20174"/>
                </a:lnTo>
                <a:cubicBezTo>
                  <a:pt x="227597" y="20174"/>
                  <a:pt x="227598" y="20174"/>
                  <a:pt x="227598" y="20174"/>
                </a:cubicBezTo>
                <a:cubicBezTo>
                  <a:pt x="230323" y="20175"/>
                  <a:pt x="232532" y="22384"/>
                  <a:pt x="232531" y="25109"/>
                </a:cubicBezTo>
                <a:lnTo>
                  <a:pt x="232531" y="172473"/>
                </a:lnTo>
                <a:lnTo>
                  <a:pt x="222661" y="172473"/>
                </a:lnTo>
                <a:lnTo>
                  <a:pt x="222661" y="30045"/>
                </a:lnTo>
                <a:lnTo>
                  <a:pt x="177665" y="30045"/>
                </a:lnTo>
                <a:close/>
                <a:moveTo>
                  <a:pt x="4935" y="19741"/>
                </a:moveTo>
                <a:lnTo>
                  <a:pt x="69092" y="19741"/>
                </a:lnTo>
                <a:lnTo>
                  <a:pt x="69092" y="29612"/>
                </a:lnTo>
                <a:lnTo>
                  <a:pt x="49761" y="29612"/>
                </a:lnTo>
                <a:lnTo>
                  <a:pt x="49761" y="187751"/>
                </a:lnTo>
                <a:cubicBezTo>
                  <a:pt x="49751" y="191193"/>
                  <a:pt x="50373" y="194607"/>
                  <a:pt x="51596" y="197824"/>
                </a:cubicBezTo>
                <a:cubicBezTo>
                  <a:pt x="57117" y="212360"/>
                  <a:pt x="73376" y="219667"/>
                  <a:pt x="87912" y="214145"/>
                </a:cubicBezTo>
                <a:cubicBezTo>
                  <a:pt x="96245" y="210824"/>
                  <a:pt x="101693" y="202737"/>
                  <a:pt x="101637" y="193766"/>
                </a:cubicBezTo>
                <a:lnTo>
                  <a:pt x="101637" y="190469"/>
                </a:lnTo>
                <a:cubicBezTo>
                  <a:pt x="101637" y="190468"/>
                  <a:pt x="101637" y="190467"/>
                  <a:pt x="101637" y="190467"/>
                </a:cubicBezTo>
                <a:cubicBezTo>
                  <a:pt x="101638" y="187742"/>
                  <a:pt x="103848" y="185533"/>
                  <a:pt x="106573" y="185534"/>
                </a:cubicBezTo>
                <a:lnTo>
                  <a:pt x="287212" y="185534"/>
                </a:lnTo>
                <a:cubicBezTo>
                  <a:pt x="287213" y="185534"/>
                  <a:pt x="287213" y="185534"/>
                  <a:pt x="287214" y="185534"/>
                </a:cubicBezTo>
                <a:cubicBezTo>
                  <a:pt x="289939" y="185534"/>
                  <a:pt x="292148" y="187744"/>
                  <a:pt x="292147" y="190469"/>
                </a:cubicBezTo>
                <a:lnTo>
                  <a:pt x="292147" y="194030"/>
                </a:lnTo>
                <a:cubicBezTo>
                  <a:pt x="292336" y="210882"/>
                  <a:pt x="279219" y="224893"/>
                  <a:pt x="262391" y="225813"/>
                </a:cubicBezTo>
                <a:cubicBezTo>
                  <a:pt x="261823" y="225839"/>
                  <a:pt x="261240" y="225854"/>
                  <a:pt x="260647" y="225854"/>
                </a:cubicBezTo>
                <a:lnTo>
                  <a:pt x="217137" y="225854"/>
                </a:lnTo>
                <a:lnTo>
                  <a:pt x="217137" y="251688"/>
                </a:lnTo>
                <a:cubicBezTo>
                  <a:pt x="217104" y="263021"/>
                  <a:pt x="221612" y="273894"/>
                  <a:pt x="229653" y="281880"/>
                </a:cubicBezTo>
                <a:lnTo>
                  <a:pt x="235446" y="287673"/>
                </a:lnTo>
                <a:cubicBezTo>
                  <a:pt x="236371" y="288599"/>
                  <a:pt x="236891" y="289854"/>
                  <a:pt x="236891" y="291163"/>
                </a:cubicBezTo>
                <a:cubicBezTo>
                  <a:pt x="236891" y="293888"/>
                  <a:pt x="234682" y="296098"/>
                  <a:pt x="231957" y="296098"/>
                </a:cubicBezTo>
                <a:lnTo>
                  <a:pt x="44826" y="296098"/>
                </a:lnTo>
                <a:cubicBezTo>
                  <a:pt x="43517" y="296096"/>
                  <a:pt x="42263" y="295577"/>
                  <a:pt x="41336" y="294654"/>
                </a:cubicBezTo>
                <a:lnTo>
                  <a:pt x="35129" y="288452"/>
                </a:lnTo>
                <a:cubicBezTo>
                  <a:pt x="25238" y="278614"/>
                  <a:pt x="19694" y="265230"/>
                  <a:pt x="19730" y="251281"/>
                </a:cubicBezTo>
                <a:lnTo>
                  <a:pt x="19730" y="29612"/>
                </a:lnTo>
                <a:lnTo>
                  <a:pt x="9870" y="29612"/>
                </a:lnTo>
                <a:lnTo>
                  <a:pt x="9870" y="305980"/>
                </a:lnTo>
                <a:lnTo>
                  <a:pt x="197498" y="305980"/>
                </a:lnTo>
                <a:lnTo>
                  <a:pt x="197498" y="315850"/>
                </a:lnTo>
                <a:lnTo>
                  <a:pt x="4935" y="315850"/>
                </a:lnTo>
                <a:cubicBezTo>
                  <a:pt x="4934" y="315850"/>
                  <a:pt x="4933" y="315850"/>
                  <a:pt x="4932" y="315850"/>
                </a:cubicBezTo>
                <a:cubicBezTo>
                  <a:pt x="2208" y="315850"/>
                  <a:pt x="-1" y="313640"/>
                  <a:pt x="0" y="310915"/>
                </a:cubicBezTo>
                <a:lnTo>
                  <a:pt x="0" y="24676"/>
                </a:lnTo>
                <a:cubicBezTo>
                  <a:pt x="0" y="24676"/>
                  <a:pt x="0" y="24675"/>
                  <a:pt x="0" y="24673"/>
                </a:cubicBezTo>
                <a:cubicBezTo>
                  <a:pt x="0" y="21949"/>
                  <a:pt x="2210" y="19740"/>
                  <a:pt x="4935" y="19741"/>
                </a:cubicBezTo>
                <a:close/>
                <a:moveTo>
                  <a:pt x="108574" y="9870"/>
                </a:moveTo>
                <a:lnTo>
                  <a:pt x="108574" y="39482"/>
                </a:lnTo>
                <a:lnTo>
                  <a:pt x="157926" y="39482"/>
                </a:lnTo>
                <a:lnTo>
                  <a:pt x="157926" y="9870"/>
                </a:lnTo>
                <a:close/>
                <a:moveTo>
                  <a:pt x="78963" y="0"/>
                </a:moveTo>
                <a:lnTo>
                  <a:pt x="162861" y="0"/>
                </a:lnTo>
                <a:cubicBezTo>
                  <a:pt x="162862" y="0"/>
                  <a:pt x="162863" y="0"/>
                  <a:pt x="162863" y="0"/>
                </a:cubicBezTo>
                <a:cubicBezTo>
                  <a:pt x="165588" y="0"/>
                  <a:pt x="167797" y="2210"/>
                  <a:pt x="167796" y="4935"/>
                </a:cubicBezTo>
                <a:lnTo>
                  <a:pt x="167796" y="43776"/>
                </a:lnTo>
                <a:cubicBezTo>
                  <a:pt x="167825" y="43989"/>
                  <a:pt x="167840" y="44203"/>
                  <a:pt x="167840" y="44417"/>
                </a:cubicBezTo>
                <a:cubicBezTo>
                  <a:pt x="167839" y="47142"/>
                  <a:pt x="165629" y="49352"/>
                  <a:pt x="162904" y="49352"/>
                </a:cubicBezTo>
                <a:lnTo>
                  <a:pt x="103639" y="49352"/>
                </a:lnTo>
                <a:cubicBezTo>
                  <a:pt x="103638" y="49352"/>
                  <a:pt x="103637" y="49352"/>
                  <a:pt x="103636" y="49352"/>
                </a:cubicBezTo>
                <a:cubicBezTo>
                  <a:pt x="100911" y="49352"/>
                  <a:pt x="98703" y="47142"/>
                  <a:pt x="98704" y="44417"/>
                </a:cubicBezTo>
                <a:lnTo>
                  <a:pt x="98704" y="9870"/>
                </a:lnTo>
                <a:lnTo>
                  <a:pt x="88833" y="9870"/>
                </a:lnTo>
                <a:lnTo>
                  <a:pt x="88833" y="29611"/>
                </a:lnTo>
                <a:lnTo>
                  <a:pt x="78963" y="29611"/>
                </a:lnTo>
                <a:close/>
              </a:path>
            </a:pathLst>
          </a:custGeom>
          <a:solidFill>
            <a:srgbClr val="FFFFFF"/>
          </a:solidFill>
          <a:ln w="372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1"/>
            </p:custDataLst>
          </p:nvPr>
        </p:nvSpPr>
        <p:spPr>
          <a:xfrm>
            <a:off x="5898594" y="3700209"/>
            <a:ext cx="394812" cy="376505"/>
          </a:xfrm>
          <a:custGeom>
            <a:avLst/>
            <a:gdLst>
              <a:gd name="connsiteX0" fmla="*/ 12338 w 394812"/>
              <a:gd name="connsiteY0" fmla="*/ 339491 h 376505"/>
              <a:gd name="connsiteX1" fmla="*/ 12338 w 394812"/>
              <a:gd name="connsiteY1" fmla="*/ 364167 h 376505"/>
              <a:gd name="connsiteX2" fmla="*/ 382480 w 394812"/>
              <a:gd name="connsiteY2" fmla="*/ 364167 h 376505"/>
              <a:gd name="connsiteX3" fmla="*/ 382474 w 394812"/>
              <a:gd name="connsiteY3" fmla="*/ 339491 h 376505"/>
              <a:gd name="connsiteX4" fmla="*/ 243143 w 394812"/>
              <a:gd name="connsiteY4" fmla="*/ 339491 h 376505"/>
              <a:gd name="connsiteX5" fmla="*/ 232613 w 394812"/>
              <a:gd name="connsiteY5" fmla="*/ 350022 h 376505"/>
              <a:gd name="connsiteX6" fmla="*/ 228251 w 394812"/>
              <a:gd name="connsiteY6" fmla="*/ 351829 h 376505"/>
              <a:gd name="connsiteX7" fmla="*/ 166561 w 394812"/>
              <a:gd name="connsiteY7" fmla="*/ 351829 h 376505"/>
              <a:gd name="connsiteX8" fmla="*/ 162200 w 394812"/>
              <a:gd name="connsiteY8" fmla="*/ 350022 h 376505"/>
              <a:gd name="connsiteX9" fmla="*/ 151669 w 394812"/>
              <a:gd name="connsiteY9" fmla="*/ 339491 h 376505"/>
              <a:gd name="connsiteX10" fmla="*/ 6170 w 394812"/>
              <a:gd name="connsiteY10" fmla="*/ 327153 h 376505"/>
              <a:gd name="connsiteX11" fmla="*/ 154224 w 394812"/>
              <a:gd name="connsiteY11" fmla="*/ 327153 h 376505"/>
              <a:gd name="connsiteX12" fmla="*/ 158585 w 394812"/>
              <a:gd name="connsiteY12" fmla="*/ 328961 h 376505"/>
              <a:gd name="connsiteX13" fmla="*/ 169116 w 394812"/>
              <a:gd name="connsiteY13" fmla="*/ 339491 h 376505"/>
              <a:gd name="connsiteX14" fmla="*/ 225697 w 394812"/>
              <a:gd name="connsiteY14" fmla="*/ 339491 h 376505"/>
              <a:gd name="connsiteX15" fmla="*/ 236227 w 394812"/>
              <a:gd name="connsiteY15" fmla="*/ 328961 h 376505"/>
              <a:gd name="connsiteX16" fmla="*/ 240589 w 394812"/>
              <a:gd name="connsiteY16" fmla="*/ 327153 h 376505"/>
              <a:gd name="connsiteX17" fmla="*/ 388644 w 394812"/>
              <a:gd name="connsiteY17" fmla="*/ 327153 h 376505"/>
              <a:gd name="connsiteX18" fmla="*/ 388647 w 394812"/>
              <a:gd name="connsiteY18" fmla="*/ 327153 h 376505"/>
              <a:gd name="connsiteX19" fmla="*/ 394812 w 394812"/>
              <a:gd name="connsiteY19" fmla="*/ 333322 h 376505"/>
              <a:gd name="connsiteX20" fmla="*/ 394812 w 394812"/>
              <a:gd name="connsiteY20" fmla="*/ 364167 h 376505"/>
              <a:gd name="connsiteX21" fmla="*/ 382474 w 394812"/>
              <a:gd name="connsiteY21" fmla="*/ 376505 h 376505"/>
              <a:gd name="connsiteX22" fmla="*/ 12338 w 394812"/>
              <a:gd name="connsiteY22" fmla="*/ 376505 h 376505"/>
              <a:gd name="connsiteX23" fmla="*/ 0 w 394812"/>
              <a:gd name="connsiteY23" fmla="*/ 364167 h 376505"/>
              <a:gd name="connsiteX24" fmla="*/ 0 w 394812"/>
              <a:gd name="connsiteY24" fmla="*/ 333322 h 376505"/>
              <a:gd name="connsiteX25" fmla="*/ 6170 w 394812"/>
              <a:gd name="connsiteY25" fmla="*/ 327153 h 376505"/>
              <a:gd name="connsiteX26" fmla="*/ 173869 w 394812"/>
              <a:gd name="connsiteY26" fmla="*/ 234506 h 376505"/>
              <a:gd name="connsiteX27" fmla="*/ 173866 w 394812"/>
              <a:gd name="connsiteY27" fmla="*/ 246844 h 376505"/>
              <a:gd name="connsiteX28" fmla="*/ 220461 w 394812"/>
              <a:gd name="connsiteY28" fmla="*/ 246844 h 376505"/>
              <a:gd name="connsiteX29" fmla="*/ 220461 w 394812"/>
              <a:gd name="connsiteY29" fmla="*/ 234506 h 376505"/>
              <a:gd name="connsiteX30" fmla="*/ 191204 w 394812"/>
              <a:gd name="connsiteY30" fmla="*/ 128049 h 376505"/>
              <a:gd name="connsiteX31" fmla="*/ 203542 w 394812"/>
              <a:gd name="connsiteY31" fmla="*/ 128049 h 376505"/>
              <a:gd name="connsiteX32" fmla="*/ 203542 w 394812"/>
              <a:gd name="connsiteY32" fmla="*/ 171594 h 376505"/>
              <a:gd name="connsiteX33" fmla="*/ 191204 w 394812"/>
              <a:gd name="connsiteY33" fmla="*/ 171594 h 376505"/>
              <a:gd name="connsiteX34" fmla="*/ 55522 w 394812"/>
              <a:gd name="connsiteY34" fmla="*/ 117410 h 376505"/>
              <a:gd name="connsiteX35" fmla="*/ 74272 w 394812"/>
              <a:gd name="connsiteY35" fmla="*/ 117410 h 376505"/>
              <a:gd name="connsiteX36" fmla="*/ 74272 w 394812"/>
              <a:gd name="connsiteY36" fmla="*/ 129748 h 376505"/>
              <a:gd name="connsiteX37" fmla="*/ 61690 w 394812"/>
              <a:gd name="connsiteY37" fmla="*/ 129748 h 376505"/>
              <a:gd name="connsiteX38" fmla="*/ 61690 w 394812"/>
              <a:gd name="connsiteY38" fmla="*/ 302478 h 376505"/>
              <a:gd name="connsiteX39" fmla="*/ 333123 w 394812"/>
              <a:gd name="connsiteY39" fmla="*/ 302478 h 376505"/>
              <a:gd name="connsiteX40" fmla="*/ 333123 w 394812"/>
              <a:gd name="connsiteY40" fmla="*/ 129748 h 376505"/>
              <a:gd name="connsiteX41" fmla="*/ 321027 w 394812"/>
              <a:gd name="connsiteY41" fmla="*/ 129748 h 376505"/>
              <a:gd name="connsiteX42" fmla="*/ 321027 w 394812"/>
              <a:gd name="connsiteY42" fmla="*/ 117410 h 376505"/>
              <a:gd name="connsiteX43" fmla="*/ 339293 w 394812"/>
              <a:gd name="connsiteY43" fmla="*/ 117410 h 376505"/>
              <a:gd name="connsiteX44" fmla="*/ 339296 w 394812"/>
              <a:gd name="connsiteY44" fmla="*/ 117410 h 376505"/>
              <a:gd name="connsiteX45" fmla="*/ 345461 w 394812"/>
              <a:gd name="connsiteY45" fmla="*/ 123579 h 376505"/>
              <a:gd name="connsiteX46" fmla="*/ 345461 w 394812"/>
              <a:gd name="connsiteY46" fmla="*/ 308647 h 376505"/>
              <a:gd name="connsiteX47" fmla="*/ 345461 w 394812"/>
              <a:gd name="connsiteY47" fmla="*/ 308651 h 376505"/>
              <a:gd name="connsiteX48" fmla="*/ 339293 w 394812"/>
              <a:gd name="connsiteY48" fmla="*/ 314816 h 376505"/>
              <a:gd name="connsiteX49" fmla="*/ 55522 w 394812"/>
              <a:gd name="connsiteY49" fmla="*/ 314816 h 376505"/>
              <a:gd name="connsiteX50" fmla="*/ 49352 w 394812"/>
              <a:gd name="connsiteY50" fmla="*/ 308647 h 376505"/>
              <a:gd name="connsiteX51" fmla="*/ 49352 w 394812"/>
              <a:gd name="connsiteY51" fmla="*/ 123579 h 376505"/>
              <a:gd name="connsiteX52" fmla="*/ 55522 w 394812"/>
              <a:gd name="connsiteY52" fmla="*/ 117410 h 376505"/>
              <a:gd name="connsiteX53" fmla="*/ 197347 w 394812"/>
              <a:gd name="connsiteY53" fmla="*/ 110277 h 376505"/>
              <a:gd name="connsiteX54" fmla="*/ 159532 w 394812"/>
              <a:gd name="connsiteY54" fmla="*/ 180768 h 376505"/>
              <a:gd name="connsiteX55" fmla="*/ 176011 w 394812"/>
              <a:gd name="connsiteY55" fmla="*/ 198218 h 376505"/>
              <a:gd name="connsiteX56" fmla="*/ 185382 w 394812"/>
              <a:gd name="connsiteY56" fmla="*/ 221978 h 376505"/>
              <a:gd name="connsiteX57" fmla="*/ 197551 w 394812"/>
              <a:gd name="connsiteY57" fmla="*/ 221978 h 376505"/>
              <a:gd name="connsiteX58" fmla="*/ 208949 w 394812"/>
              <a:gd name="connsiteY58" fmla="*/ 221981 h 376505"/>
              <a:gd name="connsiteX59" fmla="*/ 218323 w 394812"/>
              <a:gd name="connsiteY59" fmla="*/ 198242 h 376505"/>
              <a:gd name="connsiteX60" fmla="*/ 234818 w 394812"/>
              <a:gd name="connsiteY60" fmla="*/ 180789 h 376505"/>
              <a:gd name="connsiteX61" fmla="*/ 321026 w 394812"/>
              <a:gd name="connsiteY61" fmla="*/ 92734 h 376505"/>
              <a:gd name="connsiteX62" fmla="*/ 351630 w 394812"/>
              <a:gd name="connsiteY62" fmla="*/ 92734 h 376505"/>
              <a:gd name="connsiteX63" fmla="*/ 370137 w 394812"/>
              <a:gd name="connsiteY63" fmla="*/ 111241 h 376505"/>
              <a:gd name="connsiteX64" fmla="*/ 370378 w 394812"/>
              <a:gd name="connsiteY64" fmla="*/ 314623 h 376505"/>
              <a:gd name="connsiteX65" fmla="*/ 358040 w 394812"/>
              <a:gd name="connsiteY65" fmla="*/ 314623 h 376505"/>
              <a:gd name="connsiteX66" fmla="*/ 357799 w 394812"/>
              <a:gd name="connsiteY66" fmla="*/ 111241 h 376505"/>
              <a:gd name="connsiteX67" fmla="*/ 351630 w 394812"/>
              <a:gd name="connsiteY67" fmla="*/ 105072 h 376505"/>
              <a:gd name="connsiteX68" fmla="*/ 321026 w 394812"/>
              <a:gd name="connsiteY68" fmla="*/ 105072 h 376505"/>
              <a:gd name="connsiteX69" fmla="*/ 43184 w 394812"/>
              <a:gd name="connsiteY69" fmla="*/ 92734 h 376505"/>
              <a:gd name="connsiteX70" fmla="*/ 74270 w 394812"/>
              <a:gd name="connsiteY70" fmla="*/ 92734 h 376505"/>
              <a:gd name="connsiteX71" fmla="*/ 74270 w 394812"/>
              <a:gd name="connsiteY71" fmla="*/ 105072 h 376505"/>
              <a:gd name="connsiteX72" fmla="*/ 43184 w 394812"/>
              <a:gd name="connsiteY72" fmla="*/ 105072 h 376505"/>
              <a:gd name="connsiteX73" fmla="*/ 37014 w 394812"/>
              <a:gd name="connsiteY73" fmla="*/ 111241 h 376505"/>
              <a:gd name="connsiteX74" fmla="*/ 37014 w 394812"/>
              <a:gd name="connsiteY74" fmla="*/ 320984 h 376505"/>
              <a:gd name="connsiteX75" fmla="*/ 24676 w 394812"/>
              <a:gd name="connsiteY75" fmla="*/ 320984 h 376505"/>
              <a:gd name="connsiteX76" fmla="*/ 24676 w 394812"/>
              <a:gd name="connsiteY76" fmla="*/ 111241 h 376505"/>
              <a:gd name="connsiteX77" fmla="*/ 43184 w 394812"/>
              <a:gd name="connsiteY77" fmla="*/ 92734 h 376505"/>
              <a:gd name="connsiteX78" fmla="*/ 197377 w 394812"/>
              <a:gd name="connsiteY78" fmla="*/ 91011 h 376505"/>
              <a:gd name="connsiteX79" fmla="*/ 197385 w 394812"/>
              <a:gd name="connsiteY79" fmla="*/ 91011 h 376505"/>
              <a:gd name="connsiteX80" fmla="*/ 202822 w 394812"/>
              <a:gd name="connsiteY80" fmla="*/ 94285 h 376505"/>
              <a:gd name="connsiteX81" fmla="*/ 248228 w 394812"/>
              <a:gd name="connsiteY81" fmla="*/ 179738 h 376505"/>
              <a:gd name="connsiteX82" fmla="*/ 246161 w 394812"/>
              <a:gd name="connsiteY82" fmla="*/ 187796 h 376505"/>
              <a:gd name="connsiteX83" fmla="*/ 228902 w 394812"/>
              <a:gd name="connsiteY83" fmla="*/ 204598 h 376505"/>
              <a:gd name="connsiteX84" fmla="*/ 221663 w 394812"/>
              <a:gd name="connsiteY84" fmla="*/ 222168 h 376505"/>
              <a:gd name="connsiteX85" fmla="*/ 226631 w 394812"/>
              <a:gd name="connsiteY85" fmla="*/ 222168 h 376505"/>
              <a:gd name="connsiteX86" fmla="*/ 226634 w 394812"/>
              <a:gd name="connsiteY86" fmla="*/ 222168 h 376505"/>
              <a:gd name="connsiteX87" fmla="*/ 232799 w 394812"/>
              <a:gd name="connsiteY87" fmla="*/ 228337 h 376505"/>
              <a:gd name="connsiteX88" fmla="*/ 232799 w 394812"/>
              <a:gd name="connsiteY88" fmla="*/ 253013 h 376505"/>
              <a:gd name="connsiteX89" fmla="*/ 232799 w 394812"/>
              <a:gd name="connsiteY89" fmla="*/ 253016 h 376505"/>
              <a:gd name="connsiteX90" fmla="*/ 226631 w 394812"/>
              <a:gd name="connsiteY90" fmla="*/ 259182 h 376505"/>
              <a:gd name="connsiteX91" fmla="*/ 167695 w 394812"/>
              <a:gd name="connsiteY91" fmla="*/ 259182 h 376505"/>
              <a:gd name="connsiteX92" fmla="*/ 161525 w 394812"/>
              <a:gd name="connsiteY92" fmla="*/ 253010 h 376505"/>
              <a:gd name="connsiteX93" fmla="*/ 161534 w 394812"/>
              <a:gd name="connsiteY93" fmla="*/ 228334 h 376505"/>
              <a:gd name="connsiteX94" fmla="*/ 161534 w 394812"/>
              <a:gd name="connsiteY94" fmla="*/ 228332 h 376505"/>
              <a:gd name="connsiteX95" fmla="*/ 167703 w 394812"/>
              <a:gd name="connsiteY95" fmla="*/ 222168 h 376505"/>
              <a:gd name="connsiteX96" fmla="*/ 172672 w 394812"/>
              <a:gd name="connsiteY96" fmla="*/ 222168 h 376505"/>
              <a:gd name="connsiteX97" fmla="*/ 165432 w 394812"/>
              <a:gd name="connsiteY97" fmla="*/ 204570 h 376505"/>
              <a:gd name="connsiteX98" fmla="*/ 148173 w 394812"/>
              <a:gd name="connsiteY98" fmla="*/ 187759 h 376505"/>
              <a:gd name="connsiteX99" fmla="*/ 146112 w 394812"/>
              <a:gd name="connsiteY99" fmla="*/ 179681 h 376505"/>
              <a:gd name="connsiteX100" fmla="*/ 191936 w 394812"/>
              <a:gd name="connsiteY100" fmla="*/ 94264 h 376505"/>
              <a:gd name="connsiteX101" fmla="*/ 197377 w 394812"/>
              <a:gd name="connsiteY101" fmla="*/ 91011 h 376505"/>
              <a:gd name="connsiteX102" fmla="*/ 339708 w 394812"/>
              <a:gd name="connsiteY102" fmla="*/ 12348 h 376505"/>
              <a:gd name="connsiteX103" fmla="*/ 327370 w 394812"/>
              <a:gd name="connsiteY103" fmla="*/ 24686 h 376505"/>
              <a:gd name="connsiteX104" fmla="*/ 339708 w 394812"/>
              <a:gd name="connsiteY104" fmla="*/ 37024 h 376505"/>
              <a:gd name="connsiteX105" fmla="*/ 352046 w 394812"/>
              <a:gd name="connsiteY105" fmla="*/ 24686 h 376505"/>
              <a:gd name="connsiteX106" fmla="*/ 339708 w 394812"/>
              <a:gd name="connsiteY106" fmla="*/ 12348 h 376505"/>
              <a:gd name="connsiteX107" fmla="*/ 55737 w 394812"/>
              <a:gd name="connsiteY107" fmla="*/ 12348 h 376505"/>
              <a:gd name="connsiteX108" fmla="*/ 43413 w 394812"/>
              <a:gd name="connsiteY108" fmla="*/ 24700 h 376505"/>
              <a:gd name="connsiteX109" fmla="*/ 55765 w 394812"/>
              <a:gd name="connsiteY109" fmla="*/ 37024 h 376505"/>
              <a:gd name="connsiteX110" fmla="*/ 68088 w 394812"/>
              <a:gd name="connsiteY110" fmla="*/ 24835 h 376505"/>
              <a:gd name="connsiteX111" fmla="*/ 68088 w 394812"/>
              <a:gd name="connsiteY111" fmla="*/ 24536 h 376505"/>
              <a:gd name="connsiteX112" fmla="*/ 55737 w 394812"/>
              <a:gd name="connsiteY112" fmla="*/ 12348 h 376505"/>
              <a:gd name="connsiteX113" fmla="*/ 185310 w 394812"/>
              <a:gd name="connsiteY113" fmla="*/ 12339 h 376505"/>
              <a:gd name="connsiteX114" fmla="*/ 185310 w 394812"/>
              <a:gd name="connsiteY114" fmla="*/ 37015 h 376505"/>
              <a:gd name="connsiteX115" fmla="*/ 209986 w 394812"/>
              <a:gd name="connsiteY115" fmla="*/ 37015 h 376505"/>
              <a:gd name="connsiteX116" fmla="*/ 209986 w 394812"/>
              <a:gd name="connsiteY116" fmla="*/ 12339 h 376505"/>
              <a:gd name="connsiteX117" fmla="*/ 179141 w 394812"/>
              <a:gd name="connsiteY117" fmla="*/ 1 h 376505"/>
              <a:gd name="connsiteX118" fmla="*/ 216154 w 394812"/>
              <a:gd name="connsiteY118" fmla="*/ 1 h 376505"/>
              <a:gd name="connsiteX119" fmla="*/ 216158 w 394812"/>
              <a:gd name="connsiteY119" fmla="*/ 1 h 376505"/>
              <a:gd name="connsiteX120" fmla="*/ 222324 w 394812"/>
              <a:gd name="connsiteY120" fmla="*/ 6170 h 376505"/>
              <a:gd name="connsiteX121" fmla="*/ 222324 w 394812"/>
              <a:gd name="connsiteY121" fmla="*/ 18529 h 376505"/>
              <a:gd name="connsiteX122" fmla="*/ 315905 w 394812"/>
              <a:gd name="connsiteY122" fmla="*/ 18529 h 376505"/>
              <a:gd name="connsiteX123" fmla="*/ 333615 w 394812"/>
              <a:gd name="connsiteY123" fmla="*/ 797 h 376505"/>
              <a:gd name="connsiteX124" fmla="*/ 363684 w 394812"/>
              <a:gd name="connsiteY124" fmla="*/ 18499 h 376505"/>
              <a:gd name="connsiteX125" fmla="*/ 345982 w 394812"/>
              <a:gd name="connsiteY125" fmla="*/ 48570 h 376505"/>
              <a:gd name="connsiteX126" fmla="*/ 315913 w 394812"/>
              <a:gd name="connsiteY126" fmla="*/ 30867 h 376505"/>
              <a:gd name="connsiteX127" fmla="*/ 248457 w 394812"/>
              <a:gd name="connsiteY127" fmla="*/ 30867 h 376505"/>
              <a:gd name="connsiteX128" fmla="*/ 308689 w 394812"/>
              <a:gd name="connsiteY128" fmla="*/ 129555 h 376505"/>
              <a:gd name="connsiteX129" fmla="*/ 308713 w 394812"/>
              <a:gd name="connsiteY129" fmla="*/ 129937 h 376505"/>
              <a:gd name="connsiteX130" fmla="*/ 296779 w 394812"/>
              <a:gd name="connsiteY130" fmla="*/ 179617 h 376505"/>
              <a:gd name="connsiteX131" fmla="*/ 257235 w 394812"/>
              <a:gd name="connsiteY131" fmla="*/ 223267 h 376505"/>
              <a:gd name="connsiteX132" fmla="*/ 252036 w 394812"/>
              <a:gd name="connsiteY132" fmla="*/ 226583 h 376505"/>
              <a:gd name="connsiteX133" fmla="*/ 245403 w 394812"/>
              <a:gd name="connsiteY133" fmla="*/ 216176 h 376505"/>
              <a:gd name="connsiteX134" fmla="*/ 250608 w 394812"/>
              <a:gd name="connsiteY134" fmla="*/ 212863 h 376505"/>
              <a:gd name="connsiteX135" fmla="*/ 285905 w 394812"/>
              <a:gd name="connsiteY135" fmla="*/ 173797 h 376505"/>
              <a:gd name="connsiteX136" fmla="*/ 296387 w 394812"/>
              <a:gd name="connsiteY136" fmla="*/ 130498 h 376505"/>
              <a:gd name="connsiteX137" fmla="*/ 296357 w 394812"/>
              <a:gd name="connsiteY137" fmla="*/ 129835 h 376505"/>
              <a:gd name="connsiteX138" fmla="*/ 222324 w 394812"/>
              <a:gd name="connsiteY138" fmla="*/ 34055 h 376505"/>
              <a:gd name="connsiteX139" fmla="*/ 222324 w 394812"/>
              <a:gd name="connsiteY139" fmla="*/ 43184 h 376505"/>
              <a:gd name="connsiteX140" fmla="*/ 222324 w 394812"/>
              <a:gd name="connsiteY140" fmla="*/ 43187 h 376505"/>
              <a:gd name="connsiteX141" fmla="*/ 216154 w 394812"/>
              <a:gd name="connsiteY141" fmla="*/ 49353 h 376505"/>
              <a:gd name="connsiteX142" fmla="*/ 179141 w 394812"/>
              <a:gd name="connsiteY142" fmla="*/ 49353 h 376505"/>
              <a:gd name="connsiteX143" fmla="*/ 172972 w 394812"/>
              <a:gd name="connsiteY143" fmla="*/ 43184 h 376505"/>
              <a:gd name="connsiteX144" fmla="*/ 172972 w 394812"/>
              <a:gd name="connsiteY144" fmla="*/ 34055 h 376505"/>
              <a:gd name="connsiteX145" fmla="*/ 113772 w 394812"/>
              <a:gd name="connsiteY145" fmla="*/ 77576 h 376505"/>
              <a:gd name="connsiteX146" fmla="*/ 145591 w 394812"/>
              <a:gd name="connsiteY146" fmla="*/ 213432 h 376505"/>
              <a:gd name="connsiteX147" fmla="*/ 150830 w 394812"/>
              <a:gd name="connsiteY147" fmla="*/ 216691 h 376505"/>
              <a:gd name="connsiteX148" fmla="*/ 144311 w 394812"/>
              <a:gd name="connsiteY148" fmla="*/ 227167 h 376505"/>
              <a:gd name="connsiteX149" fmla="*/ 139073 w 394812"/>
              <a:gd name="connsiteY149" fmla="*/ 223909 h 376505"/>
              <a:gd name="connsiteX150" fmla="*/ 98906 w 394812"/>
              <a:gd name="connsiteY150" fmla="*/ 180376 h 376505"/>
              <a:gd name="connsiteX151" fmla="*/ 146836 w 394812"/>
              <a:gd name="connsiteY151" fmla="*/ 30867 h 376505"/>
              <a:gd name="connsiteX152" fmla="*/ 79561 w 394812"/>
              <a:gd name="connsiteY152" fmla="*/ 30867 h 376505"/>
              <a:gd name="connsiteX153" fmla="*/ 61824 w 394812"/>
              <a:gd name="connsiteY153" fmla="*/ 48582 h 376505"/>
              <a:gd name="connsiteX154" fmla="*/ 31771 w 394812"/>
              <a:gd name="connsiteY154" fmla="*/ 30837 h 376505"/>
              <a:gd name="connsiteX155" fmla="*/ 49515 w 394812"/>
              <a:gd name="connsiteY155" fmla="*/ 785 h 376505"/>
              <a:gd name="connsiteX156" fmla="*/ 79568 w 394812"/>
              <a:gd name="connsiteY156" fmla="*/ 18529 h 376505"/>
              <a:gd name="connsiteX157" fmla="*/ 172972 w 394812"/>
              <a:gd name="connsiteY157" fmla="*/ 18529 h 376505"/>
              <a:gd name="connsiteX158" fmla="*/ 172972 w 394812"/>
              <a:gd name="connsiteY158" fmla="*/ 6170 h 376505"/>
              <a:gd name="connsiteX159" fmla="*/ 179141 w 394812"/>
              <a:gd name="connsiteY159" fmla="*/ 1 h 37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94812" h="376505">
                <a:moveTo>
                  <a:pt x="12338" y="339491"/>
                </a:moveTo>
                <a:lnTo>
                  <a:pt x="12338" y="364167"/>
                </a:lnTo>
                <a:lnTo>
                  <a:pt x="382480" y="364167"/>
                </a:lnTo>
                <a:lnTo>
                  <a:pt x="382474" y="339491"/>
                </a:lnTo>
                <a:lnTo>
                  <a:pt x="243143" y="339491"/>
                </a:lnTo>
                <a:lnTo>
                  <a:pt x="232613" y="350022"/>
                </a:lnTo>
                <a:cubicBezTo>
                  <a:pt x="231456" y="351179"/>
                  <a:pt x="229887" y="351829"/>
                  <a:pt x="228251" y="351829"/>
                </a:cubicBezTo>
                <a:lnTo>
                  <a:pt x="166561" y="351829"/>
                </a:lnTo>
                <a:cubicBezTo>
                  <a:pt x="164925" y="351828"/>
                  <a:pt x="163357" y="351178"/>
                  <a:pt x="162200" y="350022"/>
                </a:cubicBezTo>
                <a:lnTo>
                  <a:pt x="151669" y="339491"/>
                </a:lnTo>
                <a:close/>
                <a:moveTo>
                  <a:pt x="6170" y="327153"/>
                </a:moveTo>
                <a:lnTo>
                  <a:pt x="154224" y="327153"/>
                </a:lnTo>
                <a:cubicBezTo>
                  <a:pt x="155860" y="327154"/>
                  <a:pt x="157429" y="327804"/>
                  <a:pt x="158585" y="328961"/>
                </a:cubicBezTo>
                <a:lnTo>
                  <a:pt x="169116" y="339491"/>
                </a:lnTo>
                <a:lnTo>
                  <a:pt x="225697" y="339491"/>
                </a:lnTo>
                <a:lnTo>
                  <a:pt x="236227" y="328961"/>
                </a:lnTo>
                <a:cubicBezTo>
                  <a:pt x="237384" y="327803"/>
                  <a:pt x="238953" y="327153"/>
                  <a:pt x="240589" y="327153"/>
                </a:cubicBezTo>
                <a:lnTo>
                  <a:pt x="388644" y="327153"/>
                </a:lnTo>
                <a:cubicBezTo>
                  <a:pt x="388644" y="327153"/>
                  <a:pt x="388645" y="327153"/>
                  <a:pt x="388647" y="327153"/>
                </a:cubicBezTo>
                <a:cubicBezTo>
                  <a:pt x="392053" y="327154"/>
                  <a:pt x="394813" y="329916"/>
                  <a:pt x="394812" y="333322"/>
                </a:cubicBezTo>
                <a:lnTo>
                  <a:pt x="394812" y="364167"/>
                </a:lnTo>
                <a:cubicBezTo>
                  <a:pt x="394804" y="370978"/>
                  <a:pt x="389285" y="376497"/>
                  <a:pt x="382474" y="376505"/>
                </a:cubicBezTo>
                <a:lnTo>
                  <a:pt x="12338" y="376505"/>
                </a:lnTo>
                <a:cubicBezTo>
                  <a:pt x="5527" y="376499"/>
                  <a:pt x="7" y="370978"/>
                  <a:pt x="0" y="364167"/>
                </a:cubicBezTo>
                <a:lnTo>
                  <a:pt x="0" y="333322"/>
                </a:lnTo>
                <a:cubicBezTo>
                  <a:pt x="0" y="329915"/>
                  <a:pt x="2762" y="327153"/>
                  <a:pt x="6170" y="327153"/>
                </a:cubicBezTo>
                <a:close/>
                <a:moveTo>
                  <a:pt x="173869" y="234506"/>
                </a:moveTo>
                <a:lnTo>
                  <a:pt x="173866" y="246844"/>
                </a:lnTo>
                <a:lnTo>
                  <a:pt x="220461" y="246844"/>
                </a:lnTo>
                <a:lnTo>
                  <a:pt x="220461" y="234506"/>
                </a:lnTo>
                <a:close/>
                <a:moveTo>
                  <a:pt x="191204" y="128049"/>
                </a:moveTo>
                <a:lnTo>
                  <a:pt x="203542" y="128049"/>
                </a:lnTo>
                <a:lnTo>
                  <a:pt x="203542" y="171594"/>
                </a:lnTo>
                <a:lnTo>
                  <a:pt x="191204" y="171594"/>
                </a:lnTo>
                <a:close/>
                <a:moveTo>
                  <a:pt x="55522" y="117410"/>
                </a:moveTo>
                <a:lnTo>
                  <a:pt x="74272" y="117410"/>
                </a:lnTo>
                <a:lnTo>
                  <a:pt x="74272" y="129748"/>
                </a:lnTo>
                <a:lnTo>
                  <a:pt x="61690" y="129748"/>
                </a:lnTo>
                <a:lnTo>
                  <a:pt x="61690" y="302478"/>
                </a:lnTo>
                <a:lnTo>
                  <a:pt x="333123" y="302478"/>
                </a:lnTo>
                <a:lnTo>
                  <a:pt x="333123" y="129748"/>
                </a:lnTo>
                <a:lnTo>
                  <a:pt x="321027" y="129748"/>
                </a:lnTo>
                <a:lnTo>
                  <a:pt x="321027" y="117410"/>
                </a:lnTo>
                <a:lnTo>
                  <a:pt x="339293" y="117410"/>
                </a:lnTo>
                <a:cubicBezTo>
                  <a:pt x="339293" y="117410"/>
                  <a:pt x="339294" y="117410"/>
                  <a:pt x="339296" y="117410"/>
                </a:cubicBezTo>
                <a:cubicBezTo>
                  <a:pt x="342702" y="117411"/>
                  <a:pt x="345462" y="120173"/>
                  <a:pt x="345461" y="123579"/>
                </a:cubicBezTo>
                <a:lnTo>
                  <a:pt x="345461" y="308647"/>
                </a:lnTo>
                <a:cubicBezTo>
                  <a:pt x="345461" y="308648"/>
                  <a:pt x="345461" y="308649"/>
                  <a:pt x="345461" y="308651"/>
                </a:cubicBezTo>
                <a:cubicBezTo>
                  <a:pt x="345461" y="312057"/>
                  <a:pt x="342698" y="314817"/>
                  <a:pt x="339293" y="314816"/>
                </a:cubicBezTo>
                <a:lnTo>
                  <a:pt x="55522" y="314816"/>
                </a:lnTo>
                <a:cubicBezTo>
                  <a:pt x="52114" y="314816"/>
                  <a:pt x="49352" y="312054"/>
                  <a:pt x="49352" y="308647"/>
                </a:cubicBezTo>
                <a:lnTo>
                  <a:pt x="49352" y="123579"/>
                </a:lnTo>
                <a:cubicBezTo>
                  <a:pt x="49352" y="120172"/>
                  <a:pt x="52114" y="117410"/>
                  <a:pt x="55522" y="117410"/>
                </a:cubicBezTo>
                <a:close/>
                <a:moveTo>
                  <a:pt x="197347" y="110277"/>
                </a:moveTo>
                <a:lnTo>
                  <a:pt x="159532" y="180768"/>
                </a:lnTo>
                <a:cubicBezTo>
                  <a:pt x="165996" y="185584"/>
                  <a:pt x="171573" y="191488"/>
                  <a:pt x="176011" y="198218"/>
                </a:cubicBezTo>
                <a:cubicBezTo>
                  <a:pt x="180291" y="205632"/>
                  <a:pt x="183448" y="213639"/>
                  <a:pt x="185382" y="221978"/>
                </a:cubicBezTo>
                <a:lnTo>
                  <a:pt x="197551" y="221978"/>
                </a:lnTo>
                <a:lnTo>
                  <a:pt x="208949" y="221981"/>
                </a:lnTo>
                <a:cubicBezTo>
                  <a:pt x="210883" y="213648"/>
                  <a:pt x="214042" y="205648"/>
                  <a:pt x="218323" y="198242"/>
                </a:cubicBezTo>
                <a:cubicBezTo>
                  <a:pt x="222765" y="191510"/>
                  <a:pt x="228347" y="185604"/>
                  <a:pt x="234818" y="180789"/>
                </a:cubicBezTo>
                <a:close/>
                <a:moveTo>
                  <a:pt x="321026" y="92734"/>
                </a:moveTo>
                <a:lnTo>
                  <a:pt x="351630" y="92734"/>
                </a:lnTo>
                <a:cubicBezTo>
                  <a:pt x="361847" y="92745"/>
                  <a:pt x="370126" y="101024"/>
                  <a:pt x="370137" y="111241"/>
                </a:cubicBezTo>
                <a:lnTo>
                  <a:pt x="370378" y="314623"/>
                </a:lnTo>
                <a:lnTo>
                  <a:pt x="358040" y="314623"/>
                </a:lnTo>
                <a:lnTo>
                  <a:pt x="357799" y="111241"/>
                </a:lnTo>
                <a:cubicBezTo>
                  <a:pt x="357796" y="107835"/>
                  <a:pt x="355036" y="105075"/>
                  <a:pt x="351630" y="105072"/>
                </a:cubicBezTo>
                <a:lnTo>
                  <a:pt x="321026" y="105072"/>
                </a:lnTo>
                <a:close/>
                <a:moveTo>
                  <a:pt x="43184" y="92734"/>
                </a:moveTo>
                <a:lnTo>
                  <a:pt x="74270" y="92734"/>
                </a:lnTo>
                <a:lnTo>
                  <a:pt x="74270" y="105072"/>
                </a:lnTo>
                <a:lnTo>
                  <a:pt x="43184" y="105072"/>
                </a:lnTo>
                <a:cubicBezTo>
                  <a:pt x="39778" y="105076"/>
                  <a:pt x="37019" y="107835"/>
                  <a:pt x="37014" y="111241"/>
                </a:cubicBezTo>
                <a:lnTo>
                  <a:pt x="37014" y="320984"/>
                </a:lnTo>
                <a:lnTo>
                  <a:pt x="24676" y="320984"/>
                </a:lnTo>
                <a:lnTo>
                  <a:pt x="24676" y="111241"/>
                </a:lnTo>
                <a:cubicBezTo>
                  <a:pt x="24687" y="101024"/>
                  <a:pt x="32967" y="92745"/>
                  <a:pt x="43184" y="92734"/>
                </a:cubicBezTo>
                <a:close/>
                <a:moveTo>
                  <a:pt x="197377" y="91011"/>
                </a:moveTo>
                <a:lnTo>
                  <a:pt x="197385" y="91011"/>
                </a:lnTo>
                <a:cubicBezTo>
                  <a:pt x="199663" y="91016"/>
                  <a:pt x="201753" y="92274"/>
                  <a:pt x="202822" y="94285"/>
                </a:cubicBezTo>
                <a:lnTo>
                  <a:pt x="248228" y="179738"/>
                </a:lnTo>
                <a:cubicBezTo>
                  <a:pt x="249724" y="182554"/>
                  <a:pt x="248829" y="186047"/>
                  <a:pt x="246161" y="187796"/>
                </a:cubicBezTo>
                <a:cubicBezTo>
                  <a:pt x="239420" y="192282"/>
                  <a:pt x="233568" y="197979"/>
                  <a:pt x="228902" y="204598"/>
                </a:cubicBezTo>
                <a:cubicBezTo>
                  <a:pt x="225715" y="210105"/>
                  <a:pt x="223281" y="216014"/>
                  <a:pt x="221663" y="222168"/>
                </a:cubicBezTo>
                <a:lnTo>
                  <a:pt x="226631" y="222168"/>
                </a:lnTo>
                <a:cubicBezTo>
                  <a:pt x="226631" y="222168"/>
                  <a:pt x="226633" y="222168"/>
                  <a:pt x="226634" y="222168"/>
                </a:cubicBezTo>
                <a:cubicBezTo>
                  <a:pt x="230040" y="222169"/>
                  <a:pt x="232800" y="224930"/>
                  <a:pt x="232799" y="228337"/>
                </a:cubicBezTo>
                <a:lnTo>
                  <a:pt x="232799" y="253013"/>
                </a:lnTo>
                <a:cubicBezTo>
                  <a:pt x="232799" y="253014"/>
                  <a:pt x="232799" y="253015"/>
                  <a:pt x="232799" y="253016"/>
                </a:cubicBezTo>
                <a:cubicBezTo>
                  <a:pt x="232798" y="256422"/>
                  <a:pt x="230036" y="259183"/>
                  <a:pt x="226631" y="259182"/>
                </a:cubicBezTo>
                <a:lnTo>
                  <a:pt x="167695" y="259182"/>
                </a:lnTo>
                <a:cubicBezTo>
                  <a:pt x="164286" y="259181"/>
                  <a:pt x="161525" y="256418"/>
                  <a:pt x="161525" y="253010"/>
                </a:cubicBezTo>
                <a:lnTo>
                  <a:pt x="161534" y="228334"/>
                </a:lnTo>
                <a:cubicBezTo>
                  <a:pt x="161534" y="228333"/>
                  <a:pt x="161534" y="228333"/>
                  <a:pt x="161534" y="228332"/>
                </a:cubicBezTo>
                <a:cubicBezTo>
                  <a:pt x="161536" y="224927"/>
                  <a:pt x="164298" y="222167"/>
                  <a:pt x="167703" y="222168"/>
                </a:cubicBezTo>
                <a:lnTo>
                  <a:pt x="172672" y="222168"/>
                </a:lnTo>
                <a:cubicBezTo>
                  <a:pt x="171056" y="216005"/>
                  <a:pt x="168621" y="210087"/>
                  <a:pt x="165432" y="204570"/>
                </a:cubicBezTo>
                <a:cubicBezTo>
                  <a:pt x="160766" y="197949"/>
                  <a:pt x="154914" y="192249"/>
                  <a:pt x="148173" y="187759"/>
                </a:cubicBezTo>
                <a:cubicBezTo>
                  <a:pt x="145498" y="186006"/>
                  <a:pt x="144604" y="182501"/>
                  <a:pt x="146112" y="179681"/>
                </a:cubicBezTo>
                <a:lnTo>
                  <a:pt x="191936" y="94264"/>
                </a:lnTo>
                <a:cubicBezTo>
                  <a:pt x="193012" y="92260"/>
                  <a:pt x="195102" y="91011"/>
                  <a:pt x="197377" y="91011"/>
                </a:cubicBezTo>
                <a:close/>
                <a:moveTo>
                  <a:pt x="339708" y="12348"/>
                </a:moveTo>
                <a:cubicBezTo>
                  <a:pt x="332898" y="12356"/>
                  <a:pt x="327378" y="17875"/>
                  <a:pt x="327370" y="24686"/>
                </a:cubicBezTo>
                <a:cubicBezTo>
                  <a:pt x="327370" y="31500"/>
                  <a:pt x="332894" y="37024"/>
                  <a:pt x="339708" y="37024"/>
                </a:cubicBezTo>
                <a:cubicBezTo>
                  <a:pt x="346522" y="37024"/>
                  <a:pt x="352046" y="31500"/>
                  <a:pt x="352046" y="24686"/>
                </a:cubicBezTo>
                <a:cubicBezTo>
                  <a:pt x="352046" y="17872"/>
                  <a:pt x="346522" y="12348"/>
                  <a:pt x="339708" y="12348"/>
                </a:cubicBezTo>
                <a:close/>
                <a:moveTo>
                  <a:pt x="55737" y="12348"/>
                </a:moveTo>
                <a:cubicBezTo>
                  <a:pt x="48923" y="12356"/>
                  <a:pt x="43405" y="17886"/>
                  <a:pt x="43413" y="24700"/>
                </a:cubicBezTo>
                <a:cubicBezTo>
                  <a:pt x="43421" y="31514"/>
                  <a:pt x="48951" y="37032"/>
                  <a:pt x="55765" y="37024"/>
                </a:cubicBezTo>
                <a:cubicBezTo>
                  <a:pt x="62515" y="37015"/>
                  <a:pt x="68005" y="31584"/>
                  <a:pt x="68088" y="24835"/>
                </a:cubicBezTo>
                <a:lnTo>
                  <a:pt x="68088" y="24536"/>
                </a:lnTo>
                <a:cubicBezTo>
                  <a:pt x="68006" y="17776"/>
                  <a:pt x="62498" y="12340"/>
                  <a:pt x="55737" y="12348"/>
                </a:cubicBezTo>
                <a:close/>
                <a:moveTo>
                  <a:pt x="185310" y="12339"/>
                </a:moveTo>
                <a:lnTo>
                  <a:pt x="185310" y="37015"/>
                </a:lnTo>
                <a:lnTo>
                  <a:pt x="209986" y="37015"/>
                </a:lnTo>
                <a:lnTo>
                  <a:pt x="209986" y="12339"/>
                </a:lnTo>
                <a:close/>
                <a:moveTo>
                  <a:pt x="179141" y="1"/>
                </a:moveTo>
                <a:lnTo>
                  <a:pt x="216154" y="1"/>
                </a:lnTo>
                <a:cubicBezTo>
                  <a:pt x="216156" y="1"/>
                  <a:pt x="216157" y="1"/>
                  <a:pt x="216158" y="1"/>
                </a:cubicBezTo>
                <a:cubicBezTo>
                  <a:pt x="219564" y="2"/>
                  <a:pt x="222325" y="2764"/>
                  <a:pt x="222324" y="6170"/>
                </a:cubicBezTo>
                <a:lnTo>
                  <a:pt x="222324" y="18529"/>
                </a:lnTo>
                <a:lnTo>
                  <a:pt x="315905" y="18529"/>
                </a:lnTo>
                <a:cubicBezTo>
                  <a:pt x="318143" y="9837"/>
                  <a:pt x="324925" y="3047"/>
                  <a:pt x="333615" y="797"/>
                </a:cubicBezTo>
                <a:cubicBezTo>
                  <a:pt x="346807" y="-2618"/>
                  <a:pt x="360269" y="5308"/>
                  <a:pt x="363684" y="18499"/>
                </a:cubicBezTo>
                <a:cubicBezTo>
                  <a:pt x="367099" y="31691"/>
                  <a:pt x="359174" y="45154"/>
                  <a:pt x="345982" y="48570"/>
                </a:cubicBezTo>
                <a:cubicBezTo>
                  <a:pt x="332790" y="51985"/>
                  <a:pt x="319327" y="44058"/>
                  <a:pt x="315913" y="30867"/>
                </a:cubicBezTo>
                <a:lnTo>
                  <a:pt x="248457" y="30867"/>
                </a:lnTo>
                <a:cubicBezTo>
                  <a:pt x="285356" y="49968"/>
                  <a:pt x="308571" y="88005"/>
                  <a:pt x="308689" y="129555"/>
                </a:cubicBezTo>
                <a:lnTo>
                  <a:pt x="308713" y="129937"/>
                </a:lnTo>
                <a:cubicBezTo>
                  <a:pt x="309507" y="147292"/>
                  <a:pt x="305369" y="164517"/>
                  <a:pt x="296779" y="179617"/>
                </a:cubicBezTo>
                <a:cubicBezTo>
                  <a:pt x="287765" y="197460"/>
                  <a:pt x="274103" y="212540"/>
                  <a:pt x="257235" y="223267"/>
                </a:cubicBezTo>
                <a:lnTo>
                  <a:pt x="252036" y="226583"/>
                </a:lnTo>
                <a:lnTo>
                  <a:pt x="245403" y="216176"/>
                </a:lnTo>
                <a:lnTo>
                  <a:pt x="250608" y="212863"/>
                </a:lnTo>
                <a:cubicBezTo>
                  <a:pt x="265678" y="203259"/>
                  <a:pt x="277873" y="189762"/>
                  <a:pt x="285905" y="173797"/>
                </a:cubicBezTo>
                <a:cubicBezTo>
                  <a:pt x="293426" y="160647"/>
                  <a:pt x="297061" y="145632"/>
                  <a:pt x="296387" y="130498"/>
                </a:cubicBezTo>
                <a:lnTo>
                  <a:pt x="296357" y="129835"/>
                </a:lnTo>
                <a:cubicBezTo>
                  <a:pt x="296325" y="84790"/>
                  <a:pt x="265907" y="45437"/>
                  <a:pt x="222324" y="34055"/>
                </a:cubicBezTo>
                <a:lnTo>
                  <a:pt x="222324" y="43184"/>
                </a:lnTo>
                <a:cubicBezTo>
                  <a:pt x="222324" y="43185"/>
                  <a:pt x="222324" y="43186"/>
                  <a:pt x="222324" y="43187"/>
                </a:cubicBezTo>
                <a:cubicBezTo>
                  <a:pt x="222323" y="46593"/>
                  <a:pt x="219561" y="49353"/>
                  <a:pt x="216154" y="49353"/>
                </a:cubicBezTo>
                <a:lnTo>
                  <a:pt x="179141" y="49353"/>
                </a:lnTo>
                <a:cubicBezTo>
                  <a:pt x="175734" y="49353"/>
                  <a:pt x="172972" y="46590"/>
                  <a:pt x="172972" y="43184"/>
                </a:cubicBezTo>
                <a:lnTo>
                  <a:pt x="172972" y="34055"/>
                </a:lnTo>
                <a:cubicBezTo>
                  <a:pt x="148371" y="40399"/>
                  <a:pt x="127166" y="55988"/>
                  <a:pt x="113772" y="77576"/>
                </a:cubicBezTo>
                <a:cubicBezTo>
                  <a:pt x="85042" y="123879"/>
                  <a:pt x="99289" y="184703"/>
                  <a:pt x="145591" y="213432"/>
                </a:cubicBezTo>
                <a:lnTo>
                  <a:pt x="150830" y="216691"/>
                </a:lnTo>
                <a:lnTo>
                  <a:pt x="144311" y="227167"/>
                </a:lnTo>
                <a:lnTo>
                  <a:pt x="139073" y="223909"/>
                </a:lnTo>
                <a:cubicBezTo>
                  <a:pt x="121989" y="213303"/>
                  <a:pt x="108105" y="198257"/>
                  <a:pt x="98906" y="180376"/>
                </a:cubicBezTo>
                <a:cubicBezTo>
                  <a:pt x="70855" y="125855"/>
                  <a:pt x="92314" y="58917"/>
                  <a:pt x="146836" y="30867"/>
                </a:cubicBezTo>
                <a:lnTo>
                  <a:pt x="79561" y="30867"/>
                </a:lnTo>
                <a:cubicBezTo>
                  <a:pt x="77311" y="39558"/>
                  <a:pt x="70518" y="46343"/>
                  <a:pt x="61824" y="48582"/>
                </a:cubicBezTo>
                <a:cubicBezTo>
                  <a:pt x="48625" y="51981"/>
                  <a:pt x="35170" y="44037"/>
                  <a:pt x="31771" y="30837"/>
                </a:cubicBezTo>
                <a:cubicBezTo>
                  <a:pt x="28372" y="17639"/>
                  <a:pt x="36317" y="4183"/>
                  <a:pt x="49515" y="785"/>
                </a:cubicBezTo>
                <a:cubicBezTo>
                  <a:pt x="62714" y="-2614"/>
                  <a:pt x="76169" y="5330"/>
                  <a:pt x="79568" y="18529"/>
                </a:cubicBezTo>
                <a:lnTo>
                  <a:pt x="172972" y="18529"/>
                </a:lnTo>
                <a:lnTo>
                  <a:pt x="172972" y="6170"/>
                </a:lnTo>
                <a:cubicBezTo>
                  <a:pt x="172972" y="2763"/>
                  <a:pt x="175734" y="1"/>
                  <a:pt x="179141" y="1"/>
                </a:cubicBezTo>
                <a:close/>
              </a:path>
            </a:pathLst>
          </a:custGeom>
          <a:solidFill>
            <a:srgbClr val="222222"/>
          </a:solidFill>
          <a:ln w="833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TextBox 5"/>
          <p:cNvSpPr txBox="1"/>
          <p:nvPr>
            <p:custDataLst>
              <p:tags r:id="rId12"/>
            </p:custDataLst>
          </p:nvPr>
        </p:nvSpPr>
        <p:spPr>
          <a:xfrm>
            <a:off x="469900" y="638234"/>
            <a:ext cx="11303000" cy="523220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spc="300" dirty="0">
                <a:latin typeface="微软雅黑" panose="020B0503020204020204" charset="-122"/>
                <a:ea typeface="微软雅黑" panose="020B0503020204020204" charset="-122"/>
              </a:rPr>
              <a:t>个人工作思路</a:t>
            </a:r>
            <a:endParaRPr lang="zh-CN" altLang="en-US" sz="2800" b="1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文本框 50"/>
          <p:cNvSpPr txBox="1"/>
          <p:nvPr>
            <p:custDataLst>
              <p:tags r:id="rId13"/>
            </p:custDataLst>
          </p:nvPr>
        </p:nvSpPr>
        <p:spPr>
          <a:xfrm>
            <a:off x="469900" y="1161730"/>
            <a:ext cx="11302999" cy="307777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1400" spc="300" dirty="0">
                <a:solidFill>
                  <a:srgbClr val="222222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PERSONAL WORK IDEAS</a:t>
            </a:r>
            <a:endParaRPr kumimoji="1" lang="en-US" altLang="zh-CN" sz="1400" spc="300" dirty="0">
              <a:solidFill>
                <a:srgbClr val="222222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文本框 52"/>
          <p:cNvSpPr txBox="1"/>
          <p:nvPr>
            <p:custDataLst>
              <p:tags r:id="rId14"/>
            </p:custDataLst>
          </p:nvPr>
        </p:nvSpPr>
        <p:spPr>
          <a:xfrm>
            <a:off x="2103195" y="2522352"/>
            <a:ext cx="2457176" cy="964495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lstStyle>
            <a:defPPr>
              <a:defRPr lang="en-US"/>
            </a:defPPr>
            <a:lvl1pPr marL="342900" indent="-342900">
              <a:lnSpc>
                <a:spcPct val="140000"/>
              </a:lnSpc>
              <a:buFont typeface="+mj-lt"/>
              <a:buAutoNum type="arabicPeriod"/>
              <a:defRPr kumimoji="1" sz="1400">
                <a:solidFill>
                  <a:srgbClr val="222222">
                    <a:lumMod val="75000"/>
                    <a:lumOff val="25000"/>
                  </a:srgbClr>
                </a:solidFill>
              </a:defRPr>
            </a:lvl1pPr>
          </a:lstStyle>
          <a:p>
            <a:pPr marL="0" indent="0" algn="r">
              <a:lnSpc>
                <a:spcPct val="120000"/>
              </a:lnSpc>
              <a:buNone/>
            </a:pPr>
            <a:r>
              <a:rPr lang="zh-CN" altLang="en-US" sz="1200" spc="150" dirty="0">
                <a:latin typeface="微软雅黑" panose="020B0503020204020204" charset="-122"/>
                <a:ea typeface="微软雅黑" panose="020B0503020204020204" charset="-122"/>
              </a:rPr>
              <a:t>不断提高自身综合整体素质增强工作责任心和事业心</a:t>
            </a:r>
            <a:endParaRPr lang="zh-CN" altLang="en-US" sz="1200" spc="15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zh-CN" altLang="en-US" sz="1200" spc="150" dirty="0">
                <a:latin typeface="微软雅黑" panose="020B0503020204020204" charset="-122"/>
                <a:ea typeface="微软雅黑" panose="020B0503020204020204" charset="-122"/>
              </a:rPr>
              <a:t>加强业务学习知识</a:t>
            </a:r>
            <a:endParaRPr lang="zh-CN" altLang="en-US" sz="1200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文本框 53"/>
          <p:cNvSpPr txBox="1"/>
          <p:nvPr>
            <p:custDataLst>
              <p:tags r:id="rId15"/>
            </p:custDataLst>
          </p:nvPr>
        </p:nvSpPr>
        <p:spPr>
          <a:xfrm>
            <a:off x="2098364" y="2153991"/>
            <a:ext cx="2462007" cy="369332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>
            <a:defPPr>
              <a:defRPr lang="en-US"/>
            </a:defPPr>
            <a:lvl1pPr>
              <a:lnSpc>
                <a:spcPct val="120000"/>
              </a:lnSpc>
              <a:defRPr kumimoji="1" b="1">
                <a:solidFill>
                  <a:srgbClr val="2196F3"/>
                </a:solidFill>
                <a:latin typeface="+mn-ea"/>
              </a:defRPr>
            </a:lvl1pPr>
          </a:lstStyle>
          <a:p>
            <a:pPr algn="r"/>
            <a:r>
              <a:rPr lang="zh-CN" altLang="en-US" spc="300" dirty="0">
                <a:latin typeface="微软雅黑" panose="020B0503020204020204" charset="-122"/>
                <a:ea typeface="微软雅黑" panose="020B0503020204020204" charset="-122"/>
              </a:rPr>
              <a:t>加强学习</a:t>
            </a:r>
            <a:endParaRPr lang="zh-CN" altLang="en-US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>
            <p:custDataLst>
              <p:tags r:id="rId16"/>
            </p:custDataLst>
          </p:nvPr>
        </p:nvSpPr>
        <p:spPr>
          <a:xfrm>
            <a:off x="2103195" y="5131031"/>
            <a:ext cx="2588659" cy="964495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lstStyle>
            <a:defPPr>
              <a:defRPr lang="en-US"/>
            </a:defPPr>
            <a:lvl1pPr marL="342900" indent="-342900">
              <a:lnSpc>
                <a:spcPct val="140000"/>
              </a:lnSpc>
              <a:buFont typeface="+mj-lt"/>
              <a:buAutoNum type="arabicPeriod"/>
              <a:defRPr kumimoji="1" sz="1400">
                <a:solidFill>
                  <a:srgbClr val="222222">
                    <a:lumMod val="75000"/>
                    <a:lumOff val="25000"/>
                  </a:srgbClr>
                </a:solidFill>
              </a:defRPr>
            </a:lvl1pPr>
          </a:lstStyle>
          <a:p>
            <a:pPr marL="0" indent="0" algn="r">
              <a:lnSpc>
                <a:spcPct val="120000"/>
              </a:lnSpc>
              <a:buNone/>
            </a:pPr>
            <a:r>
              <a:rPr lang="zh-CN" altLang="en-US" sz="1200" spc="150" dirty="0">
                <a:latin typeface="微软雅黑" panose="020B0503020204020204" charset="-122"/>
                <a:ea typeface="微软雅黑" panose="020B0503020204020204" charset="-122"/>
              </a:rPr>
              <a:t>增强工作计划性，将工作计划细化，努力做到当日工作当日完成</a:t>
            </a:r>
            <a:endParaRPr lang="zh-CN" altLang="en-US" sz="1200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>
            <p:custDataLst>
              <p:tags r:id="rId17"/>
            </p:custDataLst>
          </p:nvPr>
        </p:nvSpPr>
        <p:spPr>
          <a:xfrm>
            <a:off x="2098364" y="4761699"/>
            <a:ext cx="2593491" cy="369332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>
            <a:defPPr>
              <a:defRPr lang="en-US"/>
            </a:defPPr>
            <a:lvl1pPr>
              <a:lnSpc>
                <a:spcPct val="120000"/>
              </a:lnSpc>
              <a:defRPr kumimoji="1" b="1">
                <a:solidFill>
                  <a:srgbClr val="2196F3"/>
                </a:solidFill>
                <a:latin typeface="+mn-ea"/>
              </a:defRPr>
            </a:lvl1pPr>
          </a:lstStyle>
          <a:p>
            <a:pPr algn="r"/>
            <a:r>
              <a:rPr lang="zh-CN" altLang="en-US" spc="300" dirty="0">
                <a:latin typeface="微软雅黑" panose="020B0503020204020204" charset="-122"/>
                <a:ea typeface="微软雅黑" panose="020B0503020204020204" charset="-122"/>
              </a:rPr>
              <a:t>增强计划性</a:t>
            </a:r>
            <a:endParaRPr lang="zh-CN" altLang="en-US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>
            <p:custDataLst>
              <p:tags r:id="rId18"/>
            </p:custDataLst>
          </p:nvPr>
        </p:nvSpPr>
        <p:spPr>
          <a:xfrm>
            <a:off x="7826389" y="3297922"/>
            <a:ext cx="2457176" cy="964495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lstStyle>
            <a:defPPr>
              <a:defRPr lang="en-US"/>
            </a:defPPr>
            <a:lvl1pPr marL="342900" indent="-342900">
              <a:lnSpc>
                <a:spcPct val="140000"/>
              </a:lnSpc>
              <a:buFont typeface="+mj-lt"/>
              <a:buAutoNum type="arabicPeriod"/>
              <a:defRPr kumimoji="1" sz="1400">
                <a:solidFill>
                  <a:srgbClr val="222222">
                    <a:lumMod val="75000"/>
                    <a:lumOff val="25000"/>
                  </a:srgbClr>
                </a:solidFill>
              </a:defRPr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200" spc="150" dirty="0">
                <a:latin typeface="微软雅黑" panose="020B0503020204020204" charset="-122"/>
                <a:ea typeface="微软雅黑" panose="020B0503020204020204" charset="-122"/>
              </a:rPr>
              <a:t>增强与各股室的沟通协调力度，通过与其他股室努力完成办公室经济指标</a:t>
            </a:r>
            <a:endParaRPr lang="zh-CN" altLang="en-US" sz="1200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>
            <p:custDataLst>
              <p:tags r:id="rId19"/>
            </p:custDataLst>
          </p:nvPr>
        </p:nvSpPr>
        <p:spPr>
          <a:xfrm>
            <a:off x="7826389" y="2928590"/>
            <a:ext cx="2457176" cy="369332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>
            <a:defPPr>
              <a:defRPr lang="en-US"/>
            </a:defPPr>
            <a:lvl1pPr>
              <a:lnSpc>
                <a:spcPct val="120000"/>
              </a:lnSpc>
              <a:defRPr kumimoji="1" b="1">
                <a:solidFill>
                  <a:srgbClr val="2196F3"/>
                </a:solidFill>
                <a:latin typeface="+mn-ea"/>
              </a:defRPr>
            </a:lvl1pPr>
          </a:lstStyle>
          <a:p>
            <a:r>
              <a:rPr lang="zh-CN" altLang="en-US" spc="300" dirty="0">
                <a:latin typeface="微软雅黑" panose="020B0503020204020204" charset="-122"/>
                <a:ea typeface="微软雅黑" panose="020B0503020204020204" charset="-122"/>
              </a:rPr>
              <a:t>加强沟通能力</a:t>
            </a:r>
            <a:endParaRPr lang="zh-CN" altLang="en-US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6"/>
          <p:cNvSpPr txBox="1"/>
          <p:nvPr>
            <p:custDataLst>
              <p:tags r:id="rId1"/>
            </p:custDataLst>
          </p:nvPr>
        </p:nvSpPr>
        <p:spPr>
          <a:xfrm>
            <a:off x="6362401" y="1742613"/>
            <a:ext cx="5220000" cy="441087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80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int cmp(char a[],char b[])//比较四位数位置及正确性</a:t>
            </a:r>
            <a:endParaRPr lang="zh-CN" altLang="en-US" sz="80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80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{</a:t>
            </a:r>
            <a:endParaRPr lang="zh-CN" altLang="en-US" sz="80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80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 int s=0,i,j;</a:t>
            </a:r>
            <a:endParaRPr lang="zh-CN" altLang="en-US" sz="80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80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 for(i=0;i&lt;4;i++)</a:t>
            </a:r>
            <a:endParaRPr lang="zh-CN" altLang="en-US" sz="80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80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     if(a[i]==b[i])</a:t>
            </a:r>
            <a:endParaRPr lang="zh-CN" altLang="en-US" sz="80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80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         s++;</a:t>
            </a:r>
            <a:endParaRPr lang="zh-CN" altLang="en-US" sz="80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80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 for(i=0;i&lt;4;i++)</a:t>
            </a:r>
            <a:endParaRPr lang="zh-CN" altLang="en-US" sz="80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80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 {</a:t>
            </a:r>
            <a:endParaRPr lang="zh-CN" altLang="en-US" sz="80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80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     for(j=0;j&lt;4;j++)</a:t>
            </a:r>
            <a:endParaRPr lang="zh-CN" altLang="en-US" sz="80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80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     {</a:t>
            </a:r>
            <a:endParaRPr lang="zh-CN" altLang="en-US" sz="80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80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         if(b[j]==a[i]&amp;&amp;j!=i)</a:t>
            </a:r>
            <a:endParaRPr lang="zh-CN" altLang="en-US" sz="80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80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             n++;</a:t>
            </a:r>
            <a:endParaRPr lang="zh-CN" altLang="en-US" sz="80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80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     }</a:t>
            </a:r>
            <a:endParaRPr lang="zh-CN" altLang="en-US" sz="80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80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 }</a:t>
            </a:r>
            <a:endParaRPr lang="zh-CN" altLang="en-US" sz="80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80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 return s;</a:t>
            </a:r>
            <a:endParaRPr lang="zh-CN" altLang="en-US" sz="80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80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}</a:t>
            </a:r>
            <a:endParaRPr lang="zh-CN" altLang="en-US" sz="80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2"/>
            </p:custDataLst>
          </p:nvPr>
        </p:nvSpPr>
        <p:spPr>
          <a:xfrm>
            <a:off x="605287" y="1743248"/>
            <a:ext cx="5220000" cy="441087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800" spc="100" dirty="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int main()//主函数随机生成四位数</a:t>
            </a:r>
            <a:endParaRPr lang="zh-CN" altLang="en-US" sz="800" spc="100" dirty="0">
              <a:ln w="3175">
                <a:noFill/>
                <a:prstDash val="dash"/>
              </a:ln>
              <a:solidFill>
                <a:sysClr val="windowText" lastClr="000000"/>
              </a:solidFill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zh-CN" altLang="en-US" sz="800" spc="100" dirty="0">
              <a:ln w="3175">
                <a:noFill/>
                <a:prstDash val="dash"/>
              </a:ln>
              <a:solidFill>
                <a:sysClr val="windowText" lastClr="000000"/>
              </a:solidFill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800" spc="100" dirty="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 do{</a:t>
            </a:r>
            <a:endParaRPr lang="zh-CN" altLang="en-US" sz="800" spc="100" dirty="0">
              <a:ln w="3175">
                <a:noFill/>
                <a:prstDash val="dash"/>
              </a:ln>
              <a:solidFill>
                <a:sysClr val="windowText" lastClr="000000"/>
              </a:solidFill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800" spc="100" dirty="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     gets(b);</a:t>
            </a:r>
            <a:endParaRPr lang="zh-CN" altLang="en-US" sz="800" spc="100" dirty="0">
              <a:ln w="3175">
                <a:noFill/>
                <a:prstDash val="dash"/>
              </a:ln>
              <a:solidFill>
                <a:sysClr val="windowText" lastClr="000000"/>
              </a:solidFill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800" spc="100" dirty="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     s=cmp(a,b);</a:t>
            </a:r>
            <a:endParaRPr lang="zh-CN" altLang="en-US" sz="800" spc="100" dirty="0">
              <a:ln w="3175">
                <a:noFill/>
                <a:prstDash val="dash"/>
              </a:ln>
              <a:solidFill>
                <a:sysClr val="windowText" lastClr="000000"/>
              </a:solidFill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800" spc="100" dirty="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     printf("%dA\t%dB\n",n,s);</a:t>
            </a:r>
            <a:endParaRPr lang="zh-CN" altLang="en-US" sz="800" spc="100" dirty="0">
              <a:ln w="3175">
                <a:noFill/>
                <a:prstDash val="dash"/>
              </a:ln>
              <a:solidFill>
                <a:sysClr val="windowText" lastClr="000000"/>
              </a:solidFill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800" spc="100" dirty="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     n=0;</a:t>
            </a:r>
            <a:endParaRPr lang="zh-CN" altLang="en-US" sz="800" spc="100" dirty="0">
              <a:ln w="3175">
                <a:noFill/>
                <a:prstDash val="dash"/>
              </a:ln>
              <a:solidFill>
                <a:sysClr val="windowText" lastClr="000000"/>
              </a:solidFill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800" spc="100" dirty="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     k++;</a:t>
            </a:r>
            <a:endParaRPr lang="zh-CN" altLang="en-US" sz="800" spc="100" dirty="0">
              <a:ln w="3175">
                <a:noFill/>
                <a:prstDash val="dash"/>
              </a:ln>
              <a:solidFill>
                <a:sysClr val="windowText" lastClr="000000"/>
              </a:solidFill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800" spc="100" dirty="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 }while(s!=4&amp;&amp;k!=o+1);</a:t>
            </a:r>
            <a:endParaRPr lang="zh-CN" altLang="en-US" sz="800" spc="100" dirty="0">
              <a:ln w="3175">
                <a:noFill/>
                <a:prstDash val="dash"/>
              </a:ln>
              <a:solidFill>
                <a:sysClr val="windowText" lastClr="000000"/>
              </a:solidFill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800" spc="100" dirty="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 if(k!=o+1)</a:t>
            </a:r>
            <a:endParaRPr lang="zh-CN" altLang="en-US" sz="800" spc="100" dirty="0">
              <a:ln w="3175">
                <a:noFill/>
                <a:prstDash val="dash"/>
              </a:ln>
              <a:solidFill>
                <a:sysClr val="windowText" lastClr="000000"/>
              </a:solidFill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800" spc="100" dirty="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     printf("你赢了，数字是%s",a);</a:t>
            </a:r>
            <a:endParaRPr lang="zh-CN" altLang="en-US" sz="800" spc="100" dirty="0">
              <a:ln w="3175">
                <a:noFill/>
                <a:prstDash val="dash"/>
              </a:ln>
              <a:solidFill>
                <a:sysClr val="windowText" lastClr="000000"/>
              </a:solidFill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800" spc="100" dirty="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 else</a:t>
            </a:r>
            <a:endParaRPr lang="zh-CN" altLang="en-US" sz="800" spc="100" dirty="0">
              <a:ln w="3175">
                <a:noFill/>
                <a:prstDash val="dash"/>
              </a:ln>
              <a:solidFill>
                <a:sysClr val="windowText" lastClr="000000"/>
              </a:solidFill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800" spc="100" dirty="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       printf("你输了,数字是 %s",a);</a:t>
            </a:r>
            <a:endParaRPr lang="zh-CN" altLang="en-US" sz="800" spc="100" dirty="0">
              <a:ln w="3175">
                <a:noFill/>
                <a:prstDash val="dash"/>
              </a:ln>
              <a:solidFill>
                <a:sysClr val="windowText" lastClr="000000"/>
              </a:solidFill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800" spc="100" dirty="0">
                <a:ln w="3175">
                  <a:noFill/>
                  <a:prstDash val="dash"/>
                </a:ln>
                <a:solidFill>
                  <a:sysClr val="windowText" lastClr="000000"/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}</a:t>
            </a:r>
            <a:endParaRPr lang="zh-CN" altLang="en-US" sz="800" spc="100" dirty="0">
              <a:ln w="3175">
                <a:noFill/>
                <a:prstDash val="dash"/>
              </a:ln>
              <a:solidFill>
                <a:sysClr val="windowText" lastClr="000000"/>
              </a:solidFill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3"/>
            </p:custDataLst>
          </p:nvPr>
        </p:nvSpPr>
        <p:spPr>
          <a:xfrm>
            <a:off x="605183" y="474840"/>
            <a:ext cx="10981634" cy="124519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源码</a:t>
            </a: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设计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941606" y="1965973"/>
            <a:ext cx="228021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bg1"/>
                </a:solidFill>
              </a:rPr>
              <a:t>2020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谢谢观看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这就是本项目的全部</a:t>
            </a:r>
            <a:r>
              <a:rPr lang="zh-CN" altLang="en-US" dirty="0"/>
              <a:t>历程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1"/>
</p:tagLst>
</file>

<file path=ppt/tags/tag11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1"/>
</p:tagLst>
</file>

<file path=ppt/tags/tag12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1"/>
</p:tagLst>
</file>

<file path=ppt/tags/tag13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1"/>
</p:tagLst>
</file>

<file path=ppt/tags/tag152.xml><?xml version="1.0" encoding="utf-8"?>
<p:tagLst xmlns:p="http://schemas.openxmlformats.org/presentationml/2006/main">
  <p:tag name="KSO_WM_SLIDE_BACKGROUND_TYPE" val="belt"/>
</p:tagLst>
</file>

<file path=ppt/tags/tag15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6.xml><?xml version="1.0" encoding="utf-8"?>
<p:tagLst xmlns:p="http://schemas.openxmlformats.org/presentationml/2006/main">
  <p:tag name="KSO_WM_SLIDE_BACKGROUND_TYPE" val="belt"/>
</p:tagLst>
</file>

<file path=ppt/tags/tag15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5243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5243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5243"/>
  <p:tag name="KSO_WM_TEMPLATE_MASTER_THUMB_INDEX" val="12"/>
  <p:tag name="KSO_WM_SPECIAL_SOURCE" val="bdnull"/>
  <p:tag name="KSO_WM_TEMPLATE_THUMBS_INDEX" val="1、4、7、13、17、19、20、21、22、23、24、25、26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1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蓝色_x000B_小清新毕业答辩"/>
  <p:tag name="KSO_WM_UNIT_NOCLEAR" val="0"/>
  <p:tag name="KSO_WM_UNIT_VALUE" val="16"/>
  <p:tag name="KSO_WM_UNIT_TYPE" val="a"/>
  <p:tag name="KSO_WM_UNIT_INDEX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1*b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文本具体内容"/>
  <p:tag name="KSO_WM_UNIT_NOCLEAR" val="0"/>
  <p:tag name="KSO_WM_UNIT_VALUE" val="20"/>
  <p:tag name="KSO_WM_UNIT_TYPE" val="b"/>
  <p:tag name="KSO_WM_UNIT_INDEX" val="1"/>
</p:tagLst>
</file>

<file path=ppt/tags/tag173.xml><?xml version="1.0" encoding="utf-8"?>
<p:tagLst xmlns:p="http://schemas.openxmlformats.org/presentationml/2006/main">
  <p:tag name="KSO_WM_SLIDE_ID" val="custom20205243_1"/>
  <p:tag name="KSO_WM_TEMPLATE_SUBCATEGORY" val="0"/>
  <p:tag name="KSO_WM_TEMPLATE_MASTER_TYPE" val="1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243"/>
  <p:tag name="KSO_WM_SLIDE_TYPE" val="title"/>
  <p:tag name="KSO_WM_SLIDE_SUBTYPE" val="pureTxt"/>
  <p:tag name="KSO_WM_TEMPLATE_MASTER_THUMB_INDEX" val="12"/>
  <p:tag name="KSO_WM_SLIDE_LAYOUT" val="a_b"/>
  <p:tag name="KSO_WM_SLIDE_LAYOUT_CNT" val="1_1"/>
  <p:tag name="KSO_WM_SPECIAL_SOURCE" val="bdnull"/>
  <p:tag name="KSO_WM_TEMPLATE_THUMBS_INDEX" val="1、4、7、13、17、19、20、21、22、23、24、25、26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4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TEXT_FILL_FORE_SCHEMECOLOR_INDEX" val="14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4*b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CONTENTS"/>
  <p:tag name="KSO_WM_UNIT_NOCLEAR" val="0"/>
  <p:tag name="KSO_WM_UNIT_VALUE" val="9"/>
  <p:tag name="KSO_WM_DIAGRAM_GROUP_CODE" val="l1-1"/>
  <p:tag name="KSO_WM_UNIT_TYPE" val="b"/>
  <p:tag name="KSO_WM_UNIT_INDEX" val="1"/>
  <p:tag name="KSO_WM_UNIT_TEXT_FILL_FORE_SCHEMECOLOR_INDEX" val="14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4*l_h_i*1_1_1"/>
  <p:tag name="KSO_WM_TEMPLATE_CATEGORY" val="custom"/>
  <p:tag name="KSO_WM_TEMPLATE_INDEX" val="2020524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ILL_FORE_SCHEMECOLOR_INDEX" val="14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4*l_h_a*1_1_1"/>
  <p:tag name="KSO_WM_TEMPLATE_CATEGORY" val="custom"/>
  <p:tag name="KSO_WM_TEMPLATE_INDEX" val="20205243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DIAGRAM_GROUP_CODE" val="l1-1"/>
  <p:tag name="KSO_WM_UNIT_TYPE" val="l_h_a"/>
  <p:tag name="KSO_WM_UNIT_INDEX" val="1_1_1"/>
  <p:tag name="KSO_WM_UNIT_TEXT_FILL_FORE_SCHEMECOLOR_INDEX" val="14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4*l_h_i*1_2_1"/>
  <p:tag name="KSO_WM_TEMPLATE_CATEGORY" val="custom"/>
  <p:tag name="KSO_WM_TEMPLATE_INDEX" val="2020524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TEXT_FILL_FORE_SCHEMECOLOR_INDEX" val="14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4*l_h_a*1_2_1"/>
  <p:tag name="KSO_WM_TEMPLATE_CATEGORY" val="custom"/>
  <p:tag name="KSO_WM_TEMPLATE_INDEX" val="20205243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DIAGRAM_GROUP_CODE" val="l1-1"/>
  <p:tag name="KSO_WM_UNIT_TYPE" val="l_h_a"/>
  <p:tag name="KSO_WM_UNIT_INDEX" val="1_2_1"/>
  <p:tag name="KSO_WM_UNIT_TEXT_FILL_FORE_SCHEMECOLOR_INDEX" val="14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4*l_h_i*1_3_1"/>
  <p:tag name="KSO_WM_TEMPLATE_CATEGORY" val="custom"/>
  <p:tag name="KSO_WM_TEMPLATE_INDEX" val="2020524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TEXT_FILL_FORE_SCHEMECOLOR_INDEX" val="14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4*l_h_a*1_3_1"/>
  <p:tag name="KSO_WM_TEMPLATE_CATEGORY" val="custom"/>
  <p:tag name="KSO_WM_TEMPLATE_INDEX" val="20205243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DIAGRAM_GROUP_CODE" val="l1-1"/>
  <p:tag name="KSO_WM_UNIT_TYPE" val="l_h_a"/>
  <p:tag name="KSO_WM_UNIT_INDEX" val="1_3_1"/>
  <p:tag name="KSO_WM_UNIT_TEXT_FILL_FORE_SCHEMECOLOR_INDEX" val="14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4*l_h_i*1_4_1"/>
  <p:tag name="KSO_WM_TEMPLATE_CATEGORY" val="custom"/>
  <p:tag name="KSO_WM_TEMPLATE_INDEX" val="2020524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TEXT_FILL_FORE_SCHEMECOLOR_INDEX" val="14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4*l_h_a*1_4_1"/>
  <p:tag name="KSO_WM_TEMPLATE_CATEGORY" val="custom"/>
  <p:tag name="KSO_WM_TEMPLATE_INDEX" val="20205243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DIAGRAM_GROUP_CODE" val="l1-1"/>
  <p:tag name="KSO_WM_UNIT_TYPE" val="l_h_a"/>
  <p:tag name="KSO_WM_UNIT_INDEX" val="1_4_1"/>
  <p:tag name="KSO_WM_UNIT_TEXT_FILL_FORE_SCHEMECOLOR_INDEX" val="14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SLIDE_ID" val="custom20205243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5243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  <p:tag name="KSO_WM_SPECIAL_SOURCE" val="bdnull"/>
</p:tagLst>
</file>

<file path=ppt/tags/tag185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1_1"/>
  <p:tag name="KSO_WM_UNIT_ID" val="diagram20187651_4*l_h_i*1_1_1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1"/>
</p:tagLst>
</file>

<file path=ppt/tags/tag186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1_2"/>
  <p:tag name="KSO_WM_UNIT_ID" val="diagram20187651_4*l_h_i*1_1_2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1"/>
</p:tagLst>
</file>

<file path=ppt/tags/tag187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1_3"/>
  <p:tag name="KSO_WM_UNIT_ID" val="diagram20187651_4*l_h_i*1_1_3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1_4"/>
  <p:tag name="KSO_WM_UNIT_ID" val="diagram20187651_4*l_h_i*1_1_4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1"/>
</p:tagLst>
</file>

<file path=ppt/tags/tag189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1_5"/>
  <p:tag name="KSO_WM_UNIT_ID" val="diagram20187651_4*l_h_i*1_1_5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1_6"/>
  <p:tag name="KSO_WM_UNIT_ID" val="diagram20187651_4*l_h_i*1_1_6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1"/>
</p:tagLst>
</file>

<file path=ppt/tags/tag191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1_7"/>
  <p:tag name="KSO_WM_UNIT_ID" val="diagram20187651_4*l_h_i*1_1_7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1"/>
</p:tagLst>
</file>

<file path=ppt/tags/tag192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1_8"/>
  <p:tag name="KSO_WM_UNIT_ID" val="diagram20187651_4*l_h_i*1_1_8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1"/>
</p:tagLst>
</file>

<file path=ppt/tags/tag193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3_1"/>
  <p:tag name="KSO_WM_UNIT_ID" val="diagram20187651_4*l_h_i*1_3_1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1"/>
</p:tagLst>
</file>

<file path=ppt/tags/tag194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3_7"/>
  <p:tag name="KSO_WM_UNIT_ID" val="diagram20187651_4*l_h_i*1_3_7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1"/>
</p:tagLst>
</file>

<file path=ppt/tags/tag195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3_8"/>
  <p:tag name="KSO_WM_UNIT_ID" val="diagram20187651_4*l_h_i*1_3_8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1"/>
</p:tagLst>
</file>

<file path=ppt/tags/tag196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3_9"/>
  <p:tag name="KSO_WM_UNIT_ID" val="diagram20187651_4*l_h_i*1_3_9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1"/>
</p:tagLst>
</file>

<file path=ppt/tags/tag197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3_10"/>
  <p:tag name="KSO_WM_UNIT_ID" val="diagram20187651_4*l_h_i*1_3_10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1"/>
</p:tagLst>
</file>

<file path=ppt/tags/tag198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3_11"/>
  <p:tag name="KSO_WM_UNIT_ID" val="diagram20187651_4*l_h_i*1_3_11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1"/>
</p:tagLst>
</file>

<file path=ppt/tags/tag199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3_12"/>
  <p:tag name="KSO_WM_UNIT_ID" val="diagram20187651_4*l_h_i*1_3_12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3_13"/>
  <p:tag name="KSO_WM_UNIT_ID" val="diagram20187651_4*l_h_i*1_3_13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1"/>
</p:tagLst>
</file>

<file path=ppt/tags/tag201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2_1"/>
  <p:tag name="KSO_WM_UNIT_ID" val="diagram20187651_4*l_h_i*1_2_1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1"/>
</p:tagLst>
</file>

<file path=ppt/tags/tag202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2_8"/>
  <p:tag name="KSO_WM_UNIT_ID" val="diagram20187651_4*l_h_i*1_2_8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1"/>
</p:tagLst>
</file>

<file path=ppt/tags/tag203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2_9"/>
  <p:tag name="KSO_WM_UNIT_ID" val="diagram20187651_4*l_h_i*1_2_9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1"/>
</p:tagLst>
</file>

<file path=ppt/tags/tag204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2_10"/>
  <p:tag name="KSO_WM_UNIT_ID" val="diagram20187651_4*l_h_i*1_2_10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1"/>
</p:tagLst>
</file>

<file path=ppt/tags/tag205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2_11"/>
  <p:tag name="KSO_WM_UNIT_ID" val="diagram20187651_4*l_h_i*1_2_11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1"/>
</p:tagLst>
</file>

<file path=ppt/tags/tag206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2_12"/>
  <p:tag name="KSO_WM_UNIT_ID" val="diagram20187651_4*l_h_i*1_2_12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1"/>
</p:tagLst>
</file>

<file path=ppt/tags/tag207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2_13"/>
  <p:tag name="KSO_WM_UNIT_ID" val="diagram20187651_4*l_h_i*1_2_13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1"/>
</p:tagLst>
</file>

<file path=ppt/tags/tag208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2_14"/>
  <p:tag name="KSO_WM_UNIT_ID" val="diagram20187651_4*l_h_i*1_2_14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1"/>
</p:tagLst>
</file>

<file path=ppt/tags/tag209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2_15"/>
  <p:tag name="KSO_WM_UNIT_ID" val="diagram20187651_4*l_h_i*1_2_15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2_2"/>
  <p:tag name="KSO_WM_UNIT_ID" val="diagram20187651_4*l_h_i*1_2_2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1"/>
</p:tagLst>
</file>

<file path=ppt/tags/tag211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4_1"/>
  <p:tag name="KSO_WM_UNIT_ID" val="diagram20187651_4*l_h_i*1_4_1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1"/>
</p:tagLst>
</file>

<file path=ppt/tags/tag212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4_6"/>
  <p:tag name="KSO_WM_UNIT_ID" val="diagram20187651_4*l_h_i*1_4_6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1"/>
</p:tagLst>
</file>

<file path=ppt/tags/tag213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4_7"/>
  <p:tag name="KSO_WM_UNIT_ID" val="diagram20187651_4*l_h_i*1_4_7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1"/>
</p:tagLst>
</file>

<file path=ppt/tags/tag214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4_8"/>
  <p:tag name="KSO_WM_UNIT_ID" val="diagram20187651_4*l_h_i*1_4_8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1"/>
</p:tagLst>
</file>

<file path=ppt/tags/tag215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4_9"/>
  <p:tag name="KSO_WM_UNIT_ID" val="diagram20187651_4*l_h_i*1_4_9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1"/>
</p:tagLst>
</file>

<file path=ppt/tags/tag216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4_10"/>
  <p:tag name="KSO_WM_UNIT_ID" val="diagram20187651_4*l_h_i*1_4_10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1"/>
</p:tagLst>
</file>

<file path=ppt/tags/tag217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4_11"/>
  <p:tag name="KSO_WM_UNIT_ID" val="diagram20187651_4*l_h_i*1_4_11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1"/>
</p:tagLst>
</file>

<file path=ppt/tags/tag218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4_12"/>
  <p:tag name="KSO_WM_UNIT_ID" val="diagram20187651_4*l_h_i*1_4_12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TEXT_FILL_FORE_SCHEMECOLOR_INDEX" val="13"/>
  <p:tag name="KSO_WM_UNIT_TEXT_FILL_TYPE" val="1"/>
  <p:tag name="KSO_WM_UNIT_USESOURCEFORMAT_APPLY" val="1"/>
</p:tagLst>
</file>

<file path=ppt/tags/tag219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4_13"/>
  <p:tag name="KSO_WM_UNIT_ID" val="diagram20187651_4*l_h_i*1_4_13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4_14"/>
  <p:tag name="KSO_WM_UNIT_ID" val="diagram20187651_4*l_h_i*1_4_14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21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4_2"/>
  <p:tag name="KSO_WM_UNIT_ID" val="diagram20187651_4*l_h_i*1_4_2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22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4_3"/>
  <p:tag name="KSO_WM_UNIT_ID" val="diagram20187651_4*l_h_i*1_4_3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23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4_4"/>
  <p:tag name="KSO_WM_UNIT_ID" val="diagram20187651_4*l_h_i*1_4_4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24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4_5"/>
  <p:tag name="KSO_WM_UNIT_ID" val="diagram20187651_4*l_h_i*1_4_5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25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3_14"/>
  <p:tag name="KSO_WM_UNIT_ID" val="diagram20187651_4*l_h_i*1_3_14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26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3_2"/>
  <p:tag name="KSO_WM_UNIT_ID" val="diagram20187651_4*l_h_i*1_3_2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27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3_3"/>
  <p:tag name="KSO_WM_UNIT_ID" val="diagram20187651_4*l_h_i*1_3_3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28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3_4"/>
  <p:tag name="KSO_WM_UNIT_ID" val="diagram20187651_4*l_h_i*1_3_4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29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3_5"/>
  <p:tag name="KSO_WM_UNIT_ID" val="diagram20187651_4*l_h_i*1_3_5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3_6"/>
  <p:tag name="KSO_WM_UNIT_ID" val="diagram20187651_4*l_h_i*1_3_6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2_3"/>
  <p:tag name="KSO_WM_UNIT_ID" val="diagram20187651_4*l_h_i*1_2_3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32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2_16"/>
  <p:tag name="KSO_WM_UNIT_ID" val="diagram20187651_4*l_h_i*1_2_16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2_4"/>
  <p:tag name="KSO_WM_UNIT_ID" val="diagram20187651_4*l_h_i*1_2_4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34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2_5"/>
  <p:tag name="KSO_WM_UNIT_ID" val="diagram20187651_4*l_h_i*1_2_5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35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2_6"/>
  <p:tag name="KSO_WM_UNIT_ID" val="diagram20187651_4*l_h_i*1_2_6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2_7"/>
  <p:tag name="KSO_WM_UNIT_ID" val="diagram20187651_4*l_h_i*1_2_7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37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1_9"/>
  <p:tag name="KSO_WM_UNIT_ID" val="diagram20187651_4*l_h_i*1_1_9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38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1_10"/>
  <p:tag name="KSO_WM_UNIT_ID" val="diagram20187651_4*l_h_i*1_1_10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39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1_11"/>
  <p:tag name="KSO_WM_UNIT_ID" val="diagram20187651_4*l_h_i*1_1_11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1_12"/>
  <p:tag name="KSO_WM_UNIT_ID" val="diagram20187651_4*l_h_i*1_1_12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41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1_13"/>
  <p:tag name="KSO_WM_UNIT_ID" val="diagram20187651_4*l_h_i*1_1_13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42.xml><?xml version="1.0" encoding="utf-8"?>
<p:tagLst xmlns:p="http://schemas.openxmlformats.org/presentationml/2006/main">
  <p:tag name="KSO_WM_TEMPLATE_CATEGORY" val="diagram"/>
  <p:tag name="KSO_WM_TEMPLATE_INDEX" val="20187651"/>
  <p:tag name="KSO_WM_UNIT_TYPE" val="l_h_i"/>
  <p:tag name="KSO_WM_UNIT_INDEX" val="1_1_14"/>
  <p:tag name="KSO_WM_UNIT_ID" val="diagram20187651_4*l_h_i*1_1_14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43.xml><?xml version="1.0" encoding="utf-8"?>
<p:tagLst xmlns:p="http://schemas.openxmlformats.org/presentationml/2006/main">
  <p:tag name="KSO_WM_TEMPLATE_CATEGORY" val="diagram"/>
  <p:tag name="KSO_WM_TEMPLATE_INDEX" val="20187651"/>
  <p:tag name="KSO_WM_UNIT_TYPE" val="l_h_a"/>
  <p:tag name="KSO_WM_UNIT_INDEX" val="1_2_1"/>
  <p:tag name="KSO_WM_UNIT_ID" val="diagram20187651_4*l_h_a*1_2_1"/>
  <p:tag name="KSO_WM_UNIT_LAYERLEVEL" val="1_1_1"/>
  <p:tag name="KSO_WM_UNIT_VALUE" val="15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ISCONTENTSTITLE" val="0"/>
  <p:tag name="KSO_WM_UNIT_PRESET_TEXT" val="单击此处添加标题"/>
  <p:tag name="KSO_WM_UNIT_TEXT_FILL_FORE_SCHEMECOLOR_INDEX" val="6"/>
  <p:tag name="KSO_WM_UNIT_TEXT_FILL_TYPE" val="1"/>
  <p:tag name="KSO_WM_UNIT_USESOURCEFORMAT_APPLY" val="1"/>
</p:tagLst>
</file>

<file path=ppt/tags/tag244.xml><?xml version="1.0" encoding="utf-8"?>
<p:tagLst xmlns:p="http://schemas.openxmlformats.org/presentationml/2006/main">
  <p:tag name="KSO_WM_TEMPLATE_CATEGORY" val="diagram"/>
  <p:tag name="KSO_WM_TEMPLATE_INDEX" val="20187651"/>
  <p:tag name="KSO_WM_UNIT_TYPE" val="l_h_f"/>
  <p:tag name="KSO_WM_UNIT_INDEX" val="1_2_1"/>
  <p:tag name="KSO_WM_UNIT_ID" val="diagram20187651_4*l_h_f*1_2_1"/>
  <p:tag name="KSO_WM_UNIT_LAYERLEVEL" val="1_1_1"/>
  <p:tag name="KSO_WM_UNIT_VALUE" val="32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单击此处添加文本具体内容"/>
  <p:tag name="KSO_WM_UNIT_USESOURCEFORMAT_APPLY" val="1"/>
</p:tagLst>
</file>

<file path=ppt/tags/tag245.xml><?xml version="1.0" encoding="utf-8"?>
<p:tagLst xmlns:p="http://schemas.openxmlformats.org/presentationml/2006/main">
  <p:tag name="KSO_WM_TEMPLATE_CATEGORY" val="diagram"/>
  <p:tag name="KSO_WM_TEMPLATE_INDEX" val="20187651"/>
  <p:tag name="KSO_WM_UNIT_TYPE" val="l_h_a"/>
  <p:tag name="KSO_WM_UNIT_INDEX" val="1_4_1"/>
  <p:tag name="KSO_WM_UNIT_ID" val="diagram20187651_4*l_h_a*1_4_1"/>
  <p:tag name="KSO_WM_UNIT_LAYERLEVEL" val="1_1_1"/>
  <p:tag name="KSO_WM_UNIT_VALUE" val="15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ISCONTENTSTITLE" val="0"/>
  <p:tag name="KSO_WM_UNIT_PRESET_TEXT" val="单击此处添加标题"/>
  <p:tag name="KSO_WM_UNIT_TEXT_FILL_FORE_SCHEMECOLOR_INDEX" val="8"/>
  <p:tag name="KSO_WM_UNIT_TEXT_FILL_TYPE" val="1"/>
  <p:tag name="KSO_WM_UNIT_USESOURCEFORMAT_APPLY" val="1"/>
</p:tagLst>
</file>

<file path=ppt/tags/tag246.xml><?xml version="1.0" encoding="utf-8"?>
<p:tagLst xmlns:p="http://schemas.openxmlformats.org/presentationml/2006/main">
  <p:tag name="KSO_WM_TEMPLATE_CATEGORY" val="diagram"/>
  <p:tag name="KSO_WM_TEMPLATE_INDEX" val="20187651"/>
  <p:tag name="KSO_WM_UNIT_TYPE" val="l_h_f"/>
  <p:tag name="KSO_WM_UNIT_INDEX" val="1_4_1"/>
  <p:tag name="KSO_WM_UNIT_ID" val="diagram20187651_4*l_h_f*1_4_1"/>
  <p:tag name="KSO_WM_UNIT_LAYERLEVEL" val="1_1_1"/>
  <p:tag name="KSO_WM_UNIT_VALUE" val="32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单击此处添加文本具体内容"/>
  <p:tag name="KSO_WM_UNIT_USESOURCEFORMAT_APPLY" val="1"/>
</p:tagLst>
</file>

<file path=ppt/tags/tag247.xml><?xml version="1.0" encoding="utf-8"?>
<p:tagLst xmlns:p="http://schemas.openxmlformats.org/presentationml/2006/main">
  <p:tag name="KSO_WM_TEMPLATE_CATEGORY" val="diagram"/>
  <p:tag name="KSO_WM_TEMPLATE_INDEX" val="20187651"/>
  <p:tag name="KSO_WM_UNIT_TYPE" val="l_h_a"/>
  <p:tag name="KSO_WM_UNIT_INDEX" val="1_1_1"/>
  <p:tag name="KSO_WM_UNIT_ID" val="diagram20187651_4*l_h_a*1_1_1"/>
  <p:tag name="KSO_WM_UNIT_LAYERLEVEL" val="1_1_1"/>
  <p:tag name="KSO_WM_UNIT_VALUE" val="15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ISCONTENTSTITLE" val="0"/>
  <p:tag name="KSO_WM_UNIT_PRESET_TEXT" val="单击此处添加标题"/>
  <p:tag name="KSO_WM_UNIT_TEXT_FILL_FORE_SCHEMECOLOR_INDEX" val="5"/>
  <p:tag name="KSO_WM_UNIT_TEXT_FILL_TYPE" val="1"/>
  <p:tag name="KSO_WM_UNIT_USESOURCEFORMAT_APPLY" val="1"/>
</p:tagLst>
</file>

<file path=ppt/tags/tag248.xml><?xml version="1.0" encoding="utf-8"?>
<p:tagLst xmlns:p="http://schemas.openxmlformats.org/presentationml/2006/main">
  <p:tag name="KSO_WM_TEMPLATE_CATEGORY" val="diagram"/>
  <p:tag name="KSO_WM_TEMPLATE_INDEX" val="20187651"/>
  <p:tag name="KSO_WM_UNIT_TYPE" val="l_h_f"/>
  <p:tag name="KSO_WM_UNIT_INDEX" val="1_1_1"/>
  <p:tag name="KSO_WM_UNIT_ID" val="diagram20187651_4*l_h_f*1_1_1"/>
  <p:tag name="KSO_WM_UNIT_LAYERLEVEL" val="1_1_1"/>
  <p:tag name="KSO_WM_UNIT_VALUE" val="32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单击此处添加文本具体内容"/>
  <p:tag name="KSO_WM_UNIT_USESOURCEFORMAT_APPLY" val="1"/>
</p:tagLst>
</file>

<file path=ppt/tags/tag249.xml><?xml version="1.0" encoding="utf-8"?>
<p:tagLst xmlns:p="http://schemas.openxmlformats.org/presentationml/2006/main">
  <p:tag name="KSO_WM_TEMPLATE_CATEGORY" val="diagram"/>
  <p:tag name="KSO_WM_TEMPLATE_INDEX" val="20187651"/>
  <p:tag name="KSO_WM_UNIT_TYPE" val="l_h_a"/>
  <p:tag name="KSO_WM_UNIT_INDEX" val="1_3_1"/>
  <p:tag name="KSO_WM_UNIT_ID" val="diagram20187651_4*l_h_a*1_3_1"/>
  <p:tag name="KSO_WM_UNIT_LAYERLEVEL" val="1_1_1"/>
  <p:tag name="KSO_WM_UNIT_VALUE" val="14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ISCONTENTSTITLE" val="0"/>
  <p:tag name="KSO_WM_UNIT_PRESET_TEXT" val="单击此处添加标题"/>
  <p:tag name="KSO_WM_UNIT_TEXT_FILL_FORE_SCHEMECOLOR_INDEX" val="7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ID" val="diagram20187651_3"/>
  <p:tag name="KSO_WM_SLIDE_TYPE" val="text"/>
  <p:tag name="KSO_WM_SLIDE_SUBTYPE" val="diag"/>
  <p:tag name="KSO_WM_SLIDE_ITEM_CNT" val="4"/>
  <p:tag name="KSO_WM_SLIDE_INDEX" val="3"/>
  <p:tag name="KSO_WM_SLIDE_SIZE" val="809.536*366.875"/>
  <p:tag name="KSO_WM_SLIDE_POSITION" val="74.833*86.5625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187651"/>
  <p:tag name="KSO_WM_SLIDE_LAYOUT" val="l"/>
  <p:tag name="KSO_WM_SLIDE_LAYOUT_CNT" val="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364_1*q_h_i*1_2_1"/>
  <p:tag name="KSO_WM_TEMPLATE_CATEGORY" val="diagram"/>
  <p:tag name="KSO_WM_TEMPLATE_INDEX" val="20201364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2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364_1*q_h_i*1_1_1"/>
  <p:tag name="KSO_WM_TEMPLATE_CATEGORY" val="diagram"/>
  <p:tag name="KSO_WM_TEMPLATE_INDEX" val="20201364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364_1*q_h_i*1_2_2"/>
  <p:tag name="KSO_WM_TEMPLATE_CATEGORY" val="diagram"/>
  <p:tag name="KSO_WM_TEMPLATE_INDEX" val="20201364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2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364_1*q_h_i*1_1_2"/>
  <p:tag name="KSO_WM_TEMPLATE_CATEGORY" val="diagram"/>
  <p:tag name="KSO_WM_TEMPLATE_INDEX" val="20201364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1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364_1*q_h_i*1_3_1"/>
  <p:tag name="KSO_WM_TEMPLATE_CATEGORY" val="diagram"/>
  <p:tag name="KSO_WM_TEMPLATE_INDEX" val="20201364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3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364_1*q_i*1_1"/>
  <p:tag name="KSO_WM_TEMPLATE_CATEGORY" val="diagram"/>
  <p:tag name="KSO_WM_TEMPLATE_INDEX" val="20201364"/>
  <p:tag name="KSO_WM_UNIT_LAYERLEVEL" val="1_1"/>
  <p:tag name="KSO_WM_TAG_VERSION" val="1.0"/>
  <p:tag name="KSO_WM_BEAUTIFY_FLAG" val="#wm#"/>
  <p:tag name="KSO_WM_DIAGRAM_GROUP_CODE" val="q1-1"/>
  <p:tag name="KSO_WM_UNIT_TYPE" val="q_i"/>
  <p:tag name="KSO_WM_UNIT_INDEX" val="1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364_1*q_h_i*1_3_2"/>
  <p:tag name="KSO_WM_TEMPLATE_CATEGORY" val="diagram"/>
  <p:tag name="KSO_WM_TEMPLATE_INDEX" val="20201364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3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364_1*q_h_i*1_1_4"/>
  <p:tag name="KSO_WM_TEMPLATE_CATEGORY" val="diagram"/>
  <p:tag name="KSO_WM_TEMPLATE_INDEX" val="20201364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1_4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364_1*q_h_i*1_2_4"/>
  <p:tag name="KSO_WM_TEMPLATE_CATEGORY" val="diagram"/>
  <p:tag name="KSO_WM_TEMPLATE_INDEX" val="20201364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2_4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364_1*q_h_i*1_3_4"/>
  <p:tag name="KSO_WM_TEMPLATE_CATEGORY" val="diagram"/>
  <p:tag name="KSO_WM_TEMPLATE_INDEX" val="20201364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3_4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364_1*q_i*1_2"/>
  <p:tag name="KSO_WM_TEMPLATE_CATEGORY" val="diagram"/>
  <p:tag name="KSO_WM_TEMPLATE_INDEX" val="20201364"/>
  <p:tag name="KSO_WM_UNIT_LAYERLEVEL" val="1_1"/>
  <p:tag name="KSO_WM_TAG_VERSION" val="1.0"/>
  <p:tag name="KSO_WM_BEAUTIFY_FLAG" val="#wm#"/>
  <p:tag name="KSO_WM_DIAGRAM_GROUP_CODE" val="q1-1"/>
  <p:tag name="KSO_WM_UNIT_TYPE" val="q_i"/>
  <p:tag name="KSO_WM_UNIT_INDEX" val="1_2"/>
  <p:tag name="KSO_WM_UNIT_FILL_FORE_SCHEMECOLOR_INDEX" val="1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364_1*a*1"/>
  <p:tag name="KSO_WM_TEMPLATE_CATEGORY" val="diagram"/>
  <p:tag name="KSO_WM_TEMPLATE_INDEX" val="20201364"/>
  <p:tag name="KSO_WM_UNIT_LAYERLEVEL" val="1"/>
  <p:tag name="KSO_WM_TAG_VERSION" val="1.0"/>
  <p:tag name="KSO_WM_BEAUTIFY_FLAG" val="#wm#"/>
  <p:tag name="KSO_WM_UNIT_ISCONTENTSTITLE" val="0"/>
  <p:tag name="KSO_WM_UNIT_PRESET_TEXT" val="个人工作思路"/>
  <p:tag name="KSO_WM_UNIT_NOCLEAR" val="0"/>
  <p:tag name="KSO_WM_UNIT_VALUE" val="36"/>
  <p:tag name="KSO_WM_DIAGRAM_GROUP_CODE" val="q1-1"/>
  <p:tag name="KSO_WM_UNIT_TYPE" val="a"/>
  <p:tag name="KSO_WM_UNIT_INDEX" val="1"/>
  <p:tag name="KSO_WM_UNIT_TEXT_FILL_FORE_SCHEMECOLOR_INDEX" val="13"/>
  <p:tag name="KSO_WM_UNIT_TEXT_FILL_TYPE" val="1"/>
  <p:tag name="KSO_WM_UNIT_USESOURCEFORMAT_APPLY" val="1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364_1*b*1"/>
  <p:tag name="KSO_WM_TEMPLATE_CATEGORY" val="diagram"/>
  <p:tag name="KSO_WM_TEMPLATE_INDEX" val="20201364"/>
  <p:tag name="KSO_WM_UNIT_LAYERLEVEL" val="1"/>
  <p:tag name="KSO_WM_TAG_VERSION" val="1.0"/>
  <p:tag name="KSO_WM_BEAUTIFY_FLAG" val="#wm#"/>
  <p:tag name="KSO_WM_UNIT_ISCONTENTSTITLE" val="0"/>
  <p:tag name="KSO_WM_UNIT_PRESET_TEXT" val="PERSONAL WORK IDEAS"/>
  <p:tag name="KSO_WM_UNIT_NOCLEAR" val="0"/>
  <p:tag name="KSO_WM_UNIT_VALUE" val="62"/>
  <p:tag name="KSO_WM_DIAGRAM_GROUP_CODE" val="q1-1"/>
  <p:tag name="KSO_WM_UNIT_TYPE" val="b"/>
  <p:tag name="KSO_WM_UNIT_INDEX" val="1"/>
  <p:tag name="KSO_WM_UNIT_TEXT_FILL_FORE_SCHEMECOLOR_INDEX" val="13"/>
  <p:tag name="KSO_WM_UNIT_TEXT_FILL_TYPE" val="1"/>
  <p:tag name="KSO_WM_UNIT_USESOURCEFORMAT_APPLY" val="1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364_1*q_h_f*1_2_1"/>
  <p:tag name="KSO_WM_TEMPLATE_CATEGORY" val="diagram"/>
  <p:tag name="KSO_WM_TEMPLATE_INDEX" val="20201364"/>
  <p:tag name="KSO_WM_UNIT_LAYERLEVEL" val="1_1_1"/>
  <p:tag name="KSO_WM_TAG_VERSION" val="1.0"/>
  <p:tag name="KSO_WM_BEAUTIFY_FLAG" val="#wm#"/>
  <p:tag name="KSO_WM_UNIT_PRESET_TEXT" val="不断提高自身综合整体素质增强工作责任心和事业心&#13;加强业务学习知识"/>
  <p:tag name="KSO_WM_UNIT_NOCLEAR" val="0"/>
  <p:tag name="KSO_WM_UNIT_VALUE" val="56"/>
  <p:tag name="KSO_WM_DIAGRAM_GROUP_CODE" val="q1-1"/>
  <p:tag name="KSO_WM_UNIT_TYPE" val="q_h_f"/>
  <p:tag name="KSO_WM_UNIT_INDEX" val="1_2_1"/>
  <p:tag name="KSO_WM_UNIT_TEXT_FILL_FORE_SCHEMECOLOR_INDEX" val="13"/>
  <p:tag name="KSO_WM_UNIT_TEXT_FILL_TYPE" val="1"/>
  <p:tag name="KSO_WM_UNIT_USESOURCEFORMAT_APPLY" val="1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364_1*q_h_a*1_2_1"/>
  <p:tag name="KSO_WM_TEMPLATE_CATEGORY" val="diagram"/>
  <p:tag name="KSO_WM_TEMPLATE_INDEX" val="20201364"/>
  <p:tag name="KSO_WM_UNIT_LAYERLEVEL" val="1_1_1"/>
  <p:tag name="KSO_WM_TAG_VERSION" val="1.0"/>
  <p:tag name="KSO_WM_BEAUTIFY_FLAG" val="#wm#"/>
  <p:tag name="KSO_WM_UNIT_ISCONTENTSTITLE" val="0"/>
  <p:tag name="KSO_WM_UNIT_PRESET_TEXT" val="加强学习"/>
  <p:tag name="KSO_WM_UNIT_NOCLEAR" val="0"/>
  <p:tag name="KSO_WM_UNIT_VALUE" val="9"/>
  <p:tag name="KSO_WM_DIAGRAM_GROUP_CODE" val="q1-1"/>
  <p:tag name="KSO_WM_UNIT_TYPE" val="q_h_a"/>
  <p:tag name="KSO_WM_UNIT_INDEX" val="1_2_1"/>
  <p:tag name="KSO_WM_UNIT_TEXT_FILL_FORE_SCHEMECOLOR_INDEX" val="5"/>
  <p:tag name="KSO_WM_UNIT_TEXT_FILL_TYPE" val="1"/>
  <p:tag name="KSO_WM_UNIT_USESOURCEFORMAT_APPLY" val="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364_1*q_h_f*1_3_1"/>
  <p:tag name="KSO_WM_TEMPLATE_CATEGORY" val="diagram"/>
  <p:tag name="KSO_WM_TEMPLATE_INDEX" val="20201364"/>
  <p:tag name="KSO_WM_UNIT_LAYERLEVEL" val="1_1_1"/>
  <p:tag name="KSO_WM_TAG_VERSION" val="1.0"/>
  <p:tag name="KSO_WM_BEAUTIFY_FLAG" val="#wm#"/>
  <p:tag name="KSO_WM_UNIT_PRESET_TEXT" val="增强工作计划性，将工作计划细化，努力做到当日工作当日完成"/>
  <p:tag name="KSO_WM_UNIT_NOCLEAR" val="0"/>
  <p:tag name="KSO_WM_UNIT_VALUE" val="60"/>
  <p:tag name="KSO_WM_DIAGRAM_GROUP_CODE" val="q1-1"/>
  <p:tag name="KSO_WM_UNIT_TYPE" val="q_h_f"/>
  <p:tag name="KSO_WM_UNIT_INDEX" val="1_3_1"/>
  <p:tag name="KSO_WM_UNIT_TEXT_FILL_FORE_SCHEMECOLOR_INDEX" val="13"/>
  <p:tag name="KSO_WM_UNIT_TEXT_FILL_TYPE" val="1"/>
  <p:tag name="KSO_WM_UNIT_USESOURCEFORMAT_APPLY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364_1*q_h_a*1_3_1"/>
  <p:tag name="KSO_WM_TEMPLATE_CATEGORY" val="diagram"/>
  <p:tag name="KSO_WM_TEMPLATE_INDEX" val="20201364"/>
  <p:tag name="KSO_WM_UNIT_LAYERLEVEL" val="1_1_1"/>
  <p:tag name="KSO_WM_TAG_VERSION" val="1.0"/>
  <p:tag name="KSO_WM_BEAUTIFY_FLAG" val="#wm#"/>
  <p:tag name="KSO_WM_UNIT_ISCONTENTSTITLE" val="0"/>
  <p:tag name="KSO_WM_UNIT_PRESET_TEXT" val="增强计划性"/>
  <p:tag name="KSO_WM_UNIT_NOCLEAR" val="0"/>
  <p:tag name="KSO_WM_UNIT_VALUE" val="10"/>
  <p:tag name="KSO_WM_DIAGRAM_GROUP_CODE" val="q1-1"/>
  <p:tag name="KSO_WM_UNIT_TYPE" val="q_h_a"/>
  <p:tag name="KSO_WM_UNIT_INDEX" val="1_3_1"/>
  <p:tag name="KSO_WM_UNIT_TEXT_FILL_FORE_SCHEMECOLOR_INDEX" val="5"/>
  <p:tag name="KSO_WM_UNIT_TEXT_FILL_TYPE" val="1"/>
  <p:tag name="KSO_WM_UNIT_USESOURCEFORMAT_APPLY" val="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364_1*q_h_f*1_1_1"/>
  <p:tag name="KSO_WM_TEMPLATE_CATEGORY" val="diagram"/>
  <p:tag name="KSO_WM_TEMPLATE_INDEX" val="20201364"/>
  <p:tag name="KSO_WM_UNIT_LAYERLEVEL" val="1_1_1"/>
  <p:tag name="KSO_WM_TAG_VERSION" val="1.0"/>
  <p:tag name="KSO_WM_BEAUTIFY_FLAG" val="#wm#"/>
  <p:tag name="KSO_WM_UNIT_PRESET_TEXT" val="增强与各股室的沟通协调力度，通过与其他股室努力完成办公室经济指标"/>
  <p:tag name="KSO_WM_UNIT_NOCLEAR" val="0"/>
  <p:tag name="KSO_WM_UNIT_VALUE" val="56"/>
  <p:tag name="KSO_WM_DIAGRAM_GROUP_CODE" val="q1-1"/>
  <p:tag name="KSO_WM_UNIT_TYPE" val="q_h_f"/>
  <p:tag name="KSO_WM_UNIT_INDEX" val="1_1_1"/>
  <p:tag name="KSO_WM_UNIT_TEXT_FILL_FORE_SCHEMECOLOR_INDEX" val="13"/>
  <p:tag name="KSO_WM_UNIT_TEXT_FILL_TYPE" val="1"/>
  <p:tag name="KSO_WM_UNIT_USESOURCEFORMAT_APPLY" val="1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364_1*q_h_a*1_1_1"/>
  <p:tag name="KSO_WM_TEMPLATE_CATEGORY" val="diagram"/>
  <p:tag name="KSO_WM_TEMPLATE_INDEX" val="20201364"/>
  <p:tag name="KSO_WM_UNIT_LAYERLEVEL" val="1_1_1"/>
  <p:tag name="KSO_WM_TAG_VERSION" val="1.0"/>
  <p:tag name="KSO_WM_BEAUTIFY_FLAG" val="#wm#"/>
  <p:tag name="KSO_WM_UNIT_ISCONTENTSTITLE" val="0"/>
  <p:tag name="KSO_WM_UNIT_PRESET_TEXT" val="加强沟通能力"/>
  <p:tag name="KSO_WM_UNIT_NOCLEAR" val="0"/>
  <p:tag name="KSO_WM_UNIT_VALUE" val="9"/>
  <p:tag name="KSO_WM_DIAGRAM_GROUP_CODE" val="q1-1"/>
  <p:tag name="KSO_WM_UNIT_TYPE" val="q_h_a"/>
  <p:tag name="KSO_WM_UNIT_INDEX" val="1_1_1"/>
  <p:tag name="KSO_WM_UNIT_TEXT_FILL_FORE_SCHEMECOLOR_INDEX" val="5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ID" val="diagram20201364_1"/>
  <p:tag name="KSO_WM_TEMPLATE_SUBCATEGORY" val="0"/>
  <p:tag name="KSO_WM_SLIDE_TYPE" val="text"/>
  <p:tag name="KSO_WM_SLIDE_SUBTYPE" val="diag"/>
  <p:tag name="KSO_WM_SLIDE_ITEM_CNT" val="3"/>
  <p:tag name="KSO_WM_SLIDE_INDEX" val="1"/>
  <p:tag name="KSO_WM_SLIDE_SIZE" val="644.124*296.531"/>
  <p:tag name="KSO_WM_SLIDE_POSITION" val="165.606*183.432"/>
  <p:tag name="KSO_WM_TAG_VERSION" val="1.0"/>
  <p:tag name="KSO_WM_BEAUTIFY_FLAG" val="#wm#"/>
  <p:tag name="KSO_WM_TEMPLATE_CATEGORY" val="diagram"/>
  <p:tag name="KSO_WM_TEMPLATE_INDEX" val="20201364"/>
  <p:tag name="KSO_WM_DIAGRAM_GROUP_CODE" val="q1-1"/>
  <p:tag name="KSO_WM_SLIDE_DIAGTYPE" val="q"/>
  <p:tag name="KSO_WM_SLIDE_LAYOUT" val="a_b_q"/>
  <p:tag name="KSO_WM_SLIDE_LAYOUT_CNT" val="1_1_1"/>
</p:tagLst>
</file>

<file path=ppt/tags/tag271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2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00866_1*f*2"/>
  <p:tag name="KSO_WM_TEMPLATE_CATEGORY" val="diagram"/>
  <p:tag name="KSO_WM_TEMPLATE_INDEX" val="20200866"/>
  <p:tag name="KSO_WM_UNIT_LAYERLEVEL" val="1"/>
  <p:tag name="KSO_WM_TAG_VERSION" val="1.0"/>
  <p:tag name="KSO_WM_BEAUTIFY_FLAG" val="#wm#"/>
  <p:tag name="KSO_WM_UNIT_DEFAULT_FONT" val="14;20;2"/>
  <p:tag name="KSO_WM_UNIT_BLOCK" val="0"/>
  <p:tag name="KSO_WM_UNIT_PLACING_PICTURE_MD4" val="0"/>
</p:tagLst>
</file>

<file path=ppt/tags/tag27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6_1*f*1"/>
  <p:tag name="KSO_WM_TEMPLATE_CATEGORY" val="diagram"/>
  <p:tag name="KSO_WM_TEMPLATE_INDEX" val="20200866"/>
  <p:tag name="KSO_WM_UNIT_LAYERLEVEL" val="1"/>
  <p:tag name="KSO_WM_TAG_VERSION" val="1.0"/>
  <p:tag name="KSO_WM_BEAUTIFY_FLAG" val="#wm#"/>
  <p:tag name="KSO_WM_UNIT_PRESET_TEXT" val="点击输入正文"/>
  <p:tag name="KSO_WM_UNIT_VALUE" val="264"/>
  <p:tag name="KSO_WM_UNIT_SHOW_EDIT_AREA_INDICATION" val="1"/>
  <p:tag name="KSO_WM_UNIT_DEFAULT_FONT" val="14;20;2"/>
  <p:tag name="KSO_WM_UNIT_BLOCK" val="0"/>
  <p:tag name="KSO_WM_UNIT_PLACING_PICTURE_MD4" val="0"/>
</p:tagLst>
</file>

<file path=ppt/tags/tag27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6_1*a*1"/>
  <p:tag name="KSO_WM_TEMPLATE_CATEGORY" val="diagram"/>
  <p:tag name="KSO_WM_TEMPLATE_INDEX" val="20200866"/>
  <p:tag name="KSO_WM_UNIT_LAYERLEVEL" val="1"/>
  <p:tag name="KSO_WM_TAG_VERSION" val="1.0"/>
  <p:tag name="KSO_WM_BEAUTIFY_FLAG" val="#wm#"/>
  <p:tag name="KSO_WM_UNIT_DEFAULT_FONT" val="24;44;4"/>
  <p:tag name="KSO_WM_UNIT_BLOCK" val="1"/>
  <p:tag name="KSO_WM_UNIT_ISNUMDGMTITLE" val="0"/>
  <p:tag name="KSO_WM_UNIT_PLACING_PICTURE_MD4" val="0"/>
</p:tagLst>
</file>

<file path=ppt/tags/tag274.xml><?xml version="1.0" encoding="utf-8"?>
<p:tagLst xmlns:p="http://schemas.openxmlformats.org/presentationml/2006/main">
  <p:tag name="KSO_WM_SLIDE_ID" val="diagram20200866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7"/>
  <p:tag name="KSO_WM_SLIDE_POSITION" val="47*37"/>
  <p:tag name="KSO_WM_TAG_VERSION" val="1.0"/>
  <p:tag name="KSO_WM_BEAUTIFY_FLAG" val="#wm#"/>
  <p:tag name="KSO_WM_TEMPLATE_CATEGORY" val="diagram"/>
  <p:tag name="KSO_WM_TEMPLATE_INDEX" val="20200866"/>
  <p:tag name="KSO_WM_SLIDE_LAYOUT" val="a_f"/>
  <p:tag name="KSO_WM_SLIDE_LAYOUT_CNT" val="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5.3},&quot;minSize&quot;:{&quot;size1&quot;:25.3},&quot;maxSize&quot;:{&quot;size1&quot;:25.3},&quot;edge&quot;:{&quot;left&quot;:true,&quot;top&quot;:true,&quot;right&quot;:true,&quot;bottom&quot;:true},&quot;backgroundInfo&quot;:[{&quot;type&quot;:&quot;general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81,&quot;top&quot;:1.319,&quot;right&quot;:1.681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1},&quot;minSize&quot;:{&quot;size1&quot;:30.0},&quot;maxSize&quot;:{&quot;size1&quot;:65.5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81,&quot;top&quot;:0.036,&quot;right&quot;:1.466,&quot;bottom&quot;:1.957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0.036,&quot;right&quot;:1.681,&quot;bottom&quot;:1.957},&quot;edge&quot;:{&quot;left&quot;:false,&quot;top&quot;:false,&quot;right&quot;:true,&quot;bottom&quot;:true}}]}]}"/>
  <p:tag name="KSO_WM_SLIDE_CAN_ADD_NAVIGATION" val="1"/>
  <p:tag name="KSO_WM_SLIDE_BACKGROUND" val="[&quot;general&quot;]"/>
  <p:tag name="KSO_WM_SLIDE_RATIO" val="1.777778"/>
  <p:tag name="KSO_WM_TEMPLATE_MASTER_TYPE" val="0"/>
  <p:tag name="KSO_WM_TEMPLATE_COLOR_TYPE" val="1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26*i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TYPE" val="i"/>
  <p:tag name="KSO_WM_UNIT_INDEX" val="1"/>
  <p:tag name="KSO_WM_UNIT_PRESET_TEXT" val="20XX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26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VALUE" val="7"/>
  <p:tag name="KSO_WM_UNIT_TYPE" val="a"/>
  <p:tag name="KSO_WM_UNIT_INDEX" val="1"/>
  <p:tag name="KSO_WM_UNIT_PRESET_TEXT" val="谢谢观看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26*b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文本具体内容"/>
  <p:tag name="KSO_WM_UNIT_NOCLEAR" val="0"/>
  <p:tag name="KSO_WM_UNIT_VALUE" val="18"/>
  <p:tag name="KSO_WM_UNIT_TYPE" val="b"/>
  <p:tag name="KSO_WM_UNIT_INDEX" val="1"/>
</p:tagLst>
</file>

<file path=ppt/tags/tag278.xml><?xml version="1.0" encoding="utf-8"?>
<p:tagLst xmlns:p="http://schemas.openxmlformats.org/presentationml/2006/main">
  <p:tag name="KSO_WM_SLIDE_ID" val="custom20205243_26"/>
  <p:tag name="KSO_WM_TEMPLATE_SUBCATEGORY" val="0"/>
  <p:tag name="KSO_WM_TEMPLATE_MASTER_TYPE" val="1"/>
  <p:tag name="KSO_WM_TEMPLATE_COLOR_TYPE" val="1"/>
  <p:tag name="KSO_WM_SLIDE_ITEM_CNT" val="0"/>
  <p:tag name="KSO_WM_SLIDE_INDEX" val="26"/>
  <p:tag name="KSO_WM_TAG_VERSION" val="1.0"/>
  <p:tag name="KSO_WM_BEAUTIFY_FLAG" val="#wm#"/>
  <p:tag name="KSO_WM_TEMPLATE_CATEGORY" val="custom"/>
  <p:tag name="KSO_WM_TEMPLATE_INDEX" val="20205243"/>
  <p:tag name="KSO_WM_SLIDE_TYPE" val="endPage"/>
  <p:tag name="KSO_WM_SLIDE_SUBTYPE" val="pureTxt"/>
  <p:tag name="KSO_WM_SLIDE_LAYOUT" val="a_b"/>
  <p:tag name="KSO_WM_SLIDE_LAYOUT_CNT" val="1_1"/>
  <p:tag name="KSO_WM_SPECIAL_SOURCE" val="bdnull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</p:tagLst>
</file>

<file path=ppt/tags/tag86.xml><?xml version="1.0" encoding="utf-8"?>
<p:tagLst xmlns:p="http://schemas.openxmlformats.org/presentationml/2006/main">
  <p:tag name="KSO_WM_SLIDE_BACKGROUND_TYPE" val="frame"/>
</p:tagLst>
</file>

<file path=ppt/tags/tag8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</p:tagLst>
</file>

<file path=ppt/tags/tag9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1"/>
</p:tagLst>
</file>

<file path=ppt/theme/theme1.xml><?xml version="1.0" encoding="utf-8"?>
<a:theme xmlns:a="http://schemas.openxmlformats.org/drawingml/2006/main" name="1_Office 主题​​">
  <a:themeElements>
    <a:clrScheme name="022430">
      <a:dk1>
        <a:sysClr val="windowText" lastClr="000000"/>
      </a:dk1>
      <a:lt1>
        <a:sysClr val="window" lastClr="FFFFFF"/>
      </a:lt1>
      <a:dk2>
        <a:srgbClr val="0E3661"/>
      </a:dk2>
      <a:lt2>
        <a:srgbClr val="FFFFFF"/>
      </a:lt2>
      <a:accent1>
        <a:srgbClr val="1D6DC2"/>
      </a:accent1>
      <a:accent2>
        <a:srgbClr val="2D7EA1"/>
      </a:accent2>
      <a:accent3>
        <a:srgbClr val="3D8F80"/>
      </a:accent3>
      <a:accent4>
        <a:srgbClr val="4DA05F"/>
      </a:accent4>
      <a:accent5>
        <a:srgbClr val="5DB13E"/>
      </a:accent5>
      <a:accent6>
        <a:srgbClr val="6DC21D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WPS 演示</Application>
  <PresentationFormat>宽屏</PresentationFormat>
  <Paragraphs>95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</vt:lpstr>
      <vt:lpstr>微软雅黑</vt:lpstr>
      <vt:lpstr>汉仪旗黑-85S</vt:lpstr>
      <vt:lpstr>黑体</vt:lpstr>
      <vt:lpstr>Segoe UI</vt:lpstr>
      <vt:lpstr>微软雅黑 Light</vt:lpstr>
      <vt:lpstr>1_Office 主题​​</vt:lpstr>
      <vt:lpstr>蓝色 小清新毕业答辩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张允泽</dc:creator>
  <cp:lastModifiedBy>张允泽</cp:lastModifiedBy>
  <cp:revision>2</cp:revision>
  <dcterms:created xsi:type="dcterms:W3CDTF">2021-09-13T14:39:00Z</dcterms:created>
  <dcterms:modified xsi:type="dcterms:W3CDTF">2021-09-13T14:52:38Z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C3EFBC820C074B50A97404A5754F458D</vt:lpwstr>
  </property>
  <property fmtid="{D5CDD505-2E9C-101B-9397-08002B2CF9AE}" pid="3" name="KSOProductBuildVer">
    <vt:lpwstr>2052-11.1.0.10700</vt:lpwstr>
  </property>
</Properties>
</file>