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embeddedFontLst>
    <p:embeddedFont>
      <p:font typeface="Lato" panose="020F0502020204030203" pitchFamily="34" charset="0"/>
      <p:regular r:id="rId19"/>
      <p:bold r:id="rId20"/>
      <p:italic r:id="rId21"/>
      <p:boldItalic r:id="rId22"/>
    </p:embeddedFont>
    <p:embeddedFont>
      <p:font typeface="Raleway" panose="020F0502020204030204"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7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00428443e8_1_9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300428443e8_1_9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0ccea7e111_0_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30ccea7e1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0ccea7e111_0_9: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0ccea7e11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0ccea7e111_0_1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0ccea7e11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0ccea7e111_0_19: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0ccea7e11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0ccea7e111_0_2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0ccea7e11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00782cf574_1_15: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300782cf574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00428443e8_1_9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300428443e8_1_9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0c26c05d32_0_2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30c26c05d32_0_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0ccea7e111_1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0ccea7e111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0c771063ef_0_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30c771063ef_0_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0c771063ef_0_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30c771063ef_0_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0c771063ef_0_1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g30c771063ef_0_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0c26c05d32_0_1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g30c26c05d32_0_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0c26c05d32_0_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g30c26c05d32_0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65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588427"/>
            <a:ext cx="745763" cy="61102"/>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763267"/>
            <a:ext cx="7688100" cy="2219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4230533"/>
            <a:ext cx="7688100" cy="721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5558926"/>
            <a:ext cx="745763" cy="61102"/>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978600"/>
            <a:ext cx="7688400" cy="165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3030517"/>
            <a:ext cx="7688400" cy="2107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91"/>
        <p:cNvGrpSpPr/>
        <p:nvPr/>
      </p:nvGrpSpPr>
      <p:grpSpPr>
        <a:xfrm>
          <a:off x="0" y="0"/>
          <a:ext cx="0" cy="0"/>
          <a:chOff x="0" y="0"/>
          <a:chExt cx="0" cy="0"/>
        </a:xfrm>
      </p:grpSpPr>
      <p:sp>
        <p:nvSpPr>
          <p:cNvPr id="92" name="Google Shape;92;p14"/>
          <p:cNvSpPr/>
          <p:nvPr/>
        </p:nvSpPr>
        <p:spPr>
          <a:xfrm>
            <a:off x="2382" y="6400800"/>
            <a:ext cx="91416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p:nvPr/>
        </p:nvSpPr>
        <p:spPr>
          <a:xfrm>
            <a:off x="12" y="6334316"/>
            <a:ext cx="9141600" cy="6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txBox="1">
            <a:spLocks noGrp="1"/>
          </p:cNvSpPr>
          <p:nvPr>
            <p:ph type="ctrTitle"/>
          </p:nvPr>
        </p:nvSpPr>
        <p:spPr>
          <a:xfrm>
            <a:off x="822960" y="1069276"/>
            <a:ext cx="7543800" cy="3255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4"/>
          <p:cNvSpPr txBox="1">
            <a:spLocks noGrp="1"/>
          </p:cNvSpPr>
          <p:nvPr>
            <p:ph type="subTitle" idx="1"/>
          </p:nvPr>
        </p:nvSpPr>
        <p:spPr>
          <a:xfrm>
            <a:off x="825038" y="4455621"/>
            <a:ext cx="7543800" cy="11430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100000"/>
              </a:lnSpc>
              <a:spcBef>
                <a:spcPts val="200"/>
              </a:spcBef>
              <a:spcAft>
                <a:spcPts val="0"/>
              </a:spcAft>
              <a:buSzPts val="2400"/>
              <a:buNone/>
              <a:defRPr sz="2400"/>
            </a:lvl2pPr>
            <a:lvl3pPr lvl="2" algn="ctr">
              <a:lnSpc>
                <a:spcPct val="100000"/>
              </a:lnSpc>
              <a:spcBef>
                <a:spcPts val="400"/>
              </a:spcBef>
              <a:spcAft>
                <a:spcPts val="0"/>
              </a:spcAft>
              <a:buSzPts val="2400"/>
              <a:buNone/>
              <a:defRPr sz="2400"/>
            </a:lvl3pPr>
            <a:lvl4pPr lvl="3" algn="ctr">
              <a:lnSpc>
                <a:spcPct val="100000"/>
              </a:lnSpc>
              <a:spcBef>
                <a:spcPts val="400"/>
              </a:spcBef>
              <a:spcAft>
                <a:spcPts val="0"/>
              </a:spcAft>
              <a:buSzPts val="2000"/>
              <a:buNone/>
              <a:defRPr sz="2000"/>
            </a:lvl4pPr>
            <a:lvl5pPr lvl="4" algn="ctr">
              <a:lnSpc>
                <a:spcPct val="10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96" name="Google Shape;96;p14"/>
          <p:cNvSpPr txBox="1">
            <a:spLocks noGrp="1"/>
          </p:cNvSpPr>
          <p:nvPr>
            <p:ph type="dt" idx="10"/>
          </p:nvPr>
        </p:nvSpPr>
        <p:spPr>
          <a:xfrm>
            <a:off x="822961" y="6459786"/>
            <a:ext cx="18543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7" name="Google Shape;97;p14"/>
          <p:cNvSpPr txBox="1">
            <a:spLocks noGrp="1"/>
          </p:cNvSpPr>
          <p:nvPr>
            <p:ph type="ftr" idx="11"/>
          </p:nvPr>
        </p:nvSpPr>
        <p:spPr>
          <a:xfrm>
            <a:off x="2764639" y="6459786"/>
            <a:ext cx="36171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4"/>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99" name="Google Shape;99;p14"/>
          <p:cNvCxnSpPr/>
          <p:nvPr/>
        </p:nvCxnSpPr>
        <p:spPr>
          <a:xfrm>
            <a:off x="905744" y="4343400"/>
            <a:ext cx="7406700" cy="0"/>
          </a:xfrm>
          <a:prstGeom prst="straightConnector1">
            <a:avLst/>
          </a:prstGeom>
          <a:noFill/>
          <a:ln w="9525" cap="flat" cmpd="sng">
            <a:solidFill>
              <a:srgbClr val="7F7F7F"/>
            </a:solidFill>
            <a:prstDash val="solid"/>
            <a:round/>
            <a:headEnd type="none" w="sm" len="sm"/>
            <a:tailEnd type="none" w="sm" len="sm"/>
          </a:ln>
        </p:spPr>
      </p:cxnSp>
      <p:pic>
        <p:nvPicPr>
          <p:cNvPr id="100" name="Google Shape;100;p14" descr="http://www.albany.edu/biology/images/UA_logo/logo_A3_pms124_269.png"/>
          <p:cNvPicPr preferRelativeResize="0"/>
          <p:nvPr/>
        </p:nvPicPr>
        <p:blipFill rotWithShape="1">
          <a:blip r:embed="rId2">
            <a:alphaModFix/>
          </a:blip>
          <a:srcRect/>
          <a:stretch/>
        </p:blipFill>
        <p:spPr>
          <a:xfrm>
            <a:off x="3155208" y="176339"/>
            <a:ext cx="2180784" cy="66877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822960" y="286605"/>
            <a:ext cx="7543800" cy="12072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5"/>
          <p:cNvSpPr txBox="1">
            <a:spLocks noGrp="1"/>
          </p:cNvSpPr>
          <p:nvPr>
            <p:ph type="body" idx="1"/>
          </p:nvPr>
        </p:nvSpPr>
        <p:spPr>
          <a:xfrm>
            <a:off x="822959" y="1566249"/>
            <a:ext cx="7543800" cy="4608300"/>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1200"/>
              </a:spcBef>
              <a:spcAft>
                <a:spcPts val="0"/>
              </a:spcAft>
              <a:buSzPts val="1800"/>
              <a:buChar char=" "/>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4" name="Google Shape;104;p15"/>
          <p:cNvSpPr txBox="1">
            <a:spLocks noGrp="1"/>
          </p:cNvSpPr>
          <p:nvPr>
            <p:ph type="dt" idx="10"/>
          </p:nvPr>
        </p:nvSpPr>
        <p:spPr>
          <a:xfrm>
            <a:off x="822961" y="6459786"/>
            <a:ext cx="18543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5" name="Google Shape;105;p15"/>
          <p:cNvSpPr txBox="1">
            <a:spLocks noGrp="1"/>
          </p:cNvSpPr>
          <p:nvPr>
            <p:ph type="ftr" idx="11"/>
          </p:nvPr>
        </p:nvSpPr>
        <p:spPr>
          <a:xfrm>
            <a:off x="2764639" y="6459786"/>
            <a:ext cx="36171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5"/>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107"/>
        <p:cNvGrpSpPr/>
        <p:nvPr/>
      </p:nvGrpSpPr>
      <p:grpSpPr>
        <a:xfrm>
          <a:off x="0" y="0"/>
          <a:ext cx="0" cy="0"/>
          <a:chOff x="0" y="0"/>
          <a:chExt cx="0" cy="0"/>
        </a:xfrm>
      </p:grpSpPr>
      <p:sp>
        <p:nvSpPr>
          <p:cNvPr id="108" name="Google Shape;108;p16"/>
          <p:cNvSpPr/>
          <p:nvPr/>
        </p:nvSpPr>
        <p:spPr>
          <a:xfrm>
            <a:off x="2382" y="6400800"/>
            <a:ext cx="91416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a:off x="12" y="6334316"/>
            <a:ext cx="9141600" cy="6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txBox="1">
            <a:spLocks noGrp="1"/>
          </p:cNvSpPr>
          <p:nvPr>
            <p:ph type="title"/>
          </p:nvPr>
        </p:nvSpPr>
        <p:spPr>
          <a:xfrm>
            <a:off x="822960" y="758952"/>
            <a:ext cx="7543800" cy="35661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16"/>
          <p:cNvSpPr txBox="1">
            <a:spLocks noGrp="1"/>
          </p:cNvSpPr>
          <p:nvPr>
            <p:ph type="body" idx="1"/>
          </p:nvPr>
        </p:nvSpPr>
        <p:spPr>
          <a:xfrm>
            <a:off x="822960" y="4453128"/>
            <a:ext cx="75438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100000"/>
              </a:lnSpc>
              <a:spcBef>
                <a:spcPts val="200"/>
              </a:spcBef>
              <a:spcAft>
                <a:spcPts val="0"/>
              </a:spcAft>
              <a:buSzPts val="1800"/>
              <a:buNone/>
              <a:defRPr sz="1800">
                <a:solidFill>
                  <a:srgbClr val="888888"/>
                </a:solidFill>
              </a:defRPr>
            </a:lvl2pPr>
            <a:lvl3pPr marL="1371600" lvl="2" indent="-228600" algn="l">
              <a:lnSpc>
                <a:spcPct val="100000"/>
              </a:lnSpc>
              <a:spcBef>
                <a:spcPts val="400"/>
              </a:spcBef>
              <a:spcAft>
                <a:spcPts val="0"/>
              </a:spcAft>
              <a:buSzPts val="1600"/>
              <a:buNone/>
              <a:defRPr sz="1600">
                <a:solidFill>
                  <a:srgbClr val="888888"/>
                </a:solidFill>
              </a:defRPr>
            </a:lvl3pPr>
            <a:lvl4pPr marL="1828800" lvl="3" indent="-228600" algn="l">
              <a:lnSpc>
                <a:spcPct val="100000"/>
              </a:lnSpc>
              <a:spcBef>
                <a:spcPts val="400"/>
              </a:spcBef>
              <a:spcAft>
                <a:spcPts val="0"/>
              </a:spcAft>
              <a:buSzPts val="1400"/>
              <a:buNone/>
              <a:defRPr sz="1400">
                <a:solidFill>
                  <a:srgbClr val="888888"/>
                </a:solidFill>
              </a:defRPr>
            </a:lvl4pPr>
            <a:lvl5pPr marL="2286000" lvl="4" indent="-228600" algn="l">
              <a:lnSpc>
                <a:spcPct val="10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112" name="Google Shape;112;p16"/>
          <p:cNvSpPr txBox="1">
            <a:spLocks noGrp="1"/>
          </p:cNvSpPr>
          <p:nvPr>
            <p:ph type="dt" idx="10"/>
          </p:nvPr>
        </p:nvSpPr>
        <p:spPr>
          <a:xfrm>
            <a:off x="822961" y="6459786"/>
            <a:ext cx="18543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3" name="Google Shape;113;p16"/>
          <p:cNvSpPr txBox="1">
            <a:spLocks noGrp="1"/>
          </p:cNvSpPr>
          <p:nvPr>
            <p:ph type="ftr" idx="11"/>
          </p:nvPr>
        </p:nvSpPr>
        <p:spPr>
          <a:xfrm>
            <a:off x="2764639" y="6459786"/>
            <a:ext cx="36171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6"/>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15" name="Google Shape;115;p16"/>
          <p:cNvCxnSpPr/>
          <p:nvPr/>
        </p:nvCxnSpPr>
        <p:spPr>
          <a:xfrm>
            <a:off x="905744" y="4343400"/>
            <a:ext cx="740670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17"/>
          <p:cNvSpPr txBox="1">
            <a:spLocks noGrp="1"/>
          </p:cNvSpPr>
          <p:nvPr>
            <p:ph type="body" idx="1"/>
          </p:nvPr>
        </p:nvSpPr>
        <p:spPr>
          <a:xfrm>
            <a:off x="822960" y="1845735"/>
            <a:ext cx="3703200" cy="4023300"/>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1200"/>
              </a:spcBef>
              <a:spcAft>
                <a:spcPts val="0"/>
              </a:spcAft>
              <a:buSzPts val="1800"/>
              <a:buChar char=" "/>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19" name="Google Shape;119;p17"/>
          <p:cNvSpPr txBox="1">
            <a:spLocks noGrp="1"/>
          </p:cNvSpPr>
          <p:nvPr>
            <p:ph type="body" idx="2"/>
          </p:nvPr>
        </p:nvSpPr>
        <p:spPr>
          <a:xfrm>
            <a:off x="4663440" y="1845735"/>
            <a:ext cx="3703200" cy="4023300"/>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1200"/>
              </a:spcBef>
              <a:spcAft>
                <a:spcPts val="0"/>
              </a:spcAft>
              <a:buSzPts val="1800"/>
              <a:buChar char=" "/>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20" name="Google Shape;120;p17"/>
          <p:cNvSpPr txBox="1">
            <a:spLocks noGrp="1"/>
          </p:cNvSpPr>
          <p:nvPr>
            <p:ph type="dt" idx="10"/>
          </p:nvPr>
        </p:nvSpPr>
        <p:spPr>
          <a:xfrm>
            <a:off x="822961" y="6459786"/>
            <a:ext cx="18543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1" name="Google Shape;121;p17"/>
          <p:cNvSpPr txBox="1">
            <a:spLocks noGrp="1"/>
          </p:cNvSpPr>
          <p:nvPr>
            <p:ph type="ftr" idx="11"/>
          </p:nvPr>
        </p:nvSpPr>
        <p:spPr>
          <a:xfrm>
            <a:off x="2764639" y="6459786"/>
            <a:ext cx="36171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7"/>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18"/>
          <p:cNvSpPr txBox="1">
            <a:spLocks noGrp="1"/>
          </p:cNvSpPr>
          <p:nvPr>
            <p:ph type="body" idx="1"/>
          </p:nvPr>
        </p:nvSpPr>
        <p:spPr>
          <a:xfrm>
            <a:off x="822960" y="1846052"/>
            <a:ext cx="3703200" cy="7362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200"/>
              </a:spcBef>
              <a:spcAft>
                <a:spcPts val="0"/>
              </a:spcAft>
              <a:buSzPts val="2000"/>
              <a:buNone/>
              <a:defRPr sz="2000" b="0" cap="none">
                <a:solidFill>
                  <a:schemeClr val="dk2"/>
                </a:solidFill>
              </a:defRPr>
            </a:lvl1pPr>
            <a:lvl2pPr marL="914400" lvl="1" indent="-228600" algn="l">
              <a:lnSpc>
                <a:spcPct val="100000"/>
              </a:lnSpc>
              <a:spcBef>
                <a:spcPts val="200"/>
              </a:spcBef>
              <a:spcAft>
                <a:spcPts val="0"/>
              </a:spcAft>
              <a:buSzPts val="2000"/>
              <a:buNone/>
              <a:defRPr sz="2000" b="1"/>
            </a:lvl2pPr>
            <a:lvl3pPr marL="1371600" lvl="2" indent="-228600" algn="l">
              <a:lnSpc>
                <a:spcPct val="100000"/>
              </a:lnSpc>
              <a:spcBef>
                <a:spcPts val="400"/>
              </a:spcBef>
              <a:spcAft>
                <a:spcPts val="0"/>
              </a:spcAft>
              <a:buSzPts val="1800"/>
              <a:buNone/>
              <a:defRPr sz="1800" b="1"/>
            </a:lvl3pPr>
            <a:lvl4pPr marL="1828800" lvl="3" indent="-228600" algn="l">
              <a:lnSpc>
                <a:spcPct val="100000"/>
              </a:lnSpc>
              <a:spcBef>
                <a:spcPts val="40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26" name="Google Shape;126;p18"/>
          <p:cNvSpPr txBox="1">
            <a:spLocks noGrp="1"/>
          </p:cNvSpPr>
          <p:nvPr>
            <p:ph type="body" idx="2"/>
          </p:nvPr>
        </p:nvSpPr>
        <p:spPr>
          <a:xfrm>
            <a:off x="822960" y="2582335"/>
            <a:ext cx="3703200" cy="3286800"/>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1200"/>
              </a:spcBef>
              <a:spcAft>
                <a:spcPts val="0"/>
              </a:spcAft>
              <a:buSzPts val="1800"/>
              <a:buChar char=" "/>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27" name="Google Shape;127;p18"/>
          <p:cNvSpPr txBox="1">
            <a:spLocks noGrp="1"/>
          </p:cNvSpPr>
          <p:nvPr>
            <p:ph type="body" idx="3"/>
          </p:nvPr>
        </p:nvSpPr>
        <p:spPr>
          <a:xfrm>
            <a:off x="4663440" y="1846052"/>
            <a:ext cx="3703200" cy="7362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200"/>
              </a:spcBef>
              <a:spcAft>
                <a:spcPts val="0"/>
              </a:spcAft>
              <a:buSzPts val="2000"/>
              <a:buNone/>
              <a:defRPr sz="2000" b="0" cap="none">
                <a:solidFill>
                  <a:schemeClr val="dk2"/>
                </a:solidFill>
              </a:defRPr>
            </a:lvl1pPr>
            <a:lvl2pPr marL="914400" lvl="1" indent="-228600" algn="l">
              <a:lnSpc>
                <a:spcPct val="100000"/>
              </a:lnSpc>
              <a:spcBef>
                <a:spcPts val="200"/>
              </a:spcBef>
              <a:spcAft>
                <a:spcPts val="0"/>
              </a:spcAft>
              <a:buSzPts val="2000"/>
              <a:buNone/>
              <a:defRPr sz="2000" b="1"/>
            </a:lvl2pPr>
            <a:lvl3pPr marL="1371600" lvl="2" indent="-228600" algn="l">
              <a:lnSpc>
                <a:spcPct val="100000"/>
              </a:lnSpc>
              <a:spcBef>
                <a:spcPts val="400"/>
              </a:spcBef>
              <a:spcAft>
                <a:spcPts val="0"/>
              </a:spcAft>
              <a:buSzPts val="1800"/>
              <a:buNone/>
              <a:defRPr sz="1800" b="1"/>
            </a:lvl3pPr>
            <a:lvl4pPr marL="1828800" lvl="3" indent="-228600" algn="l">
              <a:lnSpc>
                <a:spcPct val="100000"/>
              </a:lnSpc>
              <a:spcBef>
                <a:spcPts val="40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28" name="Google Shape;128;p18"/>
          <p:cNvSpPr txBox="1">
            <a:spLocks noGrp="1"/>
          </p:cNvSpPr>
          <p:nvPr>
            <p:ph type="body" idx="4"/>
          </p:nvPr>
        </p:nvSpPr>
        <p:spPr>
          <a:xfrm>
            <a:off x="4663440" y="2582334"/>
            <a:ext cx="3703200" cy="3286800"/>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1200"/>
              </a:spcBef>
              <a:spcAft>
                <a:spcPts val="0"/>
              </a:spcAft>
              <a:buSzPts val="1800"/>
              <a:buChar char=" "/>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29" name="Google Shape;129;p18"/>
          <p:cNvSpPr txBox="1">
            <a:spLocks noGrp="1"/>
          </p:cNvSpPr>
          <p:nvPr>
            <p:ph type="dt" idx="10"/>
          </p:nvPr>
        </p:nvSpPr>
        <p:spPr>
          <a:xfrm>
            <a:off x="822961" y="6459786"/>
            <a:ext cx="18543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18"/>
          <p:cNvSpPr txBox="1">
            <a:spLocks noGrp="1"/>
          </p:cNvSpPr>
          <p:nvPr>
            <p:ph type="ftr" idx="11"/>
          </p:nvPr>
        </p:nvSpPr>
        <p:spPr>
          <a:xfrm>
            <a:off x="2764639" y="6459786"/>
            <a:ext cx="36171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8"/>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822960" y="286605"/>
            <a:ext cx="7543800" cy="12072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txBox="1">
            <a:spLocks noGrp="1"/>
          </p:cNvSpPr>
          <p:nvPr>
            <p:ph type="dt" idx="10"/>
          </p:nvPr>
        </p:nvSpPr>
        <p:spPr>
          <a:xfrm>
            <a:off x="822961" y="6459786"/>
            <a:ext cx="18543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5" name="Google Shape;135;p19"/>
          <p:cNvSpPr txBox="1">
            <a:spLocks noGrp="1"/>
          </p:cNvSpPr>
          <p:nvPr>
            <p:ph type="ftr" idx="11"/>
          </p:nvPr>
        </p:nvSpPr>
        <p:spPr>
          <a:xfrm>
            <a:off x="2764639" y="6459786"/>
            <a:ext cx="36171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9"/>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37"/>
        <p:cNvGrpSpPr/>
        <p:nvPr/>
      </p:nvGrpSpPr>
      <p:grpSpPr>
        <a:xfrm>
          <a:off x="0" y="0"/>
          <a:ext cx="0" cy="0"/>
          <a:chOff x="0" y="0"/>
          <a:chExt cx="0" cy="0"/>
        </a:xfrm>
      </p:grpSpPr>
      <p:sp>
        <p:nvSpPr>
          <p:cNvPr id="138" name="Google Shape;138;p20"/>
          <p:cNvSpPr/>
          <p:nvPr/>
        </p:nvSpPr>
        <p:spPr>
          <a:xfrm>
            <a:off x="2382" y="6400800"/>
            <a:ext cx="91416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a:off x="12" y="6334316"/>
            <a:ext cx="9141600" cy="6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txBox="1">
            <a:spLocks noGrp="1"/>
          </p:cNvSpPr>
          <p:nvPr>
            <p:ph type="dt" idx="10"/>
          </p:nvPr>
        </p:nvSpPr>
        <p:spPr>
          <a:xfrm>
            <a:off x="822961" y="6459786"/>
            <a:ext cx="18543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1" name="Google Shape;141;p20"/>
          <p:cNvSpPr txBox="1">
            <a:spLocks noGrp="1"/>
          </p:cNvSpPr>
          <p:nvPr>
            <p:ph type="ftr" idx="11"/>
          </p:nvPr>
        </p:nvSpPr>
        <p:spPr>
          <a:xfrm>
            <a:off x="2764639" y="6459786"/>
            <a:ext cx="36171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0"/>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3"/>
        <p:cNvGrpSpPr/>
        <p:nvPr/>
      </p:nvGrpSpPr>
      <p:grpSpPr>
        <a:xfrm>
          <a:off x="0" y="0"/>
          <a:ext cx="0" cy="0"/>
          <a:chOff x="0" y="0"/>
          <a:chExt cx="0" cy="0"/>
        </a:xfrm>
      </p:grpSpPr>
      <p:sp>
        <p:nvSpPr>
          <p:cNvPr id="144" name="Google Shape;144;p21"/>
          <p:cNvSpPr/>
          <p:nvPr/>
        </p:nvSpPr>
        <p:spPr>
          <a:xfrm>
            <a:off x="13" y="0"/>
            <a:ext cx="30381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3030053" y="0"/>
            <a:ext cx="480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txBox="1">
            <a:spLocks noGrp="1"/>
          </p:cNvSpPr>
          <p:nvPr>
            <p:ph type="title"/>
          </p:nvPr>
        </p:nvSpPr>
        <p:spPr>
          <a:xfrm>
            <a:off x="342900" y="594359"/>
            <a:ext cx="24003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21"/>
          <p:cNvSpPr txBox="1">
            <a:spLocks noGrp="1"/>
          </p:cNvSpPr>
          <p:nvPr>
            <p:ph type="body" idx="1"/>
          </p:nvPr>
        </p:nvSpPr>
        <p:spPr>
          <a:xfrm>
            <a:off x="3600450" y="731520"/>
            <a:ext cx="4869300" cy="5257800"/>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1200"/>
              </a:spcBef>
              <a:spcAft>
                <a:spcPts val="0"/>
              </a:spcAft>
              <a:buSzPts val="1800"/>
              <a:buChar char=" "/>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48" name="Google Shape;148;p21"/>
          <p:cNvSpPr txBox="1">
            <a:spLocks noGrp="1"/>
          </p:cNvSpPr>
          <p:nvPr>
            <p:ph type="body" idx="2"/>
          </p:nvPr>
        </p:nvSpPr>
        <p:spPr>
          <a:xfrm>
            <a:off x="342900" y="2926080"/>
            <a:ext cx="2400300" cy="33792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500"/>
              <a:buNone/>
              <a:defRPr sz="1500">
                <a:solidFill>
                  <a:srgbClr val="FFFFFF"/>
                </a:solidFill>
              </a:defRPr>
            </a:lvl1pPr>
            <a:lvl2pPr marL="914400" lvl="1" indent="-228600" algn="l">
              <a:lnSpc>
                <a:spcPct val="100000"/>
              </a:lnSpc>
              <a:spcBef>
                <a:spcPts val="200"/>
              </a:spcBef>
              <a:spcAft>
                <a:spcPts val="0"/>
              </a:spcAft>
              <a:buSzPts val="1200"/>
              <a:buNone/>
              <a:defRPr sz="1200"/>
            </a:lvl2pPr>
            <a:lvl3pPr marL="1371600" lvl="2" indent="-228600" algn="l">
              <a:lnSpc>
                <a:spcPct val="100000"/>
              </a:lnSpc>
              <a:spcBef>
                <a:spcPts val="400"/>
              </a:spcBef>
              <a:spcAft>
                <a:spcPts val="0"/>
              </a:spcAft>
              <a:buSzPts val="1000"/>
              <a:buNone/>
              <a:defRPr sz="1000"/>
            </a:lvl3pPr>
            <a:lvl4pPr marL="1828800" lvl="3" indent="-228600" algn="l">
              <a:lnSpc>
                <a:spcPct val="100000"/>
              </a:lnSpc>
              <a:spcBef>
                <a:spcPts val="400"/>
              </a:spcBef>
              <a:spcAft>
                <a:spcPts val="0"/>
              </a:spcAft>
              <a:buSzPts val="900"/>
              <a:buNone/>
              <a:defRPr sz="900"/>
            </a:lvl4pPr>
            <a:lvl5pPr marL="2286000" lvl="4" indent="-228600" algn="l">
              <a:lnSpc>
                <a:spcPct val="10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149" name="Google Shape;149;p21"/>
          <p:cNvSpPr txBox="1">
            <a:spLocks noGrp="1"/>
          </p:cNvSpPr>
          <p:nvPr>
            <p:ph type="dt" idx="10"/>
          </p:nvPr>
        </p:nvSpPr>
        <p:spPr>
          <a:xfrm>
            <a:off x="349134" y="6459786"/>
            <a:ext cx="19638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0" name="Google Shape;150;p21"/>
          <p:cNvSpPr txBox="1">
            <a:spLocks noGrp="1"/>
          </p:cNvSpPr>
          <p:nvPr>
            <p:ph type="ftr" idx="11"/>
          </p:nvPr>
        </p:nvSpPr>
        <p:spPr>
          <a:xfrm>
            <a:off x="3600450" y="6459786"/>
            <a:ext cx="34863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21"/>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b="0" i="0" u="none" strike="noStrike" cap="none">
                <a:solidFill>
                  <a:schemeClr val="dk2"/>
                </a:solidFill>
                <a:latin typeface="Calibri"/>
                <a:ea typeface="Calibri"/>
                <a:cs typeface="Calibri"/>
                <a:sym typeface="Calibri"/>
              </a:defRPr>
            </a:lvl1pPr>
            <a:lvl2pPr marL="0" lvl="1" indent="0" algn="r">
              <a:spcBef>
                <a:spcPts val="0"/>
              </a:spcBef>
              <a:buNone/>
              <a:defRPr sz="1050" b="0" i="0" u="none" strike="noStrike" cap="none">
                <a:solidFill>
                  <a:schemeClr val="dk2"/>
                </a:solidFill>
                <a:latin typeface="Calibri"/>
                <a:ea typeface="Calibri"/>
                <a:cs typeface="Calibri"/>
                <a:sym typeface="Calibri"/>
              </a:defRPr>
            </a:lvl2pPr>
            <a:lvl3pPr marL="0" lvl="2" indent="0" algn="r">
              <a:spcBef>
                <a:spcPts val="0"/>
              </a:spcBef>
              <a:buNone/>
              <a:defRPr sz="1050" b="0" i="0" u="none" strike="noStrike" cap="none">
                <a:solidFill>
                  <a:schemeClr val="dk2"/>
                </a:solidFill>
                <a:latin typeface="Calibri"/>
                <a:ea typeface="Calibri"/>
                <a:cs typeface="Calibri"/>
                <a:sym typeface="Calibri"/>
              </a:defRPr>
            </a:lvl3pPr>
            <a:lvl4pPr marL="0" lvl="3" indent="0" algn="r">
              <a:spcBef>
                <a:spcPts val="0"/>
              </a:spcBef>
              <a:buNone/>
              <a:defRPr sz="1050" b="0" i="0" u="none" strike="noStrike" cap="none">
                <a:solidFill>
                  <a:schemeClr val="dk2"/>
                </a:solidFill>
                <a:latin typeface="Calibri"/>
                <a:ea typeface="Calibri"/>
                <a:cs typeface="Calibri"/>
                <a:sym typeface="Calibri"/>
              </a:defRPr>
            </a:lvl4pPr>
            <a:lvl5pPr marL="0" lvl="4" indent="0" algn="r">
              <a:spcBef>
                <a:spcPts val="0"/>
              </a:spcBef>
              <a:buNone/>
              <a:defRPr sz="1050" b="0" i="0" u="none" strike="noStrike" cap="none">
                <a:solidFill>
                  <a:schemeClr val="dk2"/>
                </a:solidFill>
                <a:latin typeface="Calibri"/>
                <a:ea typeface="Calibri"/>
                <a:cs typeface="Calibri"/>
                <a:sym typeface="Calibri"/>
              </a:defRPr>
            </a:lvl5pPr>
            <a:lvl6pPr marL="0" lvl="5" indent="0" algn="r">
              <a:spcBef>
                <a:spcPts val="0"/>
              </a:spcBef>
              <a:buNone/>
              <a:defRPr sz="1050" b="0" i="0" u="none" strike="noStrike" cap="none">
                <a:solidFill>
                  <a:schemeClr val="dk2"/>
                </a:solidFill>
                <a:latin typeface="Calibri"/>
                <a:ea typeface="Calibri"/>
                <a:cs typeface="Calibri"/>
                <a:sym typeface="Calibri"/>
              </a:defRPr>
            </a:lvl6pPr>
            <a:lvl7pPr marL="0" lvl="6" indent="0" algn="r">
              <a:spcBef>
                <a:spcPts val="0"/>
              </a:spcBef>
              <a:buNone/>
              <a:defRPr sz="1050" b="0" i="0" u="none" strike="noStrike" cap="none">
                <a:solidFill>
                  <a:schemeClr val="dk2"/>
                </a:solidFill>
                <a:latin typeface="Calibri"/>
                <a:ea typeface="Calibri"/>
                <a:cs typeface="Calibri"/>
                <a:sym typeface="Calibri"/>
              </a:defRPr>
            </a:lvl7pPr>
            <a:lvl8pPr marL="0" lvl="7" indent="0" algn="r">
              <a:spcBef>
                <a:spcPts val="0"/>
              </a:spcBef>
              <a:buNone/>
              <a:defRPr sz="1050" b="0" i="0" u="none" strike="noStrike" cap="none">
                <a:solidFill>
                  <a:schemeClr val="dk2"/>
                </a:solidFill>
                <a:latin typeface="Calibri"/>
                <a:ea typeface="Calibri"/>
                <a:cs typeface="Calibri"/>
                <a:sym typeface="Calibri"/>
              </a:defRPr>
            </a:lvl8pPr>
            <a:lvl9pPr marL="0" lvl="8" indent="0" algn="r">
              <a:spcBef>
                <a:spcPts val="0"/>
              </a:spcBef>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588427"/>
            <a:ext cx="745763" cy="61102"/>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763267"/>
            <a:ext cx="7688400" cy="202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52"/>
        <p:cNvGrpSpPr/>
        <p:nvPr/>
      </p:nvGrpSpPr>
      <p:grpSpPr>
        <a:xfrm>
          <a:off x="0" y="0"/>
          <a:ext cx="0" cy="0"/>
          <a:chOff x="0" y="0"/>
          <a:chExt cx="0" cy="0"/>
        </a:xfrm>
      </p:grpSpPr>
      <p:sp>
        <p:nvSpPr>
          <p:cNvPr id="153" name="Google Shape;153;p22"/>
          <p:cNvSpPr/>
          <p:nvPr/>
        </p:nvSpPr>
        <p:spPr>
          <a:xfrm>
            <a:off x="0" y="4953000"/>
            <a:ext cx="9141600"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12" y="4915076"/>
            <a:ext cx="9141600" cy="6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txBox="1">
            <a:spLocks noGrp="1"/>
          </p:cNvSpPr>
          <p:nvPr>
            <p:ph type="title"/>
          </p:nvPr>
        </p:nvSpPr>
        <p:spPr>
          <a:xfrm>
            <a:off x="822960" y="5074920"/>
            <a:ext cx="7589400" cy="82290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6" name="Google Shape;156;p22"/>
          <p:cNvSpPr>
            <a:spLocks noGrp="1"/>
          </p:cNvSpPr>
          <p:nvPr>
            <p:ph type="pic" idx="2"/>
          </p:nvPr>
        </p:nvSpPr>
        <p:spPr>
          <a:xfrm>
            <a:off x="12" y="0"/>
            <a:ext cx="9144000" cy="4915200"/>
          </a:xfrm>
          <a:prstGeom prst="rect">
            <a:avLst/>
          </a:prstGeom>
          <a:solidFill>
            <a:srgbClr val="BECAD4"/>
          </a:solidFill>
          <a:ln>
            <a:noFill/>
          </a:ln>
        </p:spPr>
      </p:sp>
      <p:sp>
        <p:nvSpPr>
          <p:cNvPr id="157" name="Google Shape;157;p22"/>
          <p:cNvSpPr txBox="1">
            <a:spLocks noGrp="1"/>
          </p:cNvSpPr>
          <p:nvPr>
            <p:ph type="body" idx="1"/>
          </p:nvPr>
        </p:nvSpPr>
        <p:spPr>
          <a:xfrm>
            <a:off x="822960" y="5907024"/>
            <a:ext cx="7589400" cy="594300"/>
          </a:xfrm>
          <a:prstGeom prst="rect">
            <a:avLst/>
          </a:prstGeom>
          <a:noFill/>
          <a:ln>
            <a:noFill/>
          </a:ln>
        </p:spPr>
        <p:txBody>
          <a:bodyPr spcFirstLastPara="1" wrap="square" lIns="91425" tIns="0" rIns="91425" bIns="0" anchor="t" anchorCtr="0">
            <a:normAutofit/>
          </a:bodyPr>
          <a:lstStyle>
            <a:lvl1pPr marL="457200" lvl="0" indent="-228600" algn="l">
              <a:lnSpc>
                <a:spcPct val="100000"/>
              </a:lnSpc>
              <a:spcBef>
                <a:spcPts val="0"/>
              </a:spcBef>
              <a:spcAft>
                <a:spcPts val="0"/>
              </a:spcAft>
              <a:buSzPts val="1500"/>
              <a:buNone/>
              <a:defRPr sz="1500">
                <a:solidFill>
                  <a:srgbClr val="FFFFFF"/>
                </a:solidFill>
              </a:defRPr>
            </a:lvl1pPr>
            <a:lvl2pPr marL="914400" lvl="1" indent="-228600" algn="l">
              <a:lnSpc>
                <a:spcPct val="100000"/>
              </a:lnSpc>
              <a:spcBef>
                <a:spcPts val="600"/>
              </a:spcBef>
              <a:spcAft>
                <a:spcPts val="0"/>
              </a:spcAft>
              <a:buSzPts val="1200"/>
              <a:buNone/>
              <a:defRPr sz="1200"/>
            </a:lvl2pPr>
            <a:lvl3pPr marL="1371600" lvl="2" indent="-228600" algn="l">
              <a:lnSpc>
                <a:spcPct val="100000"/>
              </a:lnSpc>
              <a:spcBef>
                <a:spcPts val="400"/>
              </a:spcBef>
              <a:spcAft>
                <a:spcPts val="0"/>
              </a:spcAft>
              <a:buSzPts val="1000"/>
              <a:buNone/>
              <a:defRPr sz="1000"/>
            </a:lvl3pPr>
            <a:lvl4pPr marL="1828800" lvl="3" indent="-228600" algn="l">
              <a:lnSpc>
                <a:spcPct val="100000"/>
              </a:lnSpc>
              <a:spcBef>
                <a:spcPts val="400"/>
              </a:spcBef>
              <a:spcAft>
                <a:spcPts val="0"/>
              </a:spcAft>
              <a:buSzPts val="900"/>
              <a:buNone/>
              <a:defRPr sz="900"/>
            </a:lvl4pPr>
            <a:lvl5pPr marL="2286000" lvl="4" indent="-228600" algn="l">
              <a:lnSpc>
                <a:spcPct val="10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158" name="Google Shape;158;p22"/>
          <p:cNvSpPr txBox="1">
            <a:spLocks noGrp="1"/>
          </p:cNvSpPr>
          <p:nvPr>
            <p:ph type="dt" idx="10"/>
          </p:nvPr>
        </p:nvSpPr>
        <p:spPr>
          <a:xfrm>
            <a:off x="822961" y="6459786"/>
            <a:ext cx="18543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9" name="Google Shape;159;p22"/>
          <p:cNvSpPr txBox="1">
            <a:spLocks noGrp="1"/>
          </p:cNvSpPr>
          <p:nvPr>
            <p:ph type="ftr" idx="11"/>
          </p:nvPr>
        </p:nvSpPr>
        <p:spPr>
          <a:xfrm>
            <a:off x="2764639" y="6459786"/>
            <a:ext cx="36171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22"/>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1"/>
        <p:cNvGrpSpPr/>
        <p:nvPr/>
      </p:nvGrpSpPr>
      <p:grpSpPr>
        <a:xfrm>
          <a:off x="0" y="0"/>
          <a:ext cx="0" cy="0"/>
          <a:chOff x="0" y="0"/>
          <a:chExt cx="0" cy="0"/>
        </a:xfrm>
      </p:grpSpPr>
      <p:sp>
        <p:nvSpPr>
          <p:cNvPr id="162" name="Google Shape;162;p23"/>
          <p:cNvSpPr txBox="1">
            <a:spLocks noGrp="1"/>
          </p:cNvSpPr>
          <p:nvPr>
            <p:ph type="title"/>
          </p:nvPr>
        </p:nvSpPr>
        <p:spPr>
          <a:xfrm>
            <a:off x="822960" y="286605"/>
            <a:ext cx="7543800" cy="12072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3" name="Google Shape;163;p23"/>
          <p:cNvSpPr txBox="1">
            <a:spLocks noGrp="1"/>
          </p:cNvSpPr>
          <p:nvPr>
            <p:ph type="body" idx="1"/>
          </p:nvPr>
        </p:nvSpPr>
        <p:spPr>
          <a:xfrm rot="5400000">
            <a:off x="2290710" y="98499"/>
            <a:ext cx="4608300" cy="7543800"/>
          </a:xfrm>
          <a:prstGeom prst="rect">
            <a:avLst/>
          </a:prstGeom>
          <a:noFill/>
          <a:ln>
            <a:noFill/>
          </a:ln>
        </p:spPr>
        <p:txBody>
          <a:bodyPr spcFirstLastPara="1" wrap="square" lIns="45700" tIns="0" rIns="45700" bIns="0" anchor="t" anchorCtr="0">
            <a:normAutofit/>
          </a:bodyPr>
          <a:lstStyle>
            <a:lvl1pPr marL="457200" lvl="0" indent="-342900" algn="l">
              <a:lnSpc>
                <a:spcPct val="100000"/>
              </a:lnSpc>
              <a:spcBef>
                <a:spcPts val="1200"/>
              </a:spcBef>
              <a:spcAft>
                <a:spcPts val="0"/>
              </a:spcAft>
              <a:buSzPts val="1800"/>
              <a:buChar char=" "/>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64" name="Google Shape;164;p23"/>
          <p:cNvSpPr txBox="1">
            <a:spLocks noGrp="1"/>
          </p:cNvSpPr>
          <p:nvPr>
            <p:ph type="dt" idx="10"/>
          </p:nvPr>
        </p:nvSpPr>
        <p:spPr>
          <a:xfrm>
            <a:off x="822961" y="6459786"/>
            <a:ext cx="18543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5" name="Google Shape;165;p23"/>
          <p:cNvSpPr txBox="1">
            <a:spLocks noGrp="1"/>
          </p:cNvSpPr>
          <p:nvPr>
            <p:ph type="ftr" idx="11"/>
          </p:nvPr>
        </p:nvSpPr>
        <p:spPr>
          <a:xfrm>
            <a:off x="2764639" y="6459786"/>
            <a:ext cx="36171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23"/>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67"/>
        <p:cNvGrpSpPr/>
        <p:nvPr/>
      </p:nvGrpSpPr>
      <p:grpSpPr>
        <a:xfrm>
          <a:off x="0" y="0"/>
          <a:ext cx="0" cy="0"/>
          <a:chOff x="0" y="0"/>
          <a:chExt cx="0" cy="0"/>
        </a:xfrm>
      </p:grpSpPr>
      <p:sp>
        <p:nvSpPr>
          <p:cNvPr id="168" name="Google Shape;168;p24"/>
          <p:cNvSpPr/>
          <p:nvPr/>
        </p:nvSpPr>
        <p:spPr>
          <a:xfrm>
            <a:off x="2382" y="6400800"/>
            <a:ext cx="91416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4"/>
          <p:cNvSpPr/>
          <p:nvPr/>
        </p:nvSpPr>
        <p:spPr>
          <a:xfrm>
            <a:off x="12" y="6334316"/>
            <a:ext cx="9141600" cy="6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4"/>
          <p:cNvSpPr txBox="1">
            <a:spLocks noGrp="1"/>
          </p:cNvSpPr>
          <p:nvPr>
            <p:ph type="title"/>
          </p:nvPr>
        </p:nvSpPr>
        <p:spPr>
          <a:xfrm rot="5400000">
            <a:off x="4649550" y="2306502"/>
            <a:ext cx="5760000" cy="19716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4"/>
          <p:cNvSpPr txBox="1">
            <a:spLocks noGrp="1"/>
          </p:cNvSpPr>
          <p:nvPr>
            <p:ph type="body" idx="1"/>
          </p:nvPr>
        </p:nvSpPr>
        <p:spPr>
          <a:xfrm rot="5400000">
            <a:off x="648975" y="391902"/>
            <a:ext cx="5760000" cy="5800800"/>
          </a:xfrm>
          <a:prstGeom prst="rect">
            <a:avLst/>
          </a:prstGeom>
          <a:noFill/>
          <a:ln>
            <a:noFill/>
          </a:ln>
        </p:spPr>
        <p:txBody>
          <a:bodyPr spcFirstLastPara="1" wrap="square" lIns="45700" tIns="0" rIns="45700" bIns="0" anchor="t" anchorCtr="0">
            <a:normAutofit/>
          </a:bodyPr>
          <a:lstStyle>
            <a:lvl1pPr marL="457200" lvl="0" indent="-342900" algn="l">
              <a:lnSpc>
                <a:spcPct val="100000"/>
              </a:lnSpc>
              <a:spcBef>
                <a:spcPts val="1200"/>
              </a:spcBef>
              <a:spcAft>
                <a:spcPts val="0"/>
              </a:spcAft>
              <a:buSzPts val="1800"/>
              <a:buChar char=" "/>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72" name="Google Shape;172;p24"/>
          <p:cNvSpPr txBox="1">
            <a:spLocks noGrp="1"/>
          </p:cNvSpPr>
          <p:nvPr>
            <p:ph type="dt" idx="10"/>
          </p:nvPr>
        </p:nvSpPr>
        <p:spPr>
          <a:xfrm>
            <a:off x="822961" y="6459786"/>
            <a:ext cx="18543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3" name="Google Shape;173;p24"/>
          <p:cNvSpPr txBox="1">
            <a:spLocks noGrp="1"/>
          </p:cNvSpPr>
          <p:nvPr>
            <p:ph type="ftr" idx="11"/>
          </p:nvPr>
        </p:nvSpPr>
        <p:spPr>
          <a:xfrm>
            <a:off x="2764639" y="6459786"/>
            <a:ext cx="36171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24"/>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588427"/>
            <a:ext cx="745763" cy="61102"/>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758200"/>
            <a:ext cx="7688700" cy="7137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771833"/>
            <a:ext cx="7688700" cy="3014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588427"/>
            <a:ext cx="745763" cy="61102"/>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758200"/>
            <a:ext cx="7688400" cy="7137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771833"/>
            <a:ext cx="3774300" cy="3014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771833"/>
            <a:ext cx="3774300" cy="3014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588427"/>
            <a:ext cx="745763" cy="61102"/>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758200"/>
            <a:ext cx="7688400" cy="7137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588427"/>
            <a:ext cx="745763" cy="61102"/>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758200"/>
            <a:ext cx="3300900" cy="18420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3708967"/>
            <a:ext cx="3300900" cy="2130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5558926"/>
            <a:ext cx="745763" cy="61102"/>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1152400"/>
            <a:ext cx="7021200" cy="39801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588427"/>
            <a:ext cx="745763" cy="61102"/>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758200"/>
            <a:ext cx="3300900" cy="22497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4215367"/>
            <a:ext cx="3300900" cy="1011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803500"/>
            <a:ext cx="3374400" cy="4034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5830068"/>
            <a:ext cx="7697400" cy="614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6333134"/>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sp>
        <p:nvSpPr>
          <p:cNvPr id="83" name="Google Shape;83;p13"/>
          <p:cNvSpPr/>
          <p:nvPr/>
        </p:nvSpPr>
        <p:spPr>
          <a:xfrm>
            <a:off x="0" y="6400800"/>
            <a:ext cx="9144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0" y="6334316"/>
            <a:ext cx="91440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txBox="1">
            <a:spLocks noGrp="1"/>
          </p:cNvSpPr>
          <p:nvPr>
            <p:ph type="title"/>
          </p:nvPr>
        </p:nvSpPr>
        <p:spPr>
          <a:xfrm>
            <a:off x="822960" y="286605"/>
            <a:ext cx="7543800" cy="1207200"/>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13"/>
          <p:cNvSpPr txBox="1">
            <a:spLocks noGrp="1"/>
          </p:cNvSpPr>
          <p:nvPr>
            <p:ph type="body" idx="1"/>
          </p:nvPr>
        </p:nvSpPr>
        <p:spPr>
          <a:xfrm>
            <a:off x="822959" y="1566249"/>
            <a:ext cx="7543800" cy="4608300"/>
          </a:xfrm>
          <a:prstGeom prst="rect">
            <a:avLst/>
          </a:prstGeom>
          <a:noFill/>
          <a:ln>
            <a:noFill/>
          </a:ln>
        </p:spPr>
        <p:txBody>
          <a:bodyPr spcFirstLastPara="1" wrap="square" lIns="0" tIns="45700" rIns="0" bIns="45700" anchor="t" anchorCtr="0">
            <a:normAutofit/>
          </a:bodyPr>
          <a:lstStyle>
            <a:lvl1pPr marL="457200" marR="0" lvl="0" indent="-406400" algn="l" rtl="0">
              <a:lnSpc>
                <a:spcPct val="100000"/>
              </a:lnSpc>
              <a:spcBef>
                <a:spcPts val="1200"/>
              </a:spcBef>
              <a:spcAft>
                <a:spcPts val="0"/>
              </a:spcAft>
              <a:buClr>
                <a:schemeClr val="accent1"/>
              </a:buClr>
              <a:buSzPts val="2800"/>
              <a:buFont typeface="Calibri"/>
              <a:buChar char=" "/>
              <a:defRPr sz="2800" b="0" i="0" u="none" strike="noStrike" cap="none">
                <a:solidFill>
                  <a:srgbClr val="3F3F3F"/>
                </a:solidFill>
                <a:latin typeface="Calibri"/>
                <a:ea typeface="Calibri"/>
                <a:cs typeface="Calibri"/>
                <a:sym typeface="Calibri"/>
              </a:defRPr>
            </a:lvl1pPr>
            <a:lvl2pPr marL="914400" marR="0" lvl="1" indent="-381000" algn="l" rtl="0">
              <a:lnSpc>
                <a:spcPct val="100000"/>
              </a:lnSpc>
              <a:spcBef>
                <a:spcPts val="200"/>
              </a:spcBef>
              <a:spcAft>
                <a:spcPts val="0"/>
              </a:spcAft>
              <a:buClr>
                <a:schemeClr val="accent1"/>
              </a:buClr>
              <a:buSzPts val="2400"/>
              <a:buFont typeface="Calibri"/>
              <a:buChar char="◦"/>
              <a:defRPr sz="2400" b="0" i="0" u="none" strike="noStrike" cap="none">
                <a:solidFill>
                  <a:srgbClr val="3F3F3F"/>
                </a:solidFill>
                <a:latin typeface="Calibri"/>
                <a:ea typeface="Calibri"/>
                <a:cs typeface="Calibri"/>
                <a:sym typeface="Calibri"/>
              </a:defRPr>
            </a:lvl2pPr>
            <a:lvl3pPr marL="1371600" marR="0" lvl="2" indent="-342900" algn="l" rtl="0">
              <a:lnSpc>
                <a:spcPct val="100000"/>
              </a:lnSpc>
              <a:spcBef>
                <a:spcPts val="4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3pPr>
            <a:lvl4pPr marL="1828800" marR="0" lvl="3" indent="-342900" algn="l" rtl="0">
              <a:lnSpc>
                <a:spcPct val="100000"/>
              </a:lnSpc>
              <a:spcBef>
                <a:spcPts val="4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100000"/>
              </a:lnSpc>
              <a:spcBef>
                <a:spcPts val="4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87" name="Google Shape;87;p13"/>
          <p:cNvSpPr txBox="1">
            <a:spLocks noGrp="1"/>
          </p:cNvSpPr>
          <p:nvPr>
            <p:ph type="ftr" idx="11"/>
          </p:nvPr>
        </p:nvSpPr>
        <p:spPr>
          <a:xfrm>
            <a:off x="2764639" y="6459786"/>
            <a:ext cx="36171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13"/>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cxnSp>
        <p:nvCxnSpPr>
          <p:cNvPr id="89" name="Google Shape;89;p13"/>
          <p:cNvCxnSpPr/>
          <p:nvPr/>
        </p:nvCxnSpPr>
        <p:spPr>
          <a:xfrm>
            <a:off x="886096" y="1493414"/>
            <a:ext cx="7475100" cy="0"/>
          </a:xfrm>
          <a:prstGeom prst="straightConnector1">
            <a:avLst/>
          </a:prstGeom>
          <a:noFill/>
          <a:ln w="9525" cap="flat" cmpd="sng">
            <a:solidFill>
              <a:srgbClr val="7F7F7F"/>
            </a:solidFill>
            <a:prstDash val="solid"/>
            <a:round/>
            <a:headEnd type="none" w="sm" len="sm"/>
            <a:tailEnd type="none" w="sm" len="sm"/>
          </a:ln>
        </p:spPr>
      </p:cxnSp>
      <p:pic>
        <p:nvPicPr>
          <p:cNvPr id="90" name="Google Shape;90;p13" descr="http://www.albany.edu/biology/images/UA_logo/logo_A2_pms124_white-%5bConverted%5d.png"/>
          <p:cNvPicPr preferRelativeResize="0"/>
          <p:nvPr/>
        </p:nvPicPr>
        <p:blipFill rotWithShape="1">
          <a:blip r:embed="rId13">
            <a:alphaModFix/>
          </a:blip>
          <a:srcRect/>
          <a:stretch/>
        </p:blipFill>
        <p:spPr>
          <a:xfrm>
            <a:off x="117556" y="6459730"/>
            <a:ext cx="2120869" cy="25450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5"/>
          <p:cNvSpPr txBox="1">
            <a:spLocks noGrp="1"/>
          </p:cNvSpPr>
          <p:nvPr>
            <p:ph type="ctrTitle"/>
          </p:nvPr>
        </p:nvSpPr>
        <p:spPr>
          <a:xfrm>
            <a:off x="822950" y="609600"/>
            <a:ext cx="7543800" cy="34869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1000"/>
              </a:spcBef>
              <a:spcAft>
                <a:spcPts val="0"/>
              </a:spcAft>
              <a:buClr>
                <a:srgbClr val="262626"/>
              </a:buClr>
              <a:buSzPts val="2800"/>
              <a:buFont typeface="Calibri"/>
              <a:buNone/>
            </a:pPr>
            <a:r>
              <a:rPr lang="en" sz="2800"/>
              <a:t>Milestone 4: Proposed Solution Architecture</a:t>
            </a:r>
            <a:endParaRPr sz="2800"/>
          </a:p>
          <a:p>
            <a:pPr marL="0" lvl="0" indent="0" algn="ctr" rtl="0">
              <a:lnSpc>
                <a:spcPct val="85000"/>
              </a:lnSpc>
              <a:spcBef>
                <a:spcPts val="1000"/>
              </a:spcBef>
              <a:spcAft>
                <a:spcPts val="0"/>
              </a:spcAft>
              <a:buClr>
                <a:srgbClr val="262626"/>
              </a:buClr>
              <a:buSzPts val="2800"/>
              <a:buFont typeface="Calibri"/>
              <a:buNone/>
            </a:pPr>
            <a:br>
              <a:rPr lang="en" sz="2800"/>
            </a:br>
            <a:br>
              <a:rPr lang="en" sz="2800"/>
            </a:br>
            <a:r>
              <a:rPr lang="en" sz="4100" b="1"/>
              <a:t>A Software Application for Construction Waste Minimization</a:t>
            </a:r>
            <a:br>
              <a:rPr lang="en" sz="2800"/>
            </a:br>
            <a:endParaRPr sz="2800"/>
          </a:p>
        </p:txBody>
      </p:sp>
      <p:sp>
        <p:nvSpPr>
          <p:cNvPr id="180" name="Google Shape;180;p25"/>
          <p:cNvSpPr txBox="1">
            <a:spLocks noGrp="1"/>
          </p:cNvSpPr>
          <p:nvPr>
            <p:ph type="subTitle" idx="1"/>
          </p:nvPr>
        </p:nvSpPr>
        <p:spPr>
          <a:xfrm>
            <a:off x="825050" y="4455640"/>
            <a:ext cx="7543800" cy="1736700"/>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0"/>
              </a:spcBef>
              <a:spcAft>
                <a:spcPts val="0"/>
              </a:spcAft>
              <a:buSzPts val="1500"/>
              <a:buNone/>
            </a:pPr>
            <a:r>
              <a:rPr lang="en" sz="2700"/>
              <a:t>TEAM 4: Wyatt Bushman, Chris Nunez, </a:t>
            </a:r>
            <a:endParaRPr sz="2700"/>
          </a:p>
          <a:p>
            <a:pPr marL="0" lvl="0" indent="0" algn="ctr" rtl="0">
              <a:lnSpc>
                <a:spcPct val="80000"/>
              </a:lnSpc>
              <a:spcBef>
                <a:spcPts val="0"/>
              </a:spcBef>
              <a:spcAft>
                <a:spcPts val="0"/>
              </a:spcAft>
              <a:buSzPts val="1500"/>
              <a:buNone/>
            </a:pPr>
            <a:r>
              <a:rPr lang="en" sz="2700"/>
              <a:t>Michael Lindemann, Thomas Dalbavie</a:t>
            </a:r>
            <a:endParaRPr sz="2700"/>
          </a:p>
          <a:p>
            <a:pPr marL="0" lvl="0" indent="0" algn="ctr" rtl="0">
              <a:lnSpc>
                <a:spcPct val="80000"/>
              </a:lnSpc>
              <a:spcBef>
                <a:spcPts val="1400"/>
              </a:spcBef>
              <a:spcAft>
                <a:spcPts val="0"/>
              </a:spcAft>
              <a:buSzPts val="1500"/>
              <a:buNone/>
            </a:pPr>
            <a:r>
              <a:rPr lang="en" sz="2700"/>
              <a:t>SPONSOR: Peter Buonaiuto, Built By Peter LLC</a:t>
            </a:r>
            <a:endParaRPr sz="2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34"/>
          <p:cNvPicPr preferRelativeResize="0"/>
          <p:nvPr/>
        </p:nvPicPr>
        <p:blipFill>
          <a:blip r:embed="rId3">
            <a:alphaModFix/>
          </a:blip>
          <a:stretch>
            <a:fillRect/>
          </a:stretch>
        </p:blipFill>
        <p:spPr>
          <a:xfrm>
            <a:off x="0" y="1199282"/>
            <a:ext cx="9144000" cy="5129794"/>
          </a:xfrm>
          <a:prstGeom prst="rect">
            <a:avLst/>
          </a:prstGeom>
          <a:noFill/>
          <a:ln>
            <a:noFill/>
          </a:ln>
        </p:spPr>
      </p:pic>
      <p:sp>
        <p:nvSpPr>
          <p:cNvPr id="267" name="Google Shape;267;p34"/>
          <p:cNvSpPr txBox="1"/>
          <p:nvPr/>
        </p:nvSpPr>
        <p:spPr>
          <a:xfrm>
            <a:off x="1166700" y="380825"/>
            <a:ext cx="6810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rgbClr val="3F3F3F"/>
                </a:solidFill>
                <a:latin typeface="Calibri"/>
                <a:ea typeface="Calibri"/>
                <a:cs typeface="Calibri"/>
                <a:sym typeface="Calibri"/>
              </a:rPr>
              <a:t>1D Selected Manual Entry Hashmap</a:t>
            </a:r>
            <a:endParaRPr sz="2800">
              <a:solidFill>
                <a:srgbClr val="3F3F3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35"/>
          <p:cNvPicPr preferRelativeResize="0"/>
          <p:nvPr/>
        </p:nvPicPr>
        <p:blipFill>
          <a:blip r:embed="rId3">
            <a:alphaModFix/>
          </a:blip>
          <a:stretch>
            <a:fillRect/>
          </a:stretch>
        </p:blipFill>
        <p:spPr>
          <a:xfrm>
            <a:off x="0" y="1198885"/>
            <a:ext cx="9144001" cy="5141716"/>
          </a:xfrm>
          <a:prstGeom prst="rect">
            <a:avLst/>
          </a:prstGeom>
          <a:noFill/>
          <a:ln>
            <a:noFill/>
          </a:ln>
        </p:spPr>
      </p:pic>
      <p:sp>
        <p:nvSpPr>
          <p:cNvPr id="273" name="Google Shape;273;p35"/>
          <p:cNvSpPr txBox="1"/>
          <p:nvPr/>
        </p:nvSpPr>
        <p:spPr>
          <a:xfrm>
            <a:off x="1166700" y="345350"/>
            <a:ext cx="6810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rgbClr val="3F3F3F"/>
                </a:solidFill>
                <a:latin typeface="Calibri"/>
                <a:ea typeface="Calibri"/>
                <a:cs typeface="Calibri"/>
                <a:sym typeface="Calibri"/>
              </a:rPr>
              <a:t>1D Selected &amp; Continuous Cut</a:t>
            </a:r>
            <a:endParaRPr sz="2800">
              <a:solidFill>
                <a:srgbClr val="3F3F3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36"/>
          <p:cNvPicPr preferRelativeResize="0"/>
          <p:nvPr/>
        </p:nvPicPr>
        <p:blipFill>
          <a:blip r:embed="rId3">
            <a:alphaModFix/>
          </a:blip>
          <a:stretch>
            <a:fillRect/>
          </a:stretch>
        </p:blipFill>
        <p:spPr>
          <a:xfrm>
            <a:off x="0" y="1175013"/>
            <a:ext cx="9144000" cy="5148312"/>
          </a:xfrm>
          <a:prstGeom prst="rect">
            <a:avLst/>
          </a:prstGeom>
          <a:noFill/>
          <a:ln>
            <a:noFill/>
          </a:ln>
        </p:spPr>
      </p:pic>
      <p:sp>
        <p:nvSpPr>
          <p:cNvPr id="279" name="Google Shape;279;p36"/>
          <p:cNvSpPr txBox="1"/>
          <p:nvPr/>
        </p:nvSpPr>
        <p:spPr>
          <a:xfrm>
            <a:off x="1166700" y="392650"/>
            <a:ext cx="6810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rgbClr val="3F3F3F"/>
                </a:solidFill>
                <a:latin typeface="Calibri"/>
                <a:ea typeface="Calibri"/>
                <a:cs typeface="Calibri"/>
                <a:sym typeface="Calibri"/>
              </a:rPr>
              <a:t>2D Option Selected</a:t>
            </a:r>
            <a:endParaRPr sz="2800">
              <a:solidFill>
                <a:srgbClr val="3F3F3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37"/>
          <p:cNvPicPr preferRelativeResize="0"/>
          <p:nvPr/>
        </p:nvPicPr>
        <p:blipFill>
          <a:blip r:embed="rId3">
            <a:alphaModFix/>
          </a:blip>
          <a:stretch>
            <a:fillRect/>
          </a:stretch>
        </p:blipFill>
        <p:spPr>
          <a:xfrm>
            <a:off x="0" y="1247897"/>
            <a:ext cx="9143999" cy="5089578"/>
          </a:xfrm>
          <a:prstGeom prst="rect">
            <a:avLst/>
          </a:prstGeom>
          <a:noFill/>
          <a:ln>
            <a:noFill/>
          </a:ln>
        </p:spPr>
      </p:pic>
      <p:sp>
        <p:nvSpPr>
          <p:cNvPr id="285" name="Google Shape;285;p37"/>
          <p:cNvSpPr txBox="1"/>
          <p:nvPr/>
        </p:nvSpPr>
        <p:spPr>
          <a:xfrm>
            <a:off x="1166700" y="392650"/>
            <a:ext cx="6810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rgbClr val="3F3F3F"/>
                </a:solidFill>
                <a:latin typeface="Calibri"/>
                <a:ea typeface="Calibri"/>
                <a:cs typeface="Calibri"/>
                <a:sym typeface="Calibri"/>
              </a:rPr>
              <a:t>Navbar Dropdown</a:t>
            </a:r>
            <a:endParaRPr sz="2800">
              <a:solidFill>
                <a:srgbClr val="3F3F3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38"/>
          <p:cNvPicPr preferRelativeResize="0"/>
          <p:nvPr/>
        </p:nvPicPr>
        <p:blipFill>
          <a:blip r:embed="rId3">
            <a:alphaModFix/>
          </a:blip>
          <a:stretch>
            <a:fillRect/>
          </a:stretch>
        </p:blipFill>
        <p:spPr>
          <a:xfrm>
            <a:off x="0" y="1234858"/>
            <a:ext cx="9143999" cy="5126768"/>
          </a:xfrm>
          <a:prstGeom prst="rect">
            <a:avLst/>
          </a:prstGeom>
          <a:noFill/>
          <a:ln>
            <a:noFill/>
          </a:ln>
        </p:spPr>
      </p:pic>
      <p:sp>
        <p:nvSpPr>
          <p:cNvPr id="291" name="Google Shape;291;p38"/>
          <p:cNvSpPr txBox="1"/>
          <p:nvPr/>
        </p:nvSpPr>
        <p:spPr>
          <a:xfrm>
            <a:off x="1166700" y="428125"/>
            <a:ext cx="6810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rgbClr val="3F3F3F"/>
                </a:solidFill>
                <a:latin typeface="Calibri"/>
                <a:ea typeface="Calibri"/>
                <a:cs typeface="Calibri"/>
                <a:sym typeface="Calibri"/>
              </a:rPr>
              <a:t>After Logging In, Access To History Of Work</a:t>
            </a:r>
            <a:endParaRPr sz="2800">
              <a:solidFill>
                <a:srgbClr val="3F3F3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9"/>
          <p:cNvSpPr txBox="1">
            <a:spLocks noGrp="1"/>
          </p:cNvSpPr>
          <p:nvPr>
            <p:ph type="title"/>
          </p:nvPr>
        </p:nvSpPr>
        <p:spPr>
          <a:xfrm>
            <a:off x="822960" y="286605"/>
            <a:ext cx="7543800" cy="12072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
              <a:t>Thank You!</a:t>
            </a:r>
            <a:endParaRPr/>
          </a:p>
        </p:txBody>
      </p:sp>
      <p:sp>
        <p:nvSpPr>
          <p:cNvPr id="297" name="Google Shape;297;p39"/>
          <p:cNvSpPr txBox="1">
            <a:spLocks noGrp="1"/>
          </p:cNvSpPr>
          <p:nvPr>
            <p:ph type="body" idx="1"/>
          </p:nvPr>
        </p:nvSpPr>
        <p:spPr>
          <a:xfrm>
            <a:off x="822959" y="1566249"/>
            <a:ext cx="7543800" cy="4608300"/>
          </a:xfrm>
          <a:prstGeom prst="rect">
            <a:avLst/>
          </a:prstGeom>
        </p:spPr>
        <p:txBody>
          <a:bodyPr spcFirstLastPara="1" wrap="square" lIns="0" tIns="45700" rIns="0" bIns="45700" anchor="t" anchorCtr="0">
            <a:normAutofit/>
          </a:bodyPr>
          <a:lstStyle/>
          <a:p>
            <a:pPr marL="0" lvl="0" indent="0" algn="l" rtl="0">
              <a:spcBef>
                <a:spcPts val="1200"/>
              </a:spcBef>
              <a:spcAft>
                <a:spcPts val="200"/>
              </a:spcAft>
              <a:buNone/>
            </a:pPr>
            <a:r>
              <a:rPr lang="en"/>
              <a:t>Any Questions?</a:t>
            </a:r>
            <a:endParaRPr/>
          </a:p>
        </p:txBody>
      </p:sp>
      <p:sp>
        <p:nvSpPr>
          <p:cNvPr id="298" name="Google Shape;298;p39"/>
          <p:cNvSpPr txBox="1">
            <a:spLocks noGrp="1"/>
          </p:cNvSpPr>
          <p:nvPr>
            <p:ph type="ftr" idx="11"/>
          </p:nvPr>
        </p:nvSpPr>
        <p:spPr>
          <a:xfrm>
            <a:off x="2764639" y="6459786"/>
            <a:ext cx="3617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a:t>ICSI 499 FALL 2024</a:t>
            </a:r>
            <a:endParaRPr/>
          </a:p>
        </p:txBody>
      </p:sp>
      <p:sp>
        <p:nvSpPr>
          <p:cNvPr id="299" name="Google Shape;299;p39"/>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822960" y="286605"/>
            <a:ext cx="7543800" cy="12072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320"/>
              <a:buFont typeface="Calibri"/>
              <a:buNone/>
            </a:pPr>
            <a:r>
              <a:rPr lang="en" sz="3300"/>
              <a:t>Functional Requirement 1:</a:t>
            </a:r>
            <a:endParaRPr sz="3300"/>
          </a:p>
          <a:p>
            <a:pPr marL="0" lvl="0" indent="0" algn="l" rtl="0">
              <a:lnSpc>
                <a:spcPct val="85000"/>
              </a:lnSpc>
              <a:spcBef>
                <a:spcPts val="0"/>
              </a:spcBef>
              <a:spcAft>
                <a:spcPts val="0"/>
              </a:spcAft>
              <a:buClr>
                <a:srgbClr val="3F3F3F"/>
              </a:buClr>
              <a:buSzPts val="4320"/>
              <a:buFont typeface="Calibri"/>
              <a:buNone/>
            </a:pPr>
            <a:r>
              <a:rPr lang="en" sz="4000" b="1"/>
              <a:t>1 Dimensional Problem</a:t>
            </a:r>
            <a:endParaRPr sz="4000"/>
          </a:p>
        </p:txBody>
      </p:sp>
      <p:sp>
        <p:nvSpPr>
          <p:cNvPr id="186" name="Google Shape;186;p26"/>
          <p:cNvSpPr txBox="1">
            <a:spLocks noGrp="1"/>
          </p:cNvSpPr>
          <p:nvPr>
            <p:ph type="body" idx="1"/>
          </p:nvPr>
        </p:nvSpPr>
        <p:spPr>
          <a:xfrm>
            <a:off x="822950" y="1566250"/>
            <a:ext cx="3749100" cy="4721100"/>
          </a:xfrm>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600"/>
              </a:spcBef>
              <a:spcAft>
                <a:spcPts val="0"/>
              </a:spcAft>
              <a:buNone/>
            </a:pPr>
            <a:r>
              <a:rPr lang="en" sz="1800" b="1">
                <a:solidFill>
                  <a:schemeClr val="dk1"/>
                </a:solidFill>
                <a:latin typeface="Arial"/>
                <a:ea typeface="Arial"/>
                <a:cs typeface="Arial"/>
                <a:sym typeface="Arial"/>
              </a:rPr>
              <a:t>Proposed Solution 1:</a:t>
            </a:r>
            <a:endParaRPr sz="1800" b="1">
              <a:solidFill>
                <a:schemeClr val="dk1"/>
              </a:solidFill>
              <a:latin typeface="Arial"/>
              <a:ea typeface="Arial"/>
              <a:cs typeface="Arial"/>
              <a:sym typeface="Arial"/>
            </a:endParaRPr>
          </a:p>
          <a:p>
            <a:pPr marL="0" lvl="0" indent="0" algn="l" rtl="0">
              <a:lnSpc>
                <a:spcPct val="115000"/>
              </a:lnSpc>
              <a:spcBef>
                <a:spcPts val="0"/>
              </a:spcBef>
              <a:spcAft>
                <a:spcPts val="0"/>
              </a:spcAft>
              <a:buNone/>
            </a:pPr>
            <a:r>
              <a:rPr lang="en" sz="1800">
                <a:solidFill>
                  <a:schemeClr val="dk1"/>
                </a:solidFill>
                <a:latin typeface="Arial"/>
                <a:ea typeface="Arial"/>
                <a:cs typeface="Arial"/>
                <a:sym typeface="Arial"/>
              </a:rPr>
              <a:t>Iteratively cut until exhausted all wood then produce graphical output for user to cut.</a:t>
            </a:r>
            <a:endParaRPr sz="2500">
              <a:solidFill>
                <a:schemeClr val="dk1"/>
              </a:solidFill>
              <a:latin typeface="Arial"/>
              <a:ea typeface="Arial"/>
              <a:cs typeface="Arial"/>
              <a:sym typeface="Arial"/>
            </a:endParaRPr>
          </a:p>
        </p:txBody>
      </p:sp>
      <p:sp>
        <p:nvSpPr>
          <p:cNvPr id="187" name="Google Shape;187;p26"/>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88" name="Google Shape;188;p26"/>
          <p:cNvSpPr txBox="1">
            <a:spLocks noGrp="1"/>
          </p:cNvSpPr>
          <p:nvPr>
            <p:ph type="ftr" idx="11"/>
          </p:nvPr>
        </p:nvSpPr>
        <p:spPr>
          <a:xfrm>
            <a:off x="2764639" y="6459786"/>
            <a:ext cx="3617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a:t>ICSI 499 FALL 2024</a:t>
            </a:r>
            <a:endParaRPr/>
          </a:p>
        </p:txBody>
      </p:sp>
      <p:sp>
        <p:nvSpPr>
          <p:cNvPr id="189" name="Google Shape;189;p26"/>
          <p:cNvSpPr txBox="1">
            <a:spLocks noGrp="1"/>
          </p:cNvSpPr>
          <p:nvPr>
            <p:ph type="body" idx="1"/>
          </p:nvPr>
        </p:nvSpPr>
        <p:spPr>
          <a:xfrm>
            <a:off x="4660250" y="1566250"/>
            <a:ext cx="3749100" cy="4721100"/>
          </a:xfrm>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600"/>
              </a:spcBef>
              <a:spcAft>
                <a:spcPts val="0"/>
              </a:spcAft>
              <a:buNone/>
            </a:pPr>
            <a:r>
              <a:rPr lang="en" sz="1800" b="1">
                <a:solidFill>
                  <a:schemeClr val="dk1"/>
                </a:solidFill>
                <a:latin typeface="Arial"/>
                <a:ea typeface="Arial"/>
                <a:cs typeface="Arial"/>
                <a:sym typeface="Arial"/>
              </a:rPr>
              <a:t>Proposed Solution 2:</a:t>
            </a:r>
            <a:endParaRPr sz="1800" b="1">
              <a:solidFill>
                <a:schemeClr val="dk1"/>
              </a:solidFill>
              <a:latin typeface="Arial"/>
              <a:ea typeface="Arial"/>
              <a:cs typeface="Arial"/>
              <a:sym typeface="Arial"/>
            </a:endParaRPr>
          </a:p>
          <a:p>
            <a:pPr marL="0" lvl="0" indent="0" algn="l" rtl="0">
              <a:lnSpc>
                <a:spcPct val="115000"/>
              </a:lnSpc>
              <a:spcBef>
                <a:spcPts val="0"/>
              </a:spcBef>
              <a:spcAft>
                <a:spcPts val="0"/>
              </a:spcAft>
              <a:buNone/>
            </a:pPr>
            <a:r>
              <a:rPr lang="en" sz="1800">
                <a:solidFill>
                  <a:schemeClr val="dk1"/>
                </a:solidFill>
                <a:latin typeface="Arial"/>
                <a:ea typeface="Arial"/>
                <a:cs typeface="Arial"/>
                <a:sym typeface="Arial"/>
              </a:rPr>
              <a:t>Iteratively cut given hash table (JSON) Example</a:t>
            </a:r>
            <a:endParaRPr sz="1800">
              <a:solidFill>
                <a:schemeClr val="dk1"/>
              </a:solidFill>
              <a:latin typeface="Arial"/>
              <a:ea typeface="Arial"/>
              <a:cs typeface="Arial"/>
              <a:sym typeface="Arial"/>
            </a:endParaRPr>
          </a:p>
          <a:p>
            <a:pPr marL="0" lvl="0" indent="0" algn="l" rtl="0">
              <a:lnSpc>
                <a:spcPct val="115000"/>
              </a:lnSpc>
              <a:spcBef>
                <a:spcPts val="0"/>
              </a:spcBef>
              <a:spcAft>
                <a:spcPts val="0"/>
              </a:spcAft>
              <a:buNone/>
            </a:pPr>
            <a:r>
              <a:rPr lang="en" sz="1000">
                <a:solidFill>
                  <a:schemeClr val="dk1"/>
                </a:solidFill>
                <a:latin typeface="Arial"/>
                <a:ea typeface="Arial"/>
                <a:cs typeface="Arial"/>
                <a:sym typeface="Arial"/>
              </a:rPr>
              <a:t>[</a:t>
            </a:r>
            <a:endParaRPr sz="1000">
              <a:solidFill>
                <a:schemeClr val="dk1"/>
              </a:solidFill>
              <a:latin typeface="Arial"/>
              <a:ea typeface="Arial"/>
              <a:cs typeface="Arial"/>
              <a:sym typeface="Arial"/>
            </a:endParaRPr>
          </a:p>
          <a:p>
            <a:pPr marL="457200" lvl="0" indent="0" algn="l" rtl="0">
              <a:lnSpc>
                <a:spcPct val="115000"/>
              </a:lnSpc>
              <a:spcBef>
                <a:spcPts val="0"/>
              </a:spcBef>
              <a:spcAft>
                <a:spcPts val="0"/>
              </a:spcAft>
              <a:buNone/>
            </a:pPr>
            <a:r>
              <a:rPr lang="en" sz="1000">
                <a:solidFill>
                  <a:schemeClr val="dk1"/>
                </a:solidFill>
                <a:latin typeface="Arial"/>
                <a:ea typeface="Arial"/>
                <a:cs typeface="Arial"/>
                <a:sym typeface="Arial"/>
              </a:rPr>
              <a:t> {"length": 2, "quantity": 2}, </a:t>
            </a:r>
            <a:endParaRPr sz="1000">
              <a:solidFill>
                <a:schemeClr val="dk1"/>
              </a:solidFill>
              <a:latin typeface="Arial"/>
              <a:ea typeface="Arial"/>
              <a:cs typeface="Arial"/>
              <a:sym typeface="Arial"/>
            </a:endParaRPr>
          </a:p>
          <a:p>
            <a:pPr marL="457200" lvl="0" indent="0" algn="l" rtl="0">
              <a:lnSpc>
                <a:spcPct val="115000"/>
              </a:lnSpc>
              <a:spcBef>
                <a:spcPts val="0"/>
              </a:spcBef>
              <a:spcAft>
                <a:spcPts val="0"/>
              </a:spcAft>
              <a:buNone/>
            </a:pPr>
            <a:r>
              <a:rPr lang="en" sz="1000">
                <a:solidFill>
                  <a:schemeClr val="dk1"/>
                </a:solidFill>
                <a:latin typeface="Arial"/>
                <a:ea typeface="Arial"/>
                <a:cs typeface="Arial"/>
                <a:sym typeface="Arial"/>
              </a:rPr>
              <a:t>{"length": 3, "quantity": 1}, </a:t>
            </a:r>
            <a:endParaRPr sz="1000">
              <a:solidFill>
                <a:schemeClr val="dk1"/>
              </a:solidFill>
              <a:latin typeface="Arial"/>
              <a:ea typeface="Arial"/>
              <a:cs typeface="Arial"/>
              <a:sym typeface="Arial"/>
            </a:endParaRPr>
          </a:p>
          <a:p>
            <a:pPr marL="457200" lvl="0" indent="0" algn="l" rtl="0">
              <a:lnSpc>
                <a:spcPct val="115000"/>
              </a:lnSpc>
              <a:spcBef>
                <a:spcPts val="0"/>
              </a:spcBef>
              <a:spcAft>
                <a:spcPts val="0"/>
              </a:spcAft>
              <a:buNone/>
            </a:pPr>
            <a:r>
              <a:rPr lang="en" sz="1000">
                <a:solidFill>
                  <a:schemeClr val="dk1"/>
                </a:solidFill>
                <a:latin typeface="Arial"/>
                <a:ea typeface="Arial"/>
                <a:cs typeface="Arial"/>
                <a:sym typeface="Arial"/>
              </a:rPr>
              <a:t>{"length": 4, "quantity": 1}</a:t>
            </a:r>
            <a:endParaRPr sz="1000">
              <a:solidFill>
                <a:schemeClr val="dk1"/>
              </a:solidFill>
              <a:latin typeface="Arial"/>
              <a:ea typeface="Arial"/>
              <a:cs typeface="Arial"/>
              <a:sym typeface="Arial"/>
            </a:endParaRPr>
          </a:p>
          <a:p>
            <a:pPr marL="0" lvl="0" indent="0" algn="l" rtl="0">
              <a:lnSpc>
                <a:spcPct val="115000"/>
              </a:lnSpc>
              <a:spcBef>
                <a:spcPts val="0"/>
              </a:spcBef>
              <a:spcAft>
                <a:spcPts val="0"/>
              </a:spcAft>
              <a:buNone/>
            </a:pPr>
            <a:r>
              <a:rPr lang="en" sz="1000">
                <a:solidFill>
                  <a:schemeClr val="dk1"/>
                </a:solidFill>
                <a:latin typeface="Arial"/>
                <a:ea typeface="Arial"/>
                <a:cs typeface="Arial"/>
                <a:sym typeface="Arial"/>
              </a:rPr>
              <a:t>]</a:t>
            </a:r>
            <a:endParaRPr sz="1000">
              <a:solidFill>
                <a:schemeClr val="dk1"/>
              </a:solidFill>
              <a:latin typeface="Arial"/>
              <a:ea typeface="Arial"/>
              <a:cs typeface="Arial"/>
              <a:sym typeface="Arial"/>
            </a:endParaRPr>
          </a:p>
        </p:txBody>
      </p:sp>
      <p:sp>
        <p:nvSpPr>
          <p:cNvPr id="190" name="Google Shape;190;p26"/>
          <p:cNvSpPr txBox="1">
            <a:spLocks noGrp="1"/>
          </p:cNvSpPr>
          <p:nvPr>
            <p:ph type="body" idx="1"/>
          </p:nvPr>
        </p:nvSpPr>
        <p:spPr>
          <a:xfrm>
            <a:off x="822950" y="4295450"/>
            <a:ext cx="7543800" cy="1746000"/>
          </a:xfrm>
          <a:prstGeom prst="rect">
            <a:avLst/>
          </a:prstGeom>
          <a:noFill/>
          <a:ln>
            <a:noFill/>
          </a:ln>
        </p:spPr>
        <p:txBody>
          <a:bodyPr spcFirstLastPara="1" wrap="square" lIns="0" tIns="45700" rIns="0" bIns="45700" anchor="t" anchorCtr="0">
            <a:normAutofit lnSpcReduction="10000"/>
          </a:bodyPr>
          <a:lstStyle/>
          <a:p>
            <a:pPr marL="0" lvl="0" indent="0" algn="l" rtl="0">
              <a:lnSpc>
                <a:spcPct val="100000"/>
              </a:lnSpc>
              <a:spcBef>
                <a:spcPts val="600"/>
              </a:spcBef>
              <a:spcAft>
                <a:spcPts val="0"/>
              </a:spcAft>
              <a:buNone/>
            </a:pPr>
            <a:r>
              <a:rPr lang="en" sz="1800" b="1">
                <a:solidFill>
                  <a:schemeClr val="dk1"/>
                </a:solidFill>
                <a:latin typeface="Arial"/>
                <a:ea typeface="Arial"/>
                <a:cs typeface="Arial"/>
                <a:sym typeface="Arial"/>
              </a:rPr>
              <a:t>Ideal Solution:</a:t>
            </a:r>
            <a:endParaRPr sz="1800" b="1">
              <a:solidFill>
                <a:schemeClr val="dk1"/>
              </a:solidFill>
              <a:latin typeface="Arial"/>
              <a:ea typeface="Arial"/>
              <a:cs typeface="Arial"/>
              <a:sym typeface="Arial"/>
            </a:endParaRPr>
          </a:p>
          <a:p>
            <a:pPr marL="0" lvl="0" indent="0" algn="l" rtl="0">
              <a:lnSpc>
                <a:spcPct val="115000"/>
              </a:lnSpc>
              <a:spcBef>
                <a:spcPts val="0"/>
              </a:spcBef>
              <a:spcAft>
                <a:spcPts val="0"/>
              </a:spcAft>
              <a:buNone/>
            </a:pPr>
            <a:r>
              <a:rPr lang="en" sz="1800">
                <a:solidFill>
                  <a:schemeClr val="dk1"/>
                </a:solidFill>
                <a:latin typeface="Arial"/>
                <a:ea typeface="Arial"/>
                <a:cs typeface="Arial"/>
                <a:sym typeface="Arial"/>
              </a:rPr>
              <a:t>A combination of the two proposed solutions to give the user more flexibility in their input.</a:t>
            </a:r>
            <a:endParaRPr sz="18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latin typeface="Arial"/>
                <a:ea typeface="Arial"/>
                <a:cs typeface="Arial"/>
                <a:sym typeface="Arial"/>
              </a:rPr>
              <a:t>[</a:t>
            </a:r>
            <a:endParaRPr sz="1000">
              <a:solidFill>
                <a:schemeClr val="dk1"/>
              </a:solidFill>
              <a:latin typeface="Arial"/>
              <a:ea typeface="Arial"/>
              <a:cs typeface="Arial"/>
              <a:sym typeface="Arial"/>
            </a:endParaRPr>
          </a:p>
          <a:p>
            <a:pPr marL="457200" lvl="0" indent="0" algn="l" rtl="0">
              <a:lnSpc>
                <a:spcPct val="115000"/>
              </a:lnSpc>
              <a:spcBef>
                <a:spcPts val="0"/>
              </a:spcBef>
              <a:spcAft>
                <a:spcPts val="0"/>
              </a:spcAft>
              <a:buClr>
                <a:schemeClr val="dk1"/>
              </a:buClr>
              <a:buSzPts val="1100"/>
              <a:buFont typeface="Arial"/>
              <a:buNone/>
            </a:pPr>
            <a:r>
              <a:rPr lang="en" sz="1000">
                <a:solidFill>
                  <a:schemeClr val="dk1"/>
                </a:solidFill>
                <a:latin typeface="Arial"/>
                <a:ea typeface="Arial"/>
                <a:cs typeface="Arial"/>
                <a:sym typeface="Arial"/>
              </a:rPr>
              <a:t> {"length": 2, "quantity": 2}, </a:t>
            </a:r>
            <a:endParaRPr sz="1000">
              <a:solidFill>
                <a:schemeClr val="dk1"/>
              </a:solidFill>
              <a:latin typeface="Arial"/>
              <a:ea typeface="Arial"/>
              <a:cs typeface="Arial"/>
              <a:sym typeface="Arial"/>
            </a:endParaRPr>
          </a:p>
          <a:p>
            <a:pPr marL="457200" lvl="0" indent="0" algn="l" rtl="0">
              <a:lnSpc>
                <a:spcPct val="115000"/>
              </a:lnSpc>
              <a:spcBef>
                <a:spcPts val="0"/>
              </a:spcBef>
              <a:spcAft>
                <a:spcPts val="0"/>
              </a:spcAft>
              <a:buClr>
                <a:schemeClr val="dk1"/>
              </a:buClr>
              <a:buSzPts val="1100"/>
              <a:buFont typeface="Arial"/>
              <a:buNone/>
            </a:pPr>
            <a:r>
              <a:rPr lang="en" sz="1000">
                <a:solidFill>
                  <a:schemeClr val="dk1"/>
                </a:solidFill>
                <a:latin typeface="Arial"/>
                <a:ea typeface="Arial"/>
                <a:cs typeface="Arial"/>
                <a:sym typeface="Arial"/>
              </a:rPr>
              <a:t>{"length": 3, "quantity": 1}, </a:t>
            </a:r>
            <a:endParaRPr sz="1000">
              <a:solidFill>
                <a:schemeClr val="dk1"/>
              </a:solidFill>
              <a:latin typeface="Arial"/>
              <a:ea typeface="Arial"/>
              <a:cs typeface="Arial"/>
              <a:sym typeface="Arial"/>
            </a:endParaRPr>
          </a:p>
          <a:p>
            <a:pPr marL="457200" lvl="0" indent="0" algn="l" rtl="0">
              <a:lnSpc>
                <a:spcPct val="115000"/>
              </a:lnSpc>
              <a:spcBef>
                <a:spcPts val="0"/>
              </a:spcBef>
              <a:spcAft>
                <a:spcPts val="0"/>
              </a:spcAft>
              <a:buClr>
                <a:schemeClr val="dk1"/>
              </a:buClr>
              <a:buSzPts val="1100"/>
              <a:buFont typeface="Arial"/>
              <a:buNone/>
            </a:pPr>
            <a:r>
              <a:rPr lang="en" sz="1000">
                <a:solidFill>
                  <a:schemeClr val="dk1"/>
                </a:solidFill>
                <a:latin typeface="Arial"/>
                <a:ea typeface="Arial"/>
                <a:cs typeface="Arial"/>
                <a:sym typeface="Arial"/>
              </a:rPr>
              <a:t>{"length": 4, "quantity": “keepGoing=True”}</a:t>
            </a:r>
            <a:endParaRPr sz="10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a:spLocks noGrp="1"/>
          </p:cNvSpPr>
          <p:nvPr>
            <p:ph type="title"/>
          </p:nvPr>
        </p:nvSpPr>
        <p:spPr>
          <a:xfrm>
            <a:off x="822960" y="286605"/>
            <a:ext cx="7543800" cy="12072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320"/>
              <a:buFont typeface="Calibri"/>
              <a:buNone/>
            </a:pPr>
            <a:r>
              <a:rPr lang="en" sz="3300"/>
              <a:t>Functional Requirement 2:</a:t>
            </a:r>
            <a:endParaRPr sz="3300"/>
          </a:p>
          <a:p>
            <a:pPr marL="0" lvl="0" indent="0" algn="l" rtl="0">
              <a:lnSpc>
                <a:spcPct val="85000"/>
              </a:lnSpc>
              <a:spcBef>
                <a:spcPts val="0"/>
              </a:spcBef>
              <a:spcAft>
                <a:spcPts val="0"/>
              </a:spcAft>
              <a:buClr>
                <a:srgbClr val="3F3F3F"/>
              </a:buClr>
              <a:buSzPts val="4320"/>
              <a:buFont typeface="Calibri"/>
              <a:buNone/>
            </a:pPr>
            <a:r>
              <a:rPr lang="en" sz="4000" b="1"/>
              <a:t>2 Dimensional Problem</a:t>
            </a:r>
            <a:endParaRPr sz="4000"/>
          </a:p>
        </p:txBody>
      </p:sp>
      <p:sp>
        <p:nvSpPr>
          <p:cNvPr id="196" name="Google Shape;196;p27"/>
          <p:cNvSpPr txBox="1">
            <a:spLocks noGrp="1"/>
          </p:cNvSpPr>
          <p:nvPr>
            <p:ph type="body" idx="1"/>
          </p:nvPr>
        </p:nvSpPr>
        <p:spPr>
          <a:xfrm>
            <a:off x="822950" y="1566250"/>
            <a:ext cx="3749100" cy="794700"/>
          </a:xfrm>
          <a:prstGeom prst="rect">
            <a:avLst/>
          </a:prstGeom>
          <a:noFill/>
          <a:ln>
            <a:noFill/>
          </a:ln>
        </p:spPr>
        <p:txBody>
          <a:bodyPr spcFirstLastPara="1" wrap="square" lIns="0" tIns="45700" rIns="0" bIns="45700" anchor="t" anchorCtr="0">
            <a:normAutofit/>
          </a:bodyPr>
          <a:lstStyle/>
          <a:p>
            <a:pPr marL="201168" lvl="1" indent="0" algn="l" rtl="0">
              <a:lnSpc>
                <a:spcPct val="100000"/>
              </a:lnSpc>
              <a:spcBef>
                <a:spcPts val="600"/>
              </a:spcBef>
              <a:spcAft>
                <a:spcPts val="0"/>
              </a:spcAft>
              <a:buSzPts val="1200"/>
              <a:buNone/>
            </a:pPr>
            <a:r>
              <a:rPr lang="en" sz="1800" b="1">
                <a:solidFill>
                  <a:schemeClr val="dk1"/>
                </a:solidFill>
                <a:latin typeface="Arial"/>
                <a:ea typeface="Arial"/>
                <a:cs typeface="Arial"/>
                <a:sym typeface="Arial"/>
              </a:rPr>
              <a:t>Proposed Solution 1:</a:t>
            </a:r>
            <a:endParaRPr sz="1800" b="1">
              <a:solidFill>
                <a:schemeClr val="dk1"/>
              </a:solidFill>
              <a:latin typeface="Arial"/>
              <a:ea typeface="Arial"/>
              <a:cs typeface="Arial"/>
              <a:sym typeface="Arial"/>
            </a:endParaRPr>
          </a:p>
          <a:p>
            <a:pPr marL="457200" lvl="0" indent="-342900" algn="l" rtl="0">
              <a:lnSpc>
                <a:spcPct val="100000"/>
              </a:lnSpc>
              <a:spcBef>
                <a:spcPts val="600"/>
              </a:spcBef>
              <a:spcAft>
                <a:spcPts val="0"/>
              </a:spcAft>
              <a:buClr>
                <a:schemeClr val="dk1"/>
              </a:buClr>
              <a:buSzPts val="1800"/>
              <a:buFont typeface="Arial"/>
              <a:buChar char="●"/>
            </a:pPr>
            <a:r>
              <a:rPr lang="en" sz="1800">
                <a:solidFill>
                  <a:schemeClr val="dk1"/>
                </a:solidFill>
                <a:latin typeface="Arial"/>
                <a:ea typeface="Arial"/>
                <a:cs typeface="Arial"/>
                <a:sym typeface="Arial"/>
              </a:rPr>
              <a:t>Sort using Shelf algorithm</a:t>
            </a:r>
            <a:endParaRPr sz="1800">
              <a:solidFill>
                <a:schemeClr val="dk1"/>
              </a:solidFill>
              <a:latin typeface="Arial"/>
              <a:ea typeface="Arial"/>
              <a:cs typeface="Arial"/>
              <a:sym typeface="Arial"/>
            </a:endParaRPr>
          </a:p>
        </p:txBody>
      </p:sp>
      <p:sp>
        <p:nvSpPr>
          <p:cNvPr id="197" name="Google Shape;197;p27"/>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98" name="Google Shape;198;p27"/>
          <p:cNvSpPr txBox="1">
            <a:spLocks noGrp="1"/>
          </p:cNvSpPr>
          <p:nvPr>
            <p:ph type="ftr" idx="11"/>
          </p:nvPr>
        </p:nvSpPr>
        <p:spPr>
          <a:xfrm>
            <a:off x="2764639" y="6459786"/>
            <a:ext cx="3617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a:t>ICSI 499 FALL 2024</a:t>
            </a:r>
            <a:endParaRPr/>
          </a:p>
        </p:txBody>
      </p:sp>
      <p:sp>
        <p:nvSpPr>
          <p:cNvPr id="199" name="Google Shape;199;p27"/>
          <p:cNvSpPr txBox="1">
            <a:spLocks noGrp="1"/>
          </p:cNvSpPr>
          <p:nvPr>
            <p:ph type="body" idx="1"/>
          </p:nvPr>
        </p:nvSpPr>
        <p:spPr>
          <a:xfrm>
            <a:off x="4660250" y="1566250"/>
            <a:ext cx="3749100" cy="794700"/>
          </a:xfrm>
          <a:prstGeom prst="rect">
            <a:avLst/>
          </a:prstGeom>
          <a:noFill/>
          <a:ln>
            <a:noFill/>
          </a:ln>
        </p:spPr>
        <p:txBody>
          <a:bodyPr spcFirstLastPara="1" wrap="square" lIns="0" tIns="45700" rIns="0" bIns="45700" anchor="t" anchorCtr="0">
            <a:normAutofit/>
          </a:bodyPr>
          <a:lstStyle/>
          <a:p>
            <a:pPr marL="201168" lvl="1" indent="0" algn="l" rtl="0">
              <a:lnSpc>
                <a:spcPct val="100000"/>
              </a:lnSpc>
              <a:spcBef>
                <a:spcPts val="600"/>
              </a:spcBef>
              <a:spcAft>
                <a:spcPts val="0"/>
              </a:spcAft>
              <a:buSzPts val="1200"/>
              <a:buNone/>
            </a:pPr>
            <a:r>
              <a:rPr lang="en" sz="1800" b="1">
                <a:solidFill>
                  <a:schemeClr val="dk1"/>
                </a:solidFill>
                <a:latin typeface="Arial"/>
                <a:ea typeface="Arial"/>
                <a:cs typeface="Arial"/>
                <a:sym typeface="Arial"/>
              </a:rPr>
              <a:t>Proposed Solution 2:</a:t>
            </a:r>
            <a:endParaRPr sz="1800" b="1">
              <a:solidFill>
                <a:schemeClr val="dk1"/>
              </a:solidFill>
              <a:latin typeface="Arial"/>
              <a:ea typeface="Arial"/>
              <a:cs typeface="Arial"/>
              <a:sym typeface="Arial"/>
            </a:endParaRPr>
          </a:p>
          <a:p>
            <a:pPr marL="457200" lvl="0" indent="-342900" algn="l" rtl="0">
              <a:lnSpc>
                <a:spcPct val="100000"/>
              </a:lnSpc>
              <a:spcBef>
                <a:spcPts val="600"/>
              </a:spcBef>
              <a:spcAft>
                <a:spcPts val="0"/>
              </a:spcAft>
              <a:buClr>
                <a:schemeClr val="dk1"/>
              </a:buClr>
              <a:buSzPts val="1800"/>
              <a:buFont typeface="Arial"/>
              <a:buChar char="●"/>
            </a:pPr>
            <a:r>
              <a:rPr lang="en" sz="1800">
                <a:solidFill>
                  <a:schemeClr val="dk1"/>
                </a:solidFill>
                <a:latin typeface="Arial"/>
                <a:ea typeface="Arial"/>
                <a:cs typeface="Arial"/>
                <a:sym typeface="Arial"/>
              </a:rPr>
              <a:t>Sort using Guillotine algorithm</a:t>
            </a:r>
            <a:endParaRPr sz="1800">
              <a:solidFill>
                <a:schemeClr val="dk1"/>
              </a:solidFill>
              <a:latin typeface="Arial"/>
              <a:ea typeface="Arial"/>
              <a:cs typeface="Arial"/>
              <a:sym typeface="Arial"/>
            </a:endParaRPr>
          </a:p>
        </p:txBody>
      </p:sp>
      <p:sp>
        <p:nvSpPr>
          <p:cNvPr id="200" name="Google Shape;200;p27"/>
          <p:cNvSpPr txBox="1">
            <a:spLocks noGrp="1"/>
          </p:cNvSpPr>
          <p:nvPr>
            <p:ph type="body" idx="1"/>
          </p:nvPr>
        </p:nvSpPr>
        <p:spPr>
          <a:xfrm>
            <a:off x="822950" y="2433400"/>
            <a:ext cx="7543800" cy="2021100"/>
          </a:xfrm>
          <a:prstGeom prst="rect">
            <a:avLst/>
          </a:prstGeom>
          <a:noFill/>
          <a:ln>
            <a:noFill/>
          </a:ln>
        </p:spPr>
        <p:txBody>
          <a:bodyPr spcFirstLastPara="1" wrap="square" lIns="0" tIns="45700" rIns="0" bIns="45700" anchor="t" anchorCtr="0">
            <a:normAutofit/>
          </a:bodyPr>
          <a:lstStyle/>
          <a:p>
            <a:pPr marL="0" lvl="1" indent="0" algn="l" rtl="0">
              <a:lnSpc>
                <a:spcPct val="100000"/>
              </a:lnSpc>
              <a:spcBef>
                <a:spcPts val="600"/>
              </a:spcBef>
              <a:spcAft>
                <a:spcPts val="0"/>
              </a:spcAft>
              <a:buSzPts val="1200"/>
              <a:buNone/>
            </a:pPr>
            <a:r>
              <a:rPr lang="en" sz="1800" b="1">
                <a:solidFill>
                  <a:schemeClr val="dk1"/>
                </a:solidFill>
                <a:latin typeface="Arial"/>
                <a:ea typeface="Arial"/>
                <a:cs typeface="Arial"/>
                <a:sym typeface="Arial"/>
              </a:rPr>
              <a:t>Preferred Solution:</a:t>
            </a:r>
            <a:endParaRPr sz="1800" b="1">
              <a:solidFill>
                <a:schemeClr val="dk1"/>
              </a:solidFill>
              <a:latin typeface="Arial"/>
              <a:ea typeface="Arial"/>
              <a:cs typeface="Arial"/>
              <a:sym typeface="Arial"/>
            </a:endParaRPr>
          </a:p>
          <a:p>
            <a:pPr marL="0" lvl="0" indent="0" algn="l" rtl="0">
              <a:lnSpc>
                <a:spcPct val="100000"/>
              </a:lnSpc>
              <a:spcBef>
                <a:spcPts val="600"/>
              </a:spcBef>
              <a:spcAft>
                <a:spcPts val="0"/>
              </a:spcAft>
              <a:buNone/>
            </a:pPr>
            <a:r>
              <a:rPr lang="en" sz="1800">
                <a:solidFill>
                  <a:schemeClr val="dk1"/>
                </a:solidFill>
                <a:latin typeface="Arial"/>
                <a:ea typeface="Arial"/>
                <a:cs typeface="Arial"/>
                <a:sym typeface="Arial"/>
              </a:rPr>
              <a:t>Run both Shelf and Guillotine algorithms in parallel. Calculate the total area of waste in both results. Then pick the result with the lowest area of waste and display it to the user. Example Below: Which uses less area?</a:t>
            </a:r>
            <a:endParaRPr sz="1800">
              <a:solidFill>
                <a:schemeClr val="dk1"/>
              </a:solidFill>
              <a:latin typeface="Arial"/>
              <a:ea typeface="Arial"/>
              <a:cs typeface="Arial"/>
              <a:sym typeface="Arial"/>
            </a:endParaRPr>
          </a:p>
        </p:txBody>
      </p:sp>
      <p:pic>
        <p:nvPicPr>
          <p:cNvPr id="201" name="Google Shape;201;p27"/>
          <p:cNvPicPr preferRelativeResize="0"/>
          <p:nvPr/>
        </p:nvPicPr>
        <p:blipFill>
          <a:blip r:embed="rId3">
            <a:alphaModFix/>
          </a:blip>
          <a:stretch>
            <a:fillRect/>
          </a:stretch>
        </p:blipFill>
        <p:spPr>
          <a:xfrm>
            <a:off x="5339025" y="3817500"/>
            <a:ext cx="2086320" cy="2331049"/>
          </a:xfrm>
          <a:prstGeom prst="rect">
            <a:avLst/>
          </a:prstGeom>
          <a:noFill/>
          <a:ln>
            <a:noFill/>
          </a:ln>
        </p:spPr>
      </p:pic>
      <p:pic>
        <p:nvPicPr>
          <p:cNvPr id="202" name="Google Shape;202;p27"/>
          <p:cNvPicPr preferRelativeResize="0"/>
          <p:nvPr/>
        </p:nvPicPr>
        <p:blipFill>
          <a:blip r:embed="rId4">
            <a:alphaModFix/>
          </a:blip>
          <a:stretch>
            <a:fillRect/>
          </a:stretch>
        </p:blipFill>
        <p:spPr>
          <a:xfrm>
            <a:off x="1074675" y="3817500"/>
            <a:ext cx="2020244" cy="209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8"/>
          <p:cNvSpPr txBox="1">
            <a:spLocks noGrp="1"/>
          </p:cNvSpPr>
          <p:nvPr>
            <p:ph type="title"/>
          </p:nvPr>
        </p:nvSpPr>
        <p:spPr>
          <a:xfrm>
            <a:off x="822960" y="286605"/>
            <a:ext cx="7543800" cy="12072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
              <a:t>Another example</a:t>
            </a:r>
            <a:endParaRPr/>
          </a:p>
        </p:txBody>
      </p:sp>
      <p:sp>
        <p:nvSpPr>
          <p:cNvPr id="208" name="Google Shape;208;p28"/>
          <p:cNvSpPr txBox="1">
            <a:spLocks noGrp="1"/>
          </p:cNvSpPr>
          <p:nvPr>
            <p:ph type="body" idx="1"/>
          </p:nvPr>
        </p:nvSpPr>
        <p:spPr>
          <a:xfrm>
            <a:off x="822959" y="1566249"/>
            <a:ext cx="7543800" cy="4608300"/>
          </a:xfrm>
          <a:prstGeom prst="rect">
            <a:avLst/>
          </a:prstGeom>
        </p:spPr>
        <p:txBody>
          <a:bodyPr spcFirstLastPara="1" wrap="square" lIns="0" tIns="45700" rIns="0" bIns="45700" anchor="t" anchorCtr="0">
            <a:normAutofit/>
          </a:bodyPr>
          <a:lstStyle/>
          <a:p>
            <a:pPr marL="0" lvl="0" indent="0" algn="l" rtl="0">
              <a:spcBef>
                <a:spcPts val="1200"/>
              </a:spcBef>
              <a:spcAft>
                <a:spcPts val="0"/>
              </a:spcAft>
              <a:buNone/>
            </a:pPr>
            <a:r>
              <a:rPr lang="en" dirty="0"/>
              <a:t>Working out logic of placing blocks</a:t>
            </a:r>
            <a:endParaRPr dirty="0"/>
          </a:p>
          <a:p>
            <a:pPr marL="0" lvl="0" indent="0" algn="l" rtl="0">
              <a:spcBef>
                <a:spcPts val="1200"/>
              </a:spcBef>
              <a:spcAft>
                <a:spcPts val="200"/>
              </a:spcAft>
              <a:buNone/>
            </a:pPr>
            <a:r>
              <a:rPr lang="en" dirty="0"/>
              <a:t>Shelf vs Guillotine</a:t>
            </a:r>
            <a:endParaRPr dirty="0"/>
          </a:p>
        </p:txBody>
      </p:sp>
      <p:pic>
        <p:nvPicPr>
          <p:cNvPr id="209" name="Google Shape;209;p28"/>
          <p:cNvPicPr preferRelativeResize="0"/>
          <p:nvPr/>
        </p:nvPicPr>
        <p:blipFill>
          <a:blip r:embed="rId3">
            <a:alphaModFix/>
          </a:blip>
          <a:stretch>
            <a:fillRect/>
          </a:stretch>
        </p:blipFill>
        <p:spPr>
          <a:xfrm>
            <a:off x="4469850" y="2454338"/>
            <a:ext cx="3562350" cy="3533775"/>
          </a:xfrm>
          <a:prstGeom prst="rect">
            <a:avLst/>
          </a:prstGeom>
          <a:noFill/>
          <a:ln>
            <a:noFill/>
          </a:ln>
        </p:spPr>
      </p:pic>
      <p:pic>
        <p:nvPicPr>
          <p:cNvPr id="210" name="Google Shape;210;p28"/>
          <p:cNvPicPr preferRelativeResize="0"/>
          <p:nvPr/>
        </p:nvPicPr>
        <p:blipFill>
          <a:blip r:embed="rId4">
            <a:alphaModFix/>
          </a:blip>
          <a:stretch>
            <a:fillRect/>
          </a:stretch>
        </p:blipFill>
        <p:spPr>
          <a:xfrm>
            <a:off x="1053530" y="2685213"/>
            <a:ext cx="3185750" cy="3302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9"/>
          <p:cNvSpPr txBox="1">
            <a:spLocks noGrp="1"/>
          </p:cNvSpPr>
          <p:nvPr>
            <p:ph type="title"/>
          </p:nvPr>
        </p:nvSpPr>
        <p:spPr>
          <a:xfrm>
            <a:off x="822960" y="286605"/>
            <a:ext cx="7543800" cy="12072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320"/>
              <a:buFont typeface="Calibri"/>
              <a:buNone/>
            </a:pPr>
            <a:r>
              <a:rPr lang="en" sz="3300"/>
              <a:t>Functional Requirement 3:</a:t>
            </a:r>
            <a:endParaRPr sz="3300"/>
          </a:p>
          <a:p>
            <a:pPr marL="0" lvl="0" indent="0" algn="l" rtl="0">
              <a:lnSpc>
                <a:spcPct val="85000"/>
              </a:lnSpc>
              <a:spcBef>
                <a:spcPts val="0"/>
              </a:spcBef>
              <a:spcAft>
                <a:spcPts val="0"/>
              </a:spcAft>
              <a:buClr>
                <a:srgbClr val="3F3F3F"/>
              </a:buClr>
              <a:buSzPts val="4320"/>
              <a:buFont typeface="Calibri"/>
              <a:buNone/>
            </a:pPr>
            <a:r>
              <a:rPr lang="en" sz="4000" b="1"/>
              <a:t>Input Definition</a:t>
            </a:r>
            <a:endParaRPr sz="4000"/>
          </a:p>
        </p:txBody>
      </p:sp>
      <p:sp>
        <p:nvSpPr>
          <p:cNvPr id="216" name="Google Shape;216;p29"/>
          <p:cNvSpPr txBox="1">
            <a:spLocks noGrp="1"/>
          </p:cNvSpPr>
          <p:nvPr>
            <p:ph type="body" idx="1"/>
          </p:nvPr>
        </p:nvSpPr>
        <p:spPr>
          <a:xfrm>
            <a:off x="693350" y="1616238"/>
            <a:ext cx="2601000" cy="4721100"/>
          </a:xfrm>
          <a:prstGeom prst="rect">
            <a:avLst/>
          </a:prstGeom>
          <a:noFill/>
          <a:ln>
            <a:noFill/>
          </a:ln>
        </p:spPr>
        <p:txBody>
          <a:bodyPr spcFirstLastPara="1" wrap="square" lIns="0" tIns="45700" rIns="0" bIns="45700" anchor="t" anchorCtr="0">
            <a:normAutofit/>
          </a:bodyPr>
          <a:lstStyle/>
          <a:p>
            <a:pPr marL="91440" lvl="1" indent="0" algn="l" rtl="0">
              <a:lnSpc>
                <a:spcPct val="150000"/>
              </a:lnSpc>
              <a:spcBef>
                <a:spcPts val="0"/>
              </a:spcBef>
              <a:spcAft>
                <a:spcPts val="0"/>
              </a:spcAft>
              <a:buSzPts val="1200"/>
              <a:buNone/>
            </a:pPr>
            <a:r>
              <a:rPr lang="en" sz="1800" b="1">
                <a:solidFill>
                  <a:schemeClr val="dk1"/>
                </a:solidFill>
              </a:rPr>
              <a:t>Proposed Solution 1:</a:t>
            </a:r>
            <a:endParaRPr sz="1800" b="1">
              <a:solidFill>
                <a:schemeClr val="dk1"/>
              </a:solidFill>
            </a:endParaRPr>
          </a:p>
          <a:p>
            <a:pPr marL="91440" lvl="1" indent="0" algn="l" rtl="0">
              <a:lnSpc>
                <a:spcPct val="150000"/>
              </a:lnSpc>
              <a:spcBef>
                <a:spcPts val="0"/>
              </a:spcBef>
              <a:spcAft>
                <a:spcPts val="0"/>
              </a:spcAft>
              <a:buSzPts val="1200"/>
              <a:buNone/>
            </a:pPr>
            <a:r>
              <a:rPr lang="en" sz="1800">
                <a:solidFill>
                  <a:schemeClr val="dk1"/>
                </a:solidFill>
              </a:rPr>
              <a:t>Available Presets:</a:t>
            </a:r>
            <a:endParaRPr sz="1800">
              <a:solidFill>
                <a:schemeClr val="dk1"/>
              </a:solidFill>
            </a:endParaRPr>
          </a:p>
          <a:p>
            <a:pPr marL="457200" lvl="0" indent="-342900" algn="l" rtl="0">
              <a:lnSpc>
                <a:spcPct val="150000"/>
              </a:lnSpc>
              <a:spcBef>
                <a:spcPts val="0"/>
              </a:spcBef>
              <a:spcAft>
                <a:spcPts val="0"/>
              </a:spcAft>
              <a:buClr>
                <a:schemeClr val="dk1"/>
              </a:buClr>
              <a:buSzPts val="1800"/>
              <a:buChar char="●"/>
            </a:pPr>
            <a:r>
              <a:rPr lang="en" sz="1800">
                <a:solidFill>
                  <a:schemeClr val="dk1"/>
                </a:solidFill>
              </a:rPr>
              <a:t>Plank Size</a:t>
            </a:r>
            <a:endParaRPr sz="1800">
              <a:solidFill>
                <a:schemeClr val="dk1"/>
              </a:solidFill>
            </a:endParaRPr>
          </a:p>
          <a:p>
            <a:pPr marL="457200" lvl="0" indent="-342900" algn="l" rtl="0">
              <a:lnSpc>
                <a:spcPct val="150000"/>
              </a:lnSpc>
              <a:spcBef>
                <a:spcPts val="0"/>
              </a:spcBef>
              <a:spcAft>
                <a:spcPts val="0"/>
              </a:spcAft>
              <a:buClr>
                <a:schemeClr val="dk1"/>
              </a:buClr>
              <a:buSzPts val="1800"/>
              <a:buChar char="●"/>
            </a:pPr>
            <a:r>
              <a:rPr lang="en" sz="1800">
                <a:solidFill>
                  <a:schemeClr val="dk1"/>
                </a:solidFill>
              </a:rPr>
              <a:t>Canvas Size</a:t>
            </a:r>
            <a:endParaRPr sz="1800">
              <a:solidFill>
                <a:schemeClr val="dk1"/>
              </a:solidFill>
            </a:endParaRPr>
          </a:p>
          <a:p>
            <a:pPr marL="457200" lvl="0" indent="-342900" algn="l" rtl="0">
              <a:lnSpc>
                <a:spcPct val="150000"/>
              </a:lnSpc>
              <a:spcBef>
                <a:spcPts val="0"/>
              </a:spcBef>
              <a:spcAft>
                <a:spcPts val="0"/>
              </a:spcAft>
              <a:buClr>
                <a:schemeClr val="dk1"/>
              </a:buClr>
              <a:buSzPts val="1800"/>
              <a:buChar char="●"/>
            </a:pPr>
            <a:r>
              <a:rPr lang="en" sz="1800">
                <a:solidFill>
                  <a:schemeClr val="dk1"/>
                </a:solidFill>
              </a:rPr>
              <a:t>Blade Thickness</a:t>
            </a:r>
            <a:endParaRPr sz="1800">
              <a:solidFill>
                <a:schemeClr val="dk1"/>
              </a:solidFill>
            </a:endParaRPr>
          </a:p>
          <a:p>
            <a:pPr marL="91440" lvl="1" indent="0" algn="l" rtl="0">
              <a:lnSpc>
                <a:spcPct val="150000"/>
              </a:lnSpc>
              <a:spcBef>
                <a:spcPts val="0"/>
              </a:spcBef>
              <a:spcAft>
                <a:spcPts val="0"/>
              </a:spcAft>
              <a:buSzPts val="1200"/>
              <a:buNone/>
            </a:pPr>
            <a:endParaRPr sz="1800">
              <a:solidFill>
                <a:schemeClr val="dk1"/>
              </a:solidFill>
            </a:endParaRPr>
          </a:p>
        </p:txBody>
      </p:sp>
      <p:sp>
        <p:nvSpPr>
          <p:cNvPr id="217" name="Google Shape;217;p29"/>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18" name="Google Shape;218;p29"/>
          <p:cNvSpPr txBox="1">
            <a:spLocks noGrp="1"/>
          </p:cNvSpPr>
          <p:nvPr>
            <p:ph type="ftr" idx="11"/>
          </p:nvPr>
        </p:nvSpPr>
        <p:spPr>
          <a:xfrm>
            <a:off x="2764639" y="6459786"/>
            <a:ext cx="3617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a:t>ICSI 499 FALL 2024</a:t>
            </a:r>
            <a:endParaRPr/>
          </a:p>
        </p:txBody>
      </p:sp>
      <p:sp>
        <p:nvSpPr>
          <p:cNvPr id="219" name="Google Shape;219;p29"/>
          <p:cNvSpPr txBox="1">
            <a:spLocks noGrp="1"/>
          </p:cNvSpPr>
          <p:nvPr>
            <p:ph type="body" idx="1"/>
          </p:nvPr>
        </p:nvSpPr>
        <p:spPr>
          <a:xfrm>
            <a:off x="3294350" y="1616238"/>
            <a:ext cx="2601000" cy="4721100"/>
          </a:xfrm>
          <a:prstGeom prst="rect">
            <a:avLst/>
          </a:prstGeom>
          <a:noFill/>
          <a:ln>
            <a:noFill/>
          </a:ln>
        </p:spPr>
        <p:txBody>
          <a:bodyPr spcFirstLastPara="1" wrap="square" lIns="0" tIns="45700" rIns="0" bIns="45700" anchor="t" anchorCtr="0">
            <a:normAutofit/>
          </a:bodyPr>
          <a:lstStyle/>
          <a:p>
            <a:pPr marL="91440" lvl="1" indent="0" algn="ctr" rtl="0">
              <a:lnSpc>
                <a:spcPct val="150000"/>
              </a:lnSpc>
              <a:spcBef>
                <a:spcPts val="0"/>
              </a:spcBef>
              <a:spcAft>
                <a:spcPts val="0"/>
              </a:spcAft>
              <a:buSzPts val="1200"/>
              <a:buNone/>
            </a:pPr>
            <a:r>
              <a:rPr lang="en" sz="1800" b="1">
                <a:solidFill>
                  <a:schemeClr val="dk1"/>
                </a:solidFill>
              </a:rPr>
              <a:t>Proposed Solution 2:</a:t>
            </a:r>
            <a:endParaRPr sz="1800" b="1">
              <a:solidFill>
                <a:schemeClr val="dk1"/>
              </a:solidFill>
            </a:endParaRPr>
          </a:p>
          <a:p>
            <a:pPr marL="91440" lvl="1" indent="0" algn="l" rtl="0">
              <a:lnSpc>
                <a:spcPct val="150000"/>
              </a:lnSpc>
              <a:spcBef>
                <a:spcPts val="0"/>
              </a:spcBef>
              <a:spcAft>
                <a:spcPts val="0"/>
              </a:spcAft>
              <a:buSzPts val="1200"/>
              <a:buNone/>
            </a:pPr>
            <a:r>
              <a:rPr lang="en" sz="1800">
                <a:solidFill>
                  <a:schemeClr val="dk1"/>
                </a:solidFill>
              </a:rPr>
              <a:t>Custom Sizes</a:t>
            </a:r>
            <a:endParaRPr sz="1800">
              <a:solidFill>
                <a:schemeClr val="dk1"/>
              </a:solidFill>
            </a:endParaRPr>
          </a:p>
          <a:p>
            <a:pPr marL="91440" lvl="1" indent="0" algn="l" rtl="0">
              <a:lnSpc>
                <a:spcPct val="150000"/>
              </a:lnSpc>
              <a:spcBef>
                <a:spcPts val="0"/>
              </a:spcBef>
              <a:spcAft>
                <a:spcPts val="0"/>
              </a:spcAft>
              <a:buSzPts val="1200"/>
              <a:buNone/>
            </a:pPr>
            <a:r>
              <a:rPr lang="en" sz="1800">
                <a:solidFill>
                  <a:schemeClr val="dk1"/>
                </a:solidFill>
              </a:rPr>
              <a:t>Fine precision for sizes</a:t>
            </a:r>
            <a:endParaRPr sz="1800">
              <a:solidFill>
                <a:schemeClr val="dk1"/>
              </a:solidFill>
            </a:endParaRPr>
          </a:p>
          <a:p>
            <a:pPr marL="91440" lvl="1" indent="0" algn="l" rtl="0">
              <a:lnSpc>
                <a:spcPct val="100000"/>
              </a:lnSpc>
              <a:spcBef>
                <a:spcPts val="0"/>
              </a:spcBef>
              <a:spcAft>
                <a:spcPts val="0"/>
              </a:spcAft>
              <a:buSzPts val="1200"/>
              <a:buNone/>
            </a:pPr>
            <a:r>
              <a:rPr lang="en" sz="1800">
                <a:solidFill>
                  <a:schemeClr val="dk1"/>
                </a:solidFill>
              </a:rPr>
              <a:t>Supports any blade thickness</a:t>
            </a:r>
            <a:endParaRPr sz="1800">
              <a:solidFill>
                <a:schemeClr val="dk1"/>
              </a:solidFill>
            </a:endParaRPr>
          </a:p>
        </p:txBody>
      </p:sp>
      <p:sp>
        <p:nvSpPr>
          <p:cNvPr id="220" name="Google Shape;220;p29"/>
          <p:cNvSpPr txBox="1">
            <a:spLocks noGrp="1"/>
          </p:cNvSpPr>
          <p:nvPr>
            <p:ph type="body" idx="1"/>
          </p:nvPr>
        </p:nvSpPr>
        <p:spPr>
          <a:xfrm>
            <a:off x="5895350" y="1616225"/>
            <a:ext cx="2601000" cy="4721100"/>
          </a:xfrm>
          <a:prstGeom prst="rect">
            <a:avLst/>
          </a:prstGeom>
          <a:noFill/>
          <a:ln>
            <a:noFill/>
          </a:ln>
        </p:spPr>
        <p:txBody>
          <a:bodyPr spcFirstLastPara="1" wrap="square" lIns="0" tIns="45700" rIns="0" bIns="45700" anchor="t" anchorCtr="0">
            <a:normAutofit/>
          </a:bodyPr>
          <a:lstStyle/>
          <a:p>
            <a:pPr marL="91440" lvl="1" indent="0" algn="ctr" rtl="0">
              <a:lnSpc>
                <a:spcPct val="150000"/>
              </a:lnSpc>
              <a:spcBef>
                <a:spcPts val="0"/>
              </a:spcBef>
              <a:spcAft>
                <a:spcPts val="0"/>
              </a:spcAft>
              <a:buSzPts val="1200"/>
              <a:buNone/>
            </a:pPr>
            <a:r>
              <a:rPr lang="en" sz="1800" b="1">
                <a:solidFill>
                  <a:schemeClr val="dk1"/>
                </a:solidFill>
              </a:rPr>
              <a:t>Proposed Solution 3:</a:t>
            </a:r>
            <a:endParaRPr sz="1800" b="1">
              <a:solidFill>
                <a:schemeClr val="dk1"/>
              </a:solidFill>
            </a:endParaRPr>
          </a:p>
          <a:p>
            <a:pPr marL="91440" lvl="1" indent="0" algn="l" rtl="0">
              <a:lnSpc>
                <a:spcPct val="100000"/>
              </a:lnSpc>
              <a:spcBef>
                <a:spcPts val="0"/>
              </a:spcBef>
              <a:spcAft>
                <a:spcPts val="0"/>
              </a:spcAft>
              <a:buSzPts val="1200"/>
              <a:buNone/>
            </a:pPr>
            <a:r>
              <a:rPr lang="en" sz="1800">
                <a:solidFill>
                  <a:schemeClr val="dk1"/>
                </a:solidFill>
              </a:rPr>
              <a:t>Bulk input using JSON files as input</a:t>
            </a:r>
            <a:endParaRPr sz="1800">
              <a:solidFill>
                <a:schemeClr val="dk1"/>
              </a:solidFill>
            </a:endParaRPr>
          </a:p>
        </p:txBody>
      </p:sp>
      <p:sp>
        <p:nvSpPr>
          <p:cNvPr id="221" name="Google Shape;221;p29"/>
          <p:cNvSpPr txBox="1"/>
          <p:nvPr/>
        </p:nvSpPr>
        <p:spPr>
          <a:xfrm>
            <a:off x="693350" y="3658975"/>
            <a:ext cx="7673400" cy="267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solidFill>
                <a:srgbClr val="262626"/>
              </a:solidFill>
              <a:latin typeface="Calibri"/>
              <a:ea typeface="Calibri"/>
              <a:cs typeface="Calibri"/>
              <a:sym typeface="Calibri"/>
            </a:endParaRPr>
          </a:p>
          <a:p>
            <a:pPr marL="0" lvl="0" indent="0" algn="l" rtl="0">
              <a:spcBef>
                <a:spcPts val="0"/>
              </a:spcBef>
              <a:spcAft>
                <a:spcPts val="0"/>
              </a:spcAft>
              <a:buNone/>
            </a:pPr>
            <a:r>
              <a:rPr lang="en" sz="1800" b="1">
                <a:solidFill>
                  <a:srgbClr val="262626"/>
                </a:solidFill>
                <a:latin typeface="Calibri"/>
                <a:ea typeface="Calibri"/>
                <a:cs typeface="Calibri"/>
                <a:sym typeface="Calibri"/>
              </a:rPr>
              <a:t>Ideal Solution:</a:t>
            </a:r>
            <a:endParaRPr sz="1800" b="1">
              <a:solidFill>
                <a:srgbClr val="262626"/>
              </a:solidFill>
              <a:latin typeface="Calibri"/>
              <a:ea typeface="Calibri"/>
              <a:cs typeface="Calibri"/>
              <a:sym typeface="Calibri"/>
            </a:endParaRPr>
          </a:p>
          <a:p>
            <a:pPr marL="0" lvl="0" indent="0" algn="l" rtl="0">
              <a:spcBef>
                <a:spcPts val="0"/>
              </a:spcBef>
              <a:spcAft>
                <a:spcPts val="0"/>
              </a:spcAft>
              <a:buNone/>
            </a:pPr>
            <a:r>
              <a:rPr lang="en" sz="1800">
                <a:solidFill>
                  <a:srgbClr val="262626"/>
                </a:solidFill>
                <a:latin typeface="Calibri"/>
                <a:ea typeface="Calibri"/>
                <a:cs typeface="Calibri"/>
                <a:sym typeface="Calibri"/>
              </a:rPr>
              <a:t>A combination of each solution.</a:t>
            </a:r>
            <a:endParaRPr sz="1800">
              <a:solidFill>
                <a:srgbClr val="262626"/>
              </a:solidFill>
              <a:latin typeface="Calibri"/>
              <a:ea typeface="Calibri"/>
              <a:cs typeface="Calibri"/>
              <a:sym typeface="Calibri"/>
            </a:endParaRPr>
          </a:p>
          <a:p>
            <a:pPr marL="0" lvl="0" indent="0" algn="l" rtl="0">
              <a:spcBef>
                <a:spcPts val="0"/>
              </a:spcBef>
              <a:spcAft>
                <a:spcPts val="0"/>
              </a:spcAft>
              <a:buNone/>
            </a:pPr>
            <a:endParaRPr sz="1800">
              <a:solidFill>
                <a:srgbClr val="262626"/>
              </a:solidFill>
              <a:latin typeface="Calibri"/>
              <a:ea typeface="Calibri"/>
              <a:cs typeface="Calibri"/>
              <a:sym typeface="Calibri"/>
            </a:endParaRPr>
          </a:p>
          <a:p>
            <a:pPr marL="0" lvl="0" indent="0" algn="l" rtl="0">
              <a:spcBef>
                <a:spcPts val="0"/>
              </a:spcBef>
              <a:spcAft>
                <a:spcPts val="0"/>
              </a:spcAft>
              <a:buNone/>
            </a:pPr>
            <a:r>
              <a:rPr lang="en" sz="1800">
                <a:solidFill>
                  <a:srgbClr val="262626"/>
                </a:solidFill>
                <a:latin typeface="Calibri"/>
                <a:ea typeface="Calibri"/>
                <a:cs typeface="Calibri"/>
                <a:sym typeface="Calibri"/>
              </a:rPr>
              <a:t>Solution 1: simplicity for entry level users.</a:t>
            </a:r>
            <a:endParaRPr sz="1800">
              <a:solidFill>
                <a:srgbClr val="262626"/>
              </a:solidFill>
              <a:latin typeface="Calibri"/>
              <a:ea typeface="Calibri"/>
              <a:cs typeface="Calibri"/>
              <a:sym typeface="Calibri"/>
            </a:endParaRPr>
          </a:p>
          <a:p>
            <a:pPr marL="0" lvl="0" indent="0" algn="l" rtl="0">
              <a:spcBef>
                <a:spcPts val="0"/>
              </a:spcBef>
              <a:spcAft>
                <a:spcPts val="0"/>
              </a:spcAft>
              <a:buNone/>
            </a:pPr>
            <a:r>
              <a:rPr lang="en" sz="1800">
                <a:solidFill>
                  <a:srgbClr val="262626"/>
                </a:solidFill>
                <a:latin typeface="Calibri"/>
                <a:ea typeface="Calibri"/>
                <a:cs typeface="Calibri"/>
                <a:sym typeface="Calibri"/>
              </a:rPr>
              <a:t>Solution 2: Extensiveness for power users or professionals.</a:t>
            </a:r>
            <a:endParaRPr sz="1800">
              <a:solidFill>
                <a:srgbClr val="262626"/>
              </a:solidFill>
              <a:latin typeface="Calibri"/>
              <a:ea typeface="Calibri"/>
              <a:cs typeface="Calibri"/>
              <a:sym typeface="Calibri"/>
            </a:endParaRPr>
          </a:p>
          <a:p>
            <a:pPr marL="0" lvl="0" indent="0" algn="l" rtl="0">
              <a:spcBef>
                <a:spcPts val="0"/>
              </a:spcBef>
              <a:spcAft>
                <a:spcPts val="0"/>
              </a:spcAft>
              <a:buNone/>
            </a:pPr>
            <a:r>
              <a:rPr lang="en" sz="1800">
                <a:solidFill>
                  <a:srgbClr val="262626"/>
                </a:solidFill>
                <a:latin typeface="Calibri"/>
                <a:ea typeface="Calibri"/>
                <a:cs typeface="Calibri"/>
                <a:sym typeface="Calibri"/>
              </a:rPr>
              <a:t>Solution 3: Bulk inputs for large scale inputs.</a:t>
            </a:r>
            <a:endParaRPr sz="1800">
              <a:solidFill>
                <a:srgbClr val="262626"/>
              </a:solidFill>
              <a:latin typeface="Calibri"/>
              <a:ea typeface="Calibri"/>
              <a:cs typeface="Calibri"/>
              <a:sym typeface="Calibri"/>
            </a:endParaRPr>
          </a:p>
        </p:txBody>
      </p:sp>
      <p:pic>
        <p:nvPicPr>
          <p:cNvPr id="222" name="Google Shape;222;p29"/>
          <p:cNvPicPr preferRelativeResize="0"/>
          <p:nvPr/>
        </p:nvPicPr>
        <p:blipFill>
          <a:blip r:embed="rId3">
            <a:alphaModFix/>
          </a:blip>
          <a:stretch>
            <a:fillRect/>
          </a:stretch>
        </p:blipFill>
        <p:spPr>
          <a:xfrm>
            <a:off x="6420850" y="3167638"/>
            <a:ext cx="2075500" cy="2075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0"/>
          <p:cNvSpPr txBox="1">
            <a:spLocks noGrp="1"/>
          </p:cNvSpPr>
          <p:nvPr>
            <p:ph type="title"/>
          </p:nvPr>
        </p:nvSpPr>
        <p:spPr>
          <a:xfrm>
            <a:off x="822960" y="286605"/>
            <a:ext cx="7543800" cy="12072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320"/>
              <a:buFont typeface="Calibri"/>
              <a:buNone/>
            </a:pPr>
            <a:r>
              <a:rPr lang="en" sz="3300"/>
              <a:t>Functional Requirement 4:</a:t>
            </a:r>
            <a:endParaRPr sz="3300"/>
          </a:p>
          <a:p>
            <a:pPr marL="0" lvl="0" indent="0" algn="l" rtl="0">
              <a:lnSpc>
                <a:spcPct val="85000"/>
              </a:lnSpc>
              <a:spcBef>
                <a:spcPts val="0"/>
              </a:spcBef>
              <a:spcAft>
                <a:spcPts val="0"/>
              </a:spcAft>
              <a:buClr>
                <a:srgbClr val="3F3F3F"/>
              </a:buClr>
              <a:buSzPts val="4320"/>
              <a:buFont typeface="Calibri"/>
              <a:buNone/>
            </a:pPr>
            <a:r>
              <a:rPr lang="en" sz="4000" b="1"/>
              <a:t>Output and Visualization </a:t>
            </a:r>
            <a:endParaRPr sz="4000"/>
          </a:p>
        </p:txBody>
      </p:sp>
      <p:sp>
        <p:nvSpPr>
          <p:cNvPr id="228" name="Google Shape;228;p30"/>
          <p:cNvSpPr txBox="1">
            <a:spLocks noGrp="1"/>
          </p:cNvSpPr>
          <p:nvPr>
            <p:ph type="body" idx="1"/>
          </p:nvPr>
        </p:nvSpPr>
        <p:spPr>
          <a:xfrm>
            <a:off x="822950" y="1566250"/>
            <a:ext cx="5176500" cy="4721100"/>
          </a:xfrm>
          <a:prstGeom prst="rect">
            <a:avLst/>
          </a:prstGeom>
          <a:noFill/>
          <a:ln>
            <a:noFill/>
          </a:ln>
        </p:spPr>
        <p:txBody>
          <a:bodyPr spcFirstLastPara="1" wrap="square" lIns="0" tIns="45700" rIns="0" bIns="45700" anchor="t" anchorCtr="0">
            <a:normAutofit/>
          </a:bodyPr>
          <a:lstStyle/>
          <a:p>
            <a:pPr marL="91440" lvl="1" indent="0" algn="l" rtl="0">
              <a:lnSpc>
                <a:spcPct val="150000"/>
              </a:lnSpc>
              <a:spcBef>
                <a:spcPts val="0"/>
              </a:spcBef>
              <a:spcAft>
                <a:spcPts val="0"/>
              </a:spcAft>
              <a:buSzPts val="1200"/>
              <a:buNone/>
            </a:pPr>
            <a:r>
              <a:rPr lang="en" sz="1800" b="1" dirty="0">
                <a:solidFill>
                  <a:schemeClr val="dk1"/>
                </a:solidFill>
              </a:rPr>
              <a:t>Proposed Solution:</a:t>
            </a:r>
            <a:endParaRPr sz="1800" b="1" dirty="0">
              <a:solidFill>
                <a:schemeClr val="dk1"/>
              </a:solidFill>
            </a:endParaRPr>
          </a:p>
          <a:p>
            <a:pPr marL="457200" lvl="0" indent="-342900" algn="l" rtl="0">
              <a:spcBef>
                <a:spcPts val="0"/>
              </a:spcBef>
              <a:spcAft>
                <a:spcPts val="0"/>
              </a:spcAft>
              <a:buClr>
                <a:schemeClr val="dk1"/>
              </a:buClr>
              <a:buSzPts val="1800"/>
              <a:buChar char="●"/>
            </a:pPr>
            <a:r>
              <a:rPr lang="en" sz="1800" dirty="0">
                <a:solidFill>
                  <a:schemeClr val="dk1"/>
                </a:solidFill>
              </a:rPr>
              <a:t>Provide labels for cut sizes.</a:t>
            </a:r>
            <a:endParaRPr sz="1800" dirty="0">
              <a:solidFill>
                <a:schemeClr val="dk1"/>
              </a:solidFill>
            </a:endParaRPr>
          </a:p>
          <a:p>
            <a:pPr marL="457200" lvl="0" indent="-342900" algn="l" rtl="0">
              <a:lnSpc>
                <a:spcPct val="150000"/>
              </a:lnSpc>
              <a:spcBef>
                <a:spcPts val="0"/>
              </a:spcBef>
              <a:spcAft>
                <a:spcPts val="0"/>
              </a:spcAft>
              <a:buClr>
                <a:schemeClr val="dk1"/>
              </a:buClr>
              <a:buSzPts val="1800"/>
              <a:buChar char="●"/>
            </a:pPr>
            <a:r>
              <a:rPr lang="en" sz="1800" dirty="0">
                <a:solidFill>
                  <a:schemeClr val="dk1"/>
                </a:solidFill>
              </a:rPr>
              <a:t>Take into account saw blade thickness.</a:t>
            </a:r>
            <a:endParaRPr sz="1800" dirty="0">
              <a:solidFill>
                <a:schemeClr val="dk1"/>
              </a:solidFill>
            </a:endParaRPr>
          </a:p>
          <a:p>
            <a:pPr marL="457200" lvl="0" indent="-342900" algn="l" rtl="0">
              <a:lnSpc>
                <a:spcPct val="100000"/>
              </a:lnSpc>
              <a:spcBef>
                <a:spcPts val="0"/>
              </a:spcBef>
              <a:spcAft>
                <a:spcPts val="0"/>
              </a:spcAft>
              <a:buClr>
                <a:schemeClr val="dk1"/>
              </a:buClr>
              <a:buSzPts val="1800"/>
              <a:buChar char="●"/>
            </a:pPr>
            <a:r>
              <a:rPr lang="en" sz="1800" dirty="0">
                <a:solidFill>
                  <a:schemeClr val="dk1"/>
                </a:solidFill>
              </a:rPr>
              <a:t>Differentiate area that should be kept vs waste area (the red).</a:t>
            </a:r>
            <a:endParaRPr sz="1800" dirty="0">
              <a:solidFill>
                <a:schemeClr val="dk1"/>
              </a:solidFill>
            </a:endParaRPr>
          </a:p>
          <a:p>
            <a:pPr marL="91440" lvl="1" indent="0" algn="l" rtl="0">
              <a:lnSpc>
                <a:spcPct val="150000"/>
              </a:lnSpc>
              <a:spcBef>
                <a:spcPts val="0"/>
              </a:spcBef>
              <a:spcAft>
                <a:spcPts val="0"/>
              </a:spcAft>
              <a:buClr>
                <a:schemeClr val="dk1"/>
              </a:buClr>
              <a:buSzPts val="1200"/>
              <a:buFont typeface="Arial"/>
              <a:buNone/>
            </a:pPr>
            <a:r>
              <a:rPr lang="en" sz="1800" b="1" dirty="0">
                <a:solidFill>
                  <a:schemeClr val="dk1"/>
                </a:solidFill>
              </a:rPr>
              <a:t>Example of 2D output:</a:t>
            </a:r>
            <a:endParaRPr sz="1800" b="1" dirty="0">
              <a:solidFill>
                <a:schemeClr val="dk1"/>
              </a:solidFill>
            </a:endParaRPr>
          </a:p>
        </p:txBody>
      </p:sp>
      <p:sp>
        <p:nvSpPr>
          <p:cNvPr id="229" name="Google Shape;229;p30"/>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230" name="Google Shape;230;p30"/>
          <p:cNvPicPr preferRelativeResize="0"/>
          <p:nvPr/>
        </p:nvPicPr>
        <p:blipFill>
          <a:blip r:embed="rId3">
            <a:alphaModFix/>
          </a:blip>
          <a:stretch>
            <a:fillRect/>
          </a:stretch>
        </p:blipFill>
        <p:spPr>
          <a:xfrm>
            <a:off x="6075713" y="1877263"/>
            <a:ext cx="2409825" cy="2962275"/>
          </a:xfrm>
          <a:prstGeom prst="rect">
            <a:avLst/>
          </a:prstGeom>
          <a:noFill/>
          <a:ln>
            <a:noFill/>
          </a:ln>
        </p:spPr>
      </p:pic>
      <p:sp>
        <p:nvSpPr>
          <p:cNvPr id="231" name="Google Shape;231;p30"/>
          <p:cNvSpPr txBox="1">
            <a:spLocks noGrp="1"/>
          </p:cNvSpPr>
          <p:nvPr>
            <p:ph type="ftr" idx="11"/>
          </p:nvPr>
        </p:nvSpPr>
        <p:spPr>
          <a:xfrm>
            <a:off x="2764639" y="6459786"/>
            <a:ext cx="3617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a:t>ICSI 499 FALL 2024</a:t>
            </a:r>
            <a:endParaRPr/>
          </a:p>
        </p:txBody>
      </p:sp>
      <p:sp>
        <p:nvSpPr>
          <p:cNvPr id="232" name="Google Shape;232;p30"/>
          <p:cNvSpPr txBox="1"/>
          <p:nvPr/>
        </p:nvSpPr>
        <p:spPr>
          <a:xfrm>
            <a:off x="6075725" y="1566250"/>
            <a:ext cx="2321700" cy="44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Calibri"/>
                <a:ea typeface="Calibri"/>
                <a:cs typeface="Calibri"/>
                <a:sym typeface="Calibri"/>
              </a:rPr>
              <a:t>Example of 1D output:</a:t>
            </a:r>
            <a:endParaRPr sz="1800" b="1">
              <a:solidFill>
                <a:schemeClr val="dk1"/>
              </a:solidFill>
              <a:latin typeface="Calibri"/>
              <a:ea typeface="Calibri"/>
              <a:cs typeface="Calibri"/>
              <a:sym typeface="Calibri"/>
            </a:endParaRPr>
          </a:p>
        </p:txBody>
      </p:sp>
      <p:pic>
        <p:nvPicPr>
          <p:cNvPr id="233" name="Google Shape;233;p30"/>
          <p:cNvPicPr preferRelativeResize="0"/>
          <p:nvPr/>
        </p:nvPicPr>
        <p:blipFill>
          <a:blip r:embed="rId4">
            <a:alphaModFix/>
          </a:blip>
          <a:stretch>
            <a:fillRect/>
          </a:stretch>
        </p:blipFill>
        <p:spPr>
          <a:xfrm>
            <a:off x="822950" y="3639000"/>
            <a:ext cx="5112475" cy="26483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31"/>
          <p:cNvPicPr preferRelativeResize="0"/>
          <p:nvPr/>
        </p:nvPicPr>
        <p:blipFill>
          <a:blip r:embed="rId3">
            <a:alphaModFix/>
          </a:blip>
          <a:stretch>
            <a:fillRect/>
          </a:stretch>
        </p:blipFill>
        <p:spPr>
          <a:xfrm>
            <a:off x="375150" y="3708600"/>
            <a:ext cx="4196850" cy="2580900"/>
          </a:xfrm>
          <a:prstGeom prst="rect">
            <a:avLst/>
          </a:prstGeom>
          <a:noFill/>
          <a:ln>
            <a:noFill/>
          </a:ln>
        </p:spPr>
      </p:pic>
      <p:pic>
        <p:nvPicPr>
          <p:cNvPr id="239" name="Google Shape;239;p31"/>
          <p:cNvPicPr preferRelativeResize="0"/>
          <p:nvPr/>
        </p:nvPicPr>
        <p:blipFill>
          <a:blip r:embed="rId4">
            <a:alphaModFix/>
          </a:blip>
          <a:stretch>
            <a:fillRect/>
          </a:stretch>
        </p:blipFill>
        <p:spPr>
          <a:xfrm>
            <a:off x="4572000" y="3729050"/>
            <a:ext cx="4196851" cy="2540000"/>
          </a:xfrm>
          <a:prstGeom prst="rect">
            <a:avLst/>
          </a:prstGeom>
          <a:noFill/>
          <a:ln>
            <a:noFill/>
          </a:ln>
        </p:spPr>
      </p:pic>
      <p:sp>
        <p:nvSpPr>
          <p:cNvPr id="240" name="Google Shape;240;p31"/>
          <p:cNvSpPr txBox="1">
            <a:spLocks noGrp="1"/>
          </p:cNvSpPr>
          <p:nvPr>
            <p:ph type="title"/>
          </p:nvPr>
        </p:nvSpPr>
        <p:spPr>
          <a:xfrm>
            <a:off x="822960" y="286605"/>
            <a:ext cx="7543800" cy="12072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320"/>
              <a:buFont typeface="Calibri"/>
              <a:buNone/>
            </a:pPr>
            <a:r>
              <a:rPr lang="en" sz="3300"/>
              <a:t>Functional Requirement 5:</a:t>
            </a:r>
            <a:endParaRPr sz="3300"/>
          </a:p>
          <a:p>
            <a:pPr marL="0" lvl="0" indent="0" algn="l" rtl="0">
              <a:lnSpc>
                <a:spcPct val="85000"/>
              </a:lnSpc>
              <a:spcBef>
                <a:spcPts val="0"/>
              </a:spcBef>
              <a:spcAft>
                <a:spcPts val="0"/>
              </a:spcAft>
              <a:buClr>
                <a:srgbClr val="3F3F3F"/>
              </a:buClr>
              <a:buSzPts val="4320"/>
              <a:buFont typeface="Calibri"/>
              <a:buNone/>
            </a:pPr>
            <a:r>
              <a:rPr lang="en" sz="4000" b="1"/>
              <a:t>Waste Minimization </a:t>
            </a:r>
            <a:endParaRPr sz="4000"/>
          </a:p>
        </p:txBody>
      </p:sp>
      <p:sp>
        <p:nvSpPr>
          <p:cNvPr id="241" name="Google Shape;241;p31"/>
          <p:cNvSpPr txBox="1">
            <a:spLocks noGrp="1"/>
          </p:cNvSpPr>
          <p:nvPr>
            <p:ph type="body" idx="1"/>
          </p:nvPr>
        </p:nvSpPr>
        <p:spPr>
          <a:xfrm>
            <a:off x="822950" y="1566250"/>
            <a:ext cx="7543800" cy="4721100"/>
          </a:xfrm>
          <a:prstGeom prst="rect">
            <a:avLst/>
          </a:prstGeom>
          <a:noFill/>
          <a:ln>
            <a:noFill/>
          </a:ln>
        </p:spPr>
        <p:txBody>
          <a:bodyPr spcFirstLastPara="1" wrap="square" lIns="0" tIns="45700" rIns="0" bIns="45700" anchor="t" anchorCtr="0">
            <a:normAutofit/>
          </a:bodyPr>
          <a:lstStyle/>
          <a:p>
            <a:pPr marL="201168" lvl="1" indent="0" algn="l" rtl="0">
              <a:lnSpc>
                <a:spcPct val="100000"/>
              </a:lnSpc>
              <a:spcBef>
                <a:spcPts val="600"/>
              </a:spcBef>
              <a:spcAft>
                <a:spcPts val="0"/>
              </a:spcAft>
              <a:buSzPts val="1200"/>
              <a:buNone/>
            </a:pPr>
            <a:r>
              <a:rPr lang="en" sz="1800" b="1">
                <a:solidFill>
                  <a:schemeClr val="dk1"/>
                </a:solidFill>
                <a:latin typeface="Arial"/>
                <a:ea typeface="Arial"/>
                <a:cs typeface="Arial"/>
                <a:sym typeface="Arial"/>
              </a:rPr>
              <a:t>Proposed Solution (only applies to 2D):</a:t>
            </a:r>
            <a:endParaRPr sz="1800" b="1">
              <a:solidFill>
                <a:schemeClr val="dk1"/>
              </a:solidFill>
              <a:latin typeface="Arial"/>
              <a:ea typeface="Arial"/>
              <a:cs typeface="Arial"/>
              <a:sym typeface="Arial"/>
            </a:endParaRPr>
          </a:p>
          <a:p>
            <a:pPr marL="201168" lvl="1" indent="0" algn="l" rtl="0">
              <a:lnSpc>
                <a:spcPct val="115000"/>
              </a:lnSpc>
              <a:spcBef>
                <a:spcPts val="600"/>
              </a:spcBef>
              <a:spcAft>
                <a:spcPts val="0"/>
              </a:spcAft>
              <a:buSzPts val="1200"/>
              <a:buNone/>
            </a:pPr>
            <a:r>
              <a:rPr lang="en" sz="1800">
                <a:solidFill>
                  <a:schemeClr val="dk1"/>
                </a:solidFill>
                <a:latin typeface="Arial"/>
                <a:ea typeface="Arial"/>
                <a:cs typeface="Arial"/>
                <a:sym typeface="Arial"/>
              </a:rPr>
              <a:t>Runs Guillotine and Shelf algorithm in parallel and select the best result.</a:t>
            </a:r>
            <a:endParaRPr sz="1800">
              <a:solidFill>
                <a:schemeClr val="dk1"/>
              </a:solidFill>
              <a:latin typeface="Arial"/>
              <a:ea typeface="Arial"/>
              <a:cs typeface="Arial"/>
              <a:sym typeface="Arial"/>
            </a:endParaRPr>
          </a:p>
          <a:p>
            <a:pPr marL="457200" lvl="0" indent="-342900" algn="l" rtl="0">
              <a:lnSpc>
                <a:spcPct val="115000"/>
              </a:lnSpc>
              <a:spcBef>
                <a:spcPts val="600"/>
              </a:spcBef>
              <a:spcAft>
                <a:spcPts val="0"/>
              </a:spcAft>
              <a:buClr>
                <a:schemeClr val="dk1"/>
              </a:buClr>
              <a:buSzPts val="1800"/>
              <a:buFont typeface="Arial"/>
              <a:buChar char="●"/>
            </a:pPr>
            <a:r>
              <a:rPr lang="en" sz="1800">
                <a:solidFill>
                  <a:schemeClr val="dk1"/>
                </a:solidFill>
                <a:latin typeface="Arial"/>
                <a:ea typeface="Arial"/>
                <a:cs typeface="Arial"/>
                <a:sym typeface="Arial"/>
              </a:rPr>
              <a:t>Uniform shapes tend to get better results from the Guillotine algorithm</a:t>
            </a:r>
            <a:endParaRPr sz="1800">
              <a:solidFill>
                <a:schemeClr val="dk1"/>
              </a:solidFill>
              <a:latin typeface="Arial"/>
              <a:ea typeface="Arial"/>
              <a:cs typeface="Arial"/>
              <a:sym typeface="Arial"/>
            </a:endParaRPr>
          </a:p>
          <a:p>
            <a:pPr marL="914400" lvl="1" indent="-317500" algn="l" rtl="0">
              <a:lnSpc>
                <a:spcPct val="115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Does not have to worry about shelves that could waste more space.</a:t>
            </a:r>
            <a:endParaRPr sz="1400">
              <a:solidFill>
                <a:schemeClr val="dk1"/>
              </a:solidFill>
              <a:latin typeface="Arial"/>
              <a:ea typeface="Arial"/>
              <a:cs typeface="Arial"/>
              <a:sym typeface="Arial"/>
            </a:endParaRPr>
          </a:p>
          <a:p>
            <a:pPr marL="457200" lvl="0" indent="-342900" algn="l" rtl="0">
              <a:lnSpc>
                <a:spcPct val="100000"/>
              </a:lnSpc>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Larger variance in shapes may have better results with the Shelf algorithm</a:t>
            </a:r>
            <a:endParaRPr sz="1800">
              <a:solidFill>
                <a:schemeClr val="dk1"/>
              </a:solidFill>
              <a:latin typeface="Arial"/>
              <a:ea typeface="Arial"/>
              <a:cs typeface="Arial"/>
              <a:sym typeface="Arial"/>
            </a:endParaRPr>
          </a:p>
          <a:p>
            <a:pPr marL="914400" lvl="1" indent="-317500" algn="l" rtl="0">
              <a:lnSpc>
                <a:spcPct val="100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Shelves can provide better sorting for blocks that have more variance.</a:t>
            </a:r>
            <a:endParaRPr sz="1400">
              <a:solidFill>
                <a:schemeClr val="dk1"/>
              </a:solidFill>
              <a:latin typeface="Arial"/>
              <a:ea typeface="Arial"/>
              <a:cs typeface="Arial"/>
              <a:sym typeface="Arial"/>
            </a:endParaRPr>
          </a:p>
        </p:txBody>
      </p:sp>
      <p:sp>
        <p:nvSpPr>
          <p:cNvPr id="242" name="Google Shape;242;p31"/>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43" name="Google Shape;243;p31"/>
          <p:cNvSpPr txBox="1">
            <a:spLocks noGrp="1"/>
          </p:cNvSpPr>
          <p:nvPr>
            <p:ph type="ftr" idx="11"/>
          </p:nvPr>
        </p:nvSpPr>
        <p:spPr>
          <a:xfrm>
            <a:off x="2764639" y="6459786"/>
            <a:ext cx="3617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a:t>ICSI 499 FALL 2024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2"/>
          <p:cNvSpPr txBox="1">
            <a:spLocks noGrp="1"/>
          </p:cNvSpPr>
          <p:nvPr>
            <p:ph type="title"/>
          </p:nvPr>
        </p:nvSpPr>
        <p:spPr>
          <a:xfrm>
            <a:off x="822960" y="286605"/>
            <a:ext cx="7543800" cy="12072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320"/>
              <a:buFont typeface="Calibri"/>
              <a:buNone/>
            </a:pPr>
            <a:r>
              <a:rPr lang="en" sz="3300"/>
              <a:t>System Flow Diagram</a:t>
            </a:r>
            <a:endParaRPr sz="4000"/>
          </a:p>
        </p:txBody>
      </p:sp>
      <p:sp>
        <p:nvSpPr>
          <p:cNvPr id="249" name="Google Shape;249;p32"/>
          <p:cNvSpPr txBox="1">
            <a:spLocks noGrp="1"/>
          </p:cNvSpPr>
          <p:nvPr>
            <p:ph type="body" idx="1"/>
          </p:nvPr>
        </p:nvSpPr>
        <p:spPr>
          <a:xfrm>
            <a:off x="822950" y="4418750"/>
            <a:ext cx="7543800" cy="1868700"/>
          </a:xfrm>
          <a:prstGeom prst="rect">
            <a:avLst/>
          </a:prstGeom>
          <a:noFill/>
          <a:ln>
            <a:noFill/>
          </a:ln>
        </p:spPr>
        <p:txBody>
          <a:bodyPr spcFirstLastPara="1" wrap="square" lIns="0" tIns="45700" rIns="0" bIns="45700" anchor="t" anchorCtr="0">
            <a:normAutofit lnSpcReduction="10000"/>
          </a:bodyPr>
          <a:lstStyle/>
          <a:p>
            <a:pPr marL="457200" lvl="0" indent="-317500" algn="l" rtl="0">
              <a:lnSpc>
                <a:spcPct val="150000"/>
              </a:lnSpc>
              <a:spcBef>
                <a:spcPts val="600"/>
              </a:spcBef>
              <a:spcAft>
                <a:spcPts val="0"/>
              </a:spcAft>
              <a:buClr>
                <a:schemeClr val="dk1"/>
              </a:buClr>
              <a:buSzPts val="1400"/>
              <a:buFont typeface="Arial"/>
              <a:buChar char="●"/>
            </a:pPr>
            <a:r>
              <a:rPr lang="en" sz="1400">
                <a:solidFill>
                  <a:schemeClr val="dk1"/>
                </a:solidFill>
                <a:latin typeface="Arial"/>
                <a:ea typeface="Arial"/>
                <a:cs typeface="Arial"/>
                <a:sym typeface="Arial"/>
              </a:rPr>
              <a:t>Everything is built on one webpage.</a:t>
            </a:r>
            <a:endParaRPr sz="1400">
              <a:solidFill>
                <a:schemeClr val="dk1"/>
              </a:solidFill>
              <a:latin typeface="Arial"/>
              <a:ea typeface="Arial"/>
              <a:cs typeface="Arial"/>
              <a:sym typeface="Arial"/>
            </a:endParaRPr>
          </a:p>
          <a:p>
            <a:pPr marL="457200" lvl="0" indent="-317500" algn="l" rtl="0">
              <a:lnSpc>
                <a:spcPct val="150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Ability to save blueprint and load it up again using JSON files.</a:t>
            </a:r>
            <a:endParaRPr sz="1400">
              <a:solidFill>
                <a:schemeClr val="dk1"/>
              </a:solidFill>
              <a:latin typeface="Arial"/>
              <a:ea typeface="Arial"/>
              <a:cs typeface="Arial"/>
              <a:sym typeface="Arial"/>
            </a:endParaRPr>
          </a:p>
          <a:p>
            <a:pPr marL="457200" lvl="0" indent="-317500" algn="l" rtl="0">
              <a:lnSpc>
                <a:spcPct val="150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User inputs consist of:</a:t>
            </a:r>
            <a:endParaRPr sz="1400">
              <a:solidFill>
                <a:schemeClr val="dk1"/>
              </a:solidFill>
              <a:latin typeface="Arial"/>
              <a:ea typeface="Arial"/>
              <a:cs typeface="Arial"/>
              <a:sym typeface="Arial"/>
            </a:endParaRPr>
          </a:p>
          <a:p>
            <a:pPr marL="914400" lvl="1" indent="-317500" algn="l" rtl="0">
              <a:lnSpc>
                <a:spcPct val="150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Cut sizes (Predefined sized defined by most commonly used sizes)</a:t>
            </a:r>
            <a:endParaRPr sz="1400">
              <a:solidFill>
                <a:schemeClr val="dk1"/>
              </a:solidFill>
              <a:latin typeface="Arial"/>
              <a:ea typeface="Arial"/>
              <a:cs typeface="Arial"/>
              <a:sym typeface="Arial"/>
            </a:endParaRPr>
          </a:p>
          <a:p>
            <a:pPr marL="914400" lvl="1" indent="-317500" algn="l" rtl="0">
              <a:lnSpc>
                <a:spcPct val="150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Canvas sizes (Predefined sized based on standard sizes available)</a:t>
            </a:r>
            <a:endParaRPr sz="1400">
              <a:solidFill>
                <a:schemeClr val="dk1"/>
              </a:solidFill>
              <a:latin typeface="Arial"/>
              <a:ea typeface="Arial"/>
              <a:cs typeface="Arial"/>
              <a:sym typeface="Arial"/>
            </a:endParaRPr>
          </a:p>
          <a:p>
            <a:pPr marL="914400" lvl="1" indent="-317500" algn="l" rtl="0">
              <a:lnSpc>
                <a:spcPct val="150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Blade thickness (Predefined thicknesses based on industry standards)</a:t>
            </a:r>
            <a:endParaRPr sz="1400">
              <a:solidFill>
                <a:schemeClr val="dk1"/>
              </a:solidFill>
              <a:latin typeface="Arial"/>
              <a:ea typeface="Arial"/>
              <a:cs typeface="Arial"/>
              <a:sym typeface="Arial"/>
            </a:endParaRPr>
          </a:p>
        </p:txBody>
      </p:sp>
      <p:sp>
        <p:nvSpPr>
          <p:cNvPr id="250" name="Google Shape;250;p32"/>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51" name="Google Shape;251;p32"/>
          <p:cNvSpPr txBox="1">
            <a:spLocks noGrp="1"/>
          </p:cNvSpPr>
          <p:nvPr>
            <p:ph type="ftr" idx="11"/>
          </p:nvPr>
        </p:nvSpPr>
        <p:spPr>
          <a:xfrm>
            <a:off x="2764639" y="6459786"/>
            <a:ext cx="3617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a:t>ICSI 499 FALL 2024</a:t>
            </a:r>
            <a:endParaRPr/>
          </a:p>
        </p:txBody>
      </p:sp>
      <p:pic>
        <p:nvPicPr>
          <p:cNvPr id="252" name="Google Shape;252;p32"/>
          <p:cNvPicPr preferRelativeResize="0"/>
          <p:nvPr/>
        </p:nvPicPr>
        <p:blipFill>
          <a:blip r:embed="rId3">
            <a:alphaModFix/>
          </a:blip>
          <a:stretch>
            <a:fillRect/>
          </a:stretch>
        </p:blipFill>
        <p:spPr>
          <a:xfrm>
            <a:off x="320250" y="1566250"/>
            <a:ext cx="8503501" cy="2852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3"/>
          <p:cNvSpPr txBox="1">
            <a:spLocks noGrp="1"/>
          </p:cNvSpPr>
          <p:nvPr>
            <p:ph type="title"/>
          </p:nvPr>
        </p:nvSpPr>
        <p:spPr>
          <a:xfrm>
            <a:off x="801300" y="692575"/>
            <a:ext cx="7543800" cy="6762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320"/>
              <a:buFont typeface="Calibri"/>
              <a:buNone/>
            </a:pPr>
            <a:r>
              <a:rPr lang="en" sz="3300"/>
              <a:t>Data Flow Diagram</a:t>
            </a:r>
            <a:endParaRPr sz="4000"/>
          </a:p>
        </p:txBody>
      </p:sp>
      <p:sp>
        <p:nvSpPr>
          <p:cNvPr id="258" name="Google Shape;258;p33"/>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259" name="Google Shape;259;p33"/>
          <p:cNvSpPr txBox="1">
            <a:spLocks noGrp="1"/>
          </p:cNvSpPr>
          <p:nvPr>
            <p:ph type="ftr" idx="11"/>
          </p:nvPr>
        </p:nvSpPr>
        <p:spPr>
          <a:xfrm>
            <a:off x="2764639" y="6459786"/>
            <a:ext cx="3617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a:t>ICSI 499 FALL 2024</a:t>
            </a:r>
            <a:endParaRPr/>
          </a:p>
        </p:txBody>
      </p:sp>
      <p:pic>
        <p:nvPicPr>
          <p:cNvPr id="260" name="Google Shape;260;p33"/>
          <p:cNvPicPr preferRelativeResize="0"/>
          <p:nvPr/>
        </p:nvPicPr>
        <p:blipFill>
          <a:blip r:embed="rId3">
            <a:alphaModFix/>
          </a:blip>
          <a:stretch>
            <a:fillRect/>
          </a:stretch>
        </p:blipFill>
        <p:spPr>
          <a:xfrm>
            <a:off x="326063" y="1660725"/>
            <a:ext cx="8491875" cy="3174725"/>
          </a:xfrm>
          <a:prstGeom prst="rect">
            <a:avLst/>
          </a:prstGeom>
          <a:noFill/>
          <a:ln>
            <a:noFill/>
          </a:ln>
        </p:spPr>
      </p:pic>
      <p:sp>
        <p:nvSpPr>
          <p:cNvPr id="261" name="Google Shape;261;p33"/>
          <p:cNvSpPr txBox="1"/>
          <p:nvPr/>
        </p:nvSpPr>
        <p:spPr>
          <a:xfrm>
            <a:off x="251550" y="4835438"/>
            <a:ext cx="8640900" cy="13863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rgbClr val="3F3F3F"/>
              </a:buClr>
              <a:buSzPts val="1700"/>
              <a:buFont typeface="Calibri"/>
              <a:buChar char="●"/>
            </a:pPr>
            <a:r>
              <a:rPr lang="en" sz="1700">
                <a:solidFill>
                  <a:srgbClr val="3F3F3F"/>
                </a:solidFill>
                <a:latin typeface="Calibri"/>
                <a:ea typeface="Calibri"/>
                <a:cs typeface="Calibri"/>
                <a:sym typeface="Calibri"/>
              </a:rPr>
              <a:t>User can choose between entering input manually or from local storage.</a:t>
            </a:r>
            <a:endParaRPr sz="1700">
              <a:solidFill>
                <a:srgbClr val="3F3F3F"/>
              </a:solidFill>
              <a:latin typeface="Calibri"/>
              <a:ea typeface="Calibri"/>
              <a:cs typeface="Calibri"/>
              <a:sym typeface="Calibri"/>
            </a:endParaRPr>
          </a:p>
          <a:p>
            <a:pPr marL="457200" lvl="0" indent="-336550" algn="l" rtl="0">
              <a:spcBef>
                <a:spcPts val="0"/>
              </a:spcBef>
              <a:spcAft>
                <a:spcPts val="0"/>
              </a:spcAft>
              <a:buClr>
                <a:srgbClr val="3F3F3F"/>
              </a:buClr>
              <a:buSzPts val="1700"/>
              <a:buFont typeface="Calibri"/>
              <a:buChar char="●"/>
            </a:pPr>
            <a:r>
              <a:rPr lang="en" sz="1700">
                <a:solidFill>
                  <a:srgbClr val="3F3F3F"/>
                </a:solidFill>
                <a:latin typeface="Calibri"/>
                <a:ea typeface="Calibri"/>
                <a:cs typeface="Calibri"/>
                <a:sym typeface="Calibri"/>
              </a:rPr>
              <a:t>Our 2D model chooses between the Shelf and Guillotine algorithms to find the best solution</a:t>
            </a:r>
            <a:endParaRPr sz="1700">
              <a:solidFill>
                <a:srgbClr val="3F3F3F"/>
              </a:solidFill>
              <a:latin typeface="Calibri"/>
              <a:ea typeface="Calibri"/>
              <a:cs typeface="Calibri"/>
              <a:sym typeface="Calibri"/>
            </a:endParaRPr>
          </a:p>
          <a:p>
            <a:pPr marL="457200" lvl="0" indent="-336550" algn="l" rtl="0">
              <a:spcBef>
                <a:spcPts val="0"/>
              </a:spcBef>
              <a:spcAft>
                <a:spcPts val="0"/>
              </a:spcAft>
              <a:buClr>
                <a:srgbClr val="3F3F3F"/>
              </a:buClr>
              <a:buSzPts val="1700"/>
              <a:buFont typeface="Calibri"/>
              <a:buChar char="●"/>
            </a:pPr>
            <a:r>
              <a:rPr lang="en" sz="1700">
                <a:solidFill>
                  <a:srgbClr val="3F3F3F"/>
                </a:solidFill>
                <a:latin typeface="Calibri"/>
                <a:ea typeface="Calibri"/>
                <a:cs typeface="Calibri"/>
                <a:sym typeface="Calibri"/>
              </a:rPr>
              <a:t>After the results are returned, the user has the choice between modifying the inputs and saving the given results</a:t>
            </a:r>
            <a:endParaRPr sz="1700">
              <a:solidFill>
                <a:srgbClr val="3F3F3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632</Words>
  <Application>Microsoft Office PowerPoint</Application>
  <PresentationFormat>On-screen Show (4:3)</PresentationFormat>
  <Paragraphs>104</Paragraphs>
  <Slides>15</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Lato</vt:lpstr>
      <vt:lpstr>Raleway</vt:lpstr>
      <vt:lpstr>Streamline</vt:lpstr>
      <vt:lpstr>Retrospect</vt:lpstr>
      <vt:lpstr>Milestone 4: Proposed Solution Architecture   A Software Application for Construction Waste Minimization </vt:lpstr>
      <vt:lpstr>Functional Requirement 1: 1 Dimensional Problem</vt:lpstr>
      <vt:lpstr>Functional Requirement 2: 2 Dimensional Problem</vt:lpstr>
      <vt:lpstr>Another example</vt:lpstr>
      <vt:lpstr>Functional Requirement 3: Input Definition</vt:lpstr>
      <vt:lpstr>Functional Requirement 4: Output and Visualization </vt:lpstr>
      <vt:lpstr>Functional Requirement 5: Waste Minimization </vt:lpstr>
      <vt:lpstr>System Flow Diagram</vt:lpstr>
      <vt:lpstr>Data Flow Diagram</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Mio Naruse</cp:lastModifiedBy>
  <cp:revision>1</cp:revision>
  <dcterms:modified xsi:type="dcterms:W3CDTF">2024-10-20T22:51:56Z</dcterms:modified>
</cp:coreProperties>
</file>