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75054C-1693-4AB4-BED2-A3A1A781B4D9}" v="4" dt="2023-01-09T18:57:39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pps, Michael" userId="22b19e64-ae93-4d74-aed7-bbb364ca0772" providerId="ADAL" clId="{6A75054C-1693-4AB4-BED2-A3A1A781B4D9}"/>
    <pc:docChg chg="undo custSel addSld modSld">
      <pc:chgData name="Phipps, Michael" userId="22b19e64-ae93-4d74-aed7-bbb364ca0772" providerId="ADAL" clId="{6A75054C-1693-4AB4-BED2-A3A1A781B4D9}" dt="2023-01-09T20:14:47.093" v="5034" actId="20577"/>
      <pc:docMkLst>
        <pc:docMk/>
      </pc:docMkLst>
      <pc:sldChg chg="modSp add mod">
        <pc:chgData name="Phipps, Michael" userId="22b19e64-ae93-4d74-aed7-bbb364ca0772" providerId="ADAL" clId="{6A75054C-1693-4AB4-BED2-A3A1A781B4D9}" dt="2023-01-09T18:31:46.532" v="245" actId="14100"/>
        <pc:sldMkLst>
          <pc:docMk/>
          <pc:sldMk cId="1213866661" sldId="261"/>
        </pc:sldMkLst>
        <pc:spChg chg="mod">
          <ac:chgData name="Phipps, Michael" userId="22b19e64-ae93-4d74-aed7-bbb364ca0772" providerId="ADAL" clId="{6A75054C-1693-4AB4-BED2-A3A1A781B4D9}" dt="2023-01-09T18:31:39.099" v="243" actId="20577"/>
          <ac:spMkLst>
            <pc:docMk/>
            <pc:sldMk cId="1213866661" sldId="261"/>
            <ac:spMk id="8" creationId="{D6C859FA-334E-3072-3AF1-B1DBB2FF8660}"/>
          </ac:spMkLst>
        </pc:spChg>
        <pc:spChg chg="mod">
          <ac:chgData name="Phipps, Michael" userId="22b19e64-ae93-4d74-aed7-bbb364ca0772" providerId="ADAL" clId="{6A75054C-1693-4AB4-BED2-A3A1A781B4D9}" dt="2023-01-09T18:30:24.683" v="169" actId="20577"/>
          <ac:spMkLst>
            <pc:docMk/>
            <pc:sldMk cId="1213866661" sldId="261"/>
            <ac:spMk id="9" creationId="{D679AA76-80D1-A9E8-C93D-BE5612356665}"/>
          </ac:spMkLst>
        </pc:spChg>
        <pc:spChg chg="mod">
          <ac:chgData name="Phipps, Michael" userId="22b19e64-ae93-4d74-aed7-bbb364ca0772" providerId="ADAL" clId="{6A75054C-1693-4AB4-BED2-A3A1A781B4D9}" dt="2023-01-09T18:30:45.450" v="200" actId="20577"/>
          <ac:spMkLst>
            <pc:docMk/>
            <pc:sldMk cId="1213866661" sldId="261"/>
            <ac:spMk id="10" creationId="{2F047525-B1A0-839D-9242-45195F83681E}"/>
          </ac:spMkLst>
        </pc:spChg>
        <pc:cxnChg chg="mod">
          <ac:chgData name="Phipps, Michael" userId="22b19e64-ae93-4d74-aed7-bbb364ca0772" providerId="ADAL" clId="{6A75054C-1693-4AB4-BED2-A3A1A781B4D9}" dt="2023-01-09T18:31:46.532" v="245" actId="14100"/>
          <ac:cxnSpMkLst>
            <pc:docMk/>
            <pc:sldMk cId="1213866661" sldId="261"/>
            <ac:cxnSpMk id="12" creationId="{8E13536B-2101-E6FE-7F21-819AFFFF4C7B}"/>
          </ac:cxnSpMkLst>
        </pc:cxnChg>
      </pc:sldChg>
      <pc:sldChg chg="modSp new mod">
        <pc:chgData name="Phipps, Michael" userId="22b19e64-ae93-4d74-aed7-bbb364ca0772" providerId="ADAL" clId="{6A75054C-1693-4AB4-BED2-A3A1A781B4D9}" dt="2023-01-09T18:33:52.672" v="536" actId="20577"/>
        <pc:sldMkLst>
          <pc:docMk/>
          <pc:sldMk cId="3533862312" sldId="262"/>
        </pc:sldMkLst>
        <pc:spChg chg="mod">
          <ac:chgData name="Phipps, Michael" userId="22b19e64-ae93-4d74-aed7-bbb364ca0772" providerId="ADAL" clId="{6A75054C-1693-4AB4-BED2-A3A1A781B4D9}" dt="2023-01-09T18:32:02.486" v="287" actId="20577"/>
          <ac:spMkLst>
            <pc:docMk/>
            <pc:sldMk cId="3533862312" sldId="262"/>
            <ac:spMk id="2" creationId="{91B868D3-5816-6233-0081-528A866545E8}"/>
          </ac:spMkLst>
        </pc:spChg>
        <pc:spChg chg="mod">
          <ac:chgData name="Phipps, Michael" userId="22b19e64-ae93-4d74-aed7-bbb364ca0772" providerId="ADAL" clId="{6A75054C-1693-4AB4-BED2-A3A1A781B4D9}" dt="2023-01-09T18:33:52.672" v="536" actId="20577"/>
          <ac:spMkLst>
            <pc:docMk/>
            <pc:sldMk cId="3533862312" sldId="262"/>
            <ac:spMk id="3" creationId="{32746DEB-65EA-57E9-B9EC-A933CC76A4E5}"/>
          </ac:spMkLst>
        </pc:spChg>
      </pc:sldChg>
      <pc:sldChg chg="modSp new mod">
        <pc:chgData name="Phipps, Michael" userId="22b19e64-ae93-4d74-aed7-bbb364ca0772" providerId="ADAL" clId="{6A75054C-1693-4AB4-BED2-A3A1A781B4D9}" dt="2023-01-09T18:36:12.129" v="853" actId="20577"/>
        <pc:sldMkLst>
          <pc:docMk/>
          <pc:sldMk cId="446295304" sldId="263"/>
        </pc:sldMkLst>
        <pc:spChg chg="mod">
          <ac:chgData name="Phipps, Michael" userId="22b19e64-ae93-4d74-aed7-bbb364ca0772" providerId="ADAL" clId="{6A75054C-1693-4AB4-BED2-A3A1A781B4D9}" dt="2023-01-09T18:34:22.124" v="547" actId="20577"/>
          <ac:spMkLst>
            <pc:docMk/>
            <pc:sldMk cId="446295304" sldId="263"/>
            <ac:spMk id="2" creationId="{6713979A-A5C6-886D-BDBB-07423E9F4AF1}"/>
          </ac:spMkLst>
        </pc:spChg>
        <pc:spChg chg="mod">
          <ac:chgData name="Phipps, Michael" userId="22b19e64-ae93-4d74-aed7-bbb364ca0772" providerId="ADAL" clId="{6A75054C-1693-4AB4-BED2-A3A1A781B4D9}" dt="2023-01-09T18:36:12.129" v="853" actId="20577"/>
          <ac:spMkLst>
            <pc:docMk/>
            <pc:sldMk cId="446295304" sldId="263"/>
            <ac:spMk id="3" creationId="{F29EA21C-5850-2216-D190-2E27BCD116CA}"/>
          </ac:spMkLst>
        </pc:spChg>
      </pc:sldChg>
      <pc:sldChg chg="modSp new mod">
        <pc:chgData name="Phipps, Michael" userId="22b19e64-ae93-4d74-aed7-bbb364ca0772" providerId="ADAL" clId="{6A75054C-1693-4AB4-BED2-A3A1A781B4D9}" dt="2023-01-09T18:39:02.070" v="1188" actId="108"/>
        <pc:sldMkLst>
          <pc:docMk/>
          <pc:sldMk cId="3952184779" sldId="264"/>
        </pc:sldMkLst>
        <pc:spChg chg="mod">
          <ac:chgData name="Phipps, Michael" userId="22b19e64-ae93-4d74-aed7-bbb364ca0772" providerId="ADAL" clId="{6A75054C-1693-4AB4-BED2-A3A1A781B4D9}" dt="2023-01-09T18:36:47.617" v="896" actId="20577"/>
          <ac:spMkLst>
            <pc:docMk/>
            <pc:sldMk cId="3952184779" sldId="264"/>
            <ac:spMk id="2" creationId="{FA99005C-97BB-F892-59F9-30E825F02B87}"/>
          </ac:spMkLst>
        </pc:spChg>
        <pc:spChg chg="mod">
          <ac:chgData name="Phipps, Michael" userId="22b19e64-ae93-4d74-aed7-bbb364ca0772" providerId="ADAL" clId="{6A75054C-1693-4AB4-BED2-A3A1A781B4D9}" dt="2023-01-09T18:39:02.070" v="1188" actId="108"/>
          <ac:spMkLst>
            <pc:docMk/>
            <pc:sldMk cId="3952184779" sldId="264"/>
            <ac:spMk id="3" creationId="{89C6CA5F-3B6F-58A7-F3B0-D058E23B890C}"/>
          </ac:spMkLst>
        </pc:spChg>
      </pc:sldChg>
      <pc:sldChg chg="modSp new mod">
        <pc:chgData name="Phipps, Michael" userId="22b19e64-ae93-4d74-aed7-bbb364ca0772" providerId="ADAL" clId="{6A75054C-1693-4AB4-BED2-A3A1A781B4D9}" dt="2023-01-09T18:41:21.007" v="1382" actId="27636"/>
        <pc:sldMkLst>
          <pc:docMk/>
          <pc:sldMk cId="3221043981" sldId="265"/>
        </pc:sldMkLst>
        <pc:spChg chg="mod">
          <ac:chgData name="Phipps, Michael" userId="22b19e64-ae93-4d74-aed7-bbb364ca0772" providerId="ADAL" clId="{6A75054C-1693-4AB4-BED2-A3A1A781B4D9}" dt="2023-01-09T18:39:21.686" v="1194" actId="20577"/>
          <ac:spMkLst>
            <pc:docMk/>
            <pc:sldMk cId="3221043981" sldId="265"/>
            <ac:spMk id="2" creationId="{8EB8B6E6-DD0E-2DDB-9570-0C59FF6EDED2}"/>
          </ac:spMkLst>
        </pc:spChg>
        <pc:spChg chg="mod">
          <ac:chgData name="Phipps, Michael" userId="22b19e64-ae93-4d74-aed7-bbb364ca0772" providerId="ADAL" clId="{6A75054C-1693-4AB4-BED2-A3A1A781B4D9}" dt="2023-01-09T18:41:21.007" v="1382" actId="27636"/>
          <ac:spMkLst>
            <pc:docMk/>
            <pc:sldMk cId="3221043981" sldId="265"/>
            <ac:spMk id="3" creationId="{B20917E5-0DB6-CAAE-3A78-18F47BD63919}"/>
          </ac:spMkLst>
        </pc:spChg>
      </pc:sldChg>
      <pc:sldChg chg="addSp modSp new mod">
        <pc:chgData name="Phipps, Michael" userId="22b19e64-ae93-4d74-aed7-bbb364ca0772" providerId="ADAL" clId="{6A75054C-1693-4AB4-BED2-A3A1A781B4D9}" dt="2023-01-09T18:45:26.523" v="1649" actId="11529"/>
        <pc:sldMkLst>
          <pc:docMk/>
          <pc:sldMk cId="131965776" sldId="266"/>
        </pc:sldMkLst>
        <pc:spChg chg="mod">
          <ac:chgData name="Phipps, Michael" userId="22b19e64-ae93-4d74-aed7-bbb364ca0772" providerId="ADAL" clId="{6A75054C-1693-4AB4-BED2-A3A1A781B4D9}" dt="2023-01-09T18:41:35.517" v="1397" actId="20577"/>
          <ac:spMkLst>
            <pc:docMk/>
            <pc:sldMk cId="131965776" sldId="266"/>
            <ac:spMk id="2" creationId="{AFE0B9A5-E8E6-A234-330C-B2D910E5609F}"/>
          </ac:spMkLst>
        </pc:spChg>
        <pc:spChg chg="mod">
          <ac:chgData name="Phipps, Michael" userId="22b19e64-ae93-4d74-aed7-bbb364ca0772" providerId="ADAL" clId="{6A75054C-1693-4AB4-BED2-A3A1A781B4D9}" dt="2023-01-09T18:45:05.391" v="1642" actId="2711"/>
          <ac:spMkLst>
            <pc:docMk/>
            <pc:sldMk cId="131965776" sldId="266"/>
            <ac:spMk id="3" creationId="{065A7DB0-8F65-B233-69A4-8D51E41EAC52}"/>
          </ac:spMkLst>
        </pc:spChg>
        <pc:spChg chg="add mod">
          <ac:chgData name="Phipps, Michael" userId="22b19e64-ae93-4d74-aed7-bbb364ca0772" providerId="ADAL" clId="{6A75054C-1693-4AB4-BED2-A3A1A781B4D9}" dt="2023-01-09T18:45:15.153" v="1648" actId="404"/>
          <ac:spMkLst>
            <pc:docMk/>
            <pc:sldMk cId="131965776" sldId="266"/>
            <ac:spMk id="4" creationId="{DB71CCDB-61C9-393E-F499-1D712C3C5A4D}"/>
          </ac:spMkLst>
        </pc:spChg>
        <pc:cxnChg chg="add">
          <ac:chgData name="Phipps, Michael" userId="22b19e64-ae93-4d74-aed7-bbb364ca0772" providerId="ADAL" clId="{6A75054C-1693-4AB4-BED2-A3A1A781B4D9}" dt="2023-01-09T18:45:26.523" v="1649" actId="11529"/>
          <ac:cxnSpMkLst>
            <pc:docMk/>
            <pc:sldMk cId="131965776" sldId="266"/>
            <ac:cxnSpMk id="6" creationId="{E1C57605-C0F3-A931-7D23-74219B6AF716}"/>
          </ac:cxnSpMkLst>
        </pc:cxnChg>
      </pc:sldChg>
      <pc:sldChg chg="modSp new mod">
        <pc:chgData name="Phipps, Michael" userId="22b19e64-ae93-4d74-aed7-bbb364ca0772" providerId="ADAL" clId="{6A75054C-1693-4AB4-BED2-A3A1A781B4D9}" dt="2023-01-09T18:48:05.820" v="1983" actId="27636"/>
        <pc:sldMkLst>
          <pc:docMk/>
          <pc:sldMk cId="856448645" sldId="267"/>
        </pc:sldMkLst>
        <pc:spChg chg="mod">
          <ac:chgData name="Phipps, Michael" userId="22b19e64-ae93-4d74-aed7-bbb364ca0772" providerId="ADAL" clId="{6A75054C-1693-4AB4-BED2-A3A1A781B4D9}" dt="2023-01-09T18:46:14.840" v="1657" actId="20577"/>
          <ac:spMkLst>
            <pc:docMk/>
            <pc:sldMk cId="856448645" sldId="267"/>
            <ac:spMk id="2" creationId="{9768FBDF-FDDC-582E-38B5-EFB373CC15C9}"/>
          </ac:spMkLst>
        </pc:spChg>
        <pc:spChg chg="mod">
          <ac:chgData name="Phipps, Michael" userId="22b19e64-ae93-4d74-aed7-bbb364ca0772" providerId="ADAL" clId="{6A75054C-1693-4AB4-BED2-A3A1A781B4D9}" dt="2023-01-09T18:48:05.820" v="1983" actId="27636"/>
          <ac:spMkLst>
            <pc:docMk/>
            <pc:sldMk cId="856448645" sldId="267"/>
            <ac:spMk id="3" creationId="{89DDB550-09D6-060B-6B14-3AAAE3AA9782}"/>
          </ac:spMkLst>
        </pc:spChg>
      </pc:sldChg>
      <pc:sldChg chg="modSp new mod">
        <pc:chgData name="Phipps, Michael" userId="22b19e64-ae93-4d74-aed7-bbb364ca0772" providerId="ADAL" clId="{6A75054C-1693-4AB4-BED2-A3A1A781B4D9}" dt="2023-01-09T18:51:05.851" v="2561" actId="20577"/>
        <pc:sldMkLst>
          <pc:docMk/>
          <pc:sldMk cId="3921861005" sldId="268"/>
        </pc:sldMkLst>
        <pc:spChg chg="mod">
          <ac:chgData name="Phipps, Michael" userId="22b19e64-ae93-4d74-aed7-bbb364ca0772" providerId="ADAL" clId="{6A75054C-1693-4AB4-BED2-A3A1A781B4D9}" dt="2023-01-09T18:48:50.012" v="2008" actId="20577"/>
          <ac:spMkLst>
            <pc:docMk/>
            <pc:sldMk cId="3921861005" sldId="268"/>
            <ac:spMk id="2" creationId="{F71A7FC8-400F-E5CE-61D4-94BFCD6933B8}"/>
          </ac:spMkLst>
        </pc:spChg>
        <pc:spChg chg="mod">
          <ac:chgData name="Phipps, Michael" userId="22b19e64-ae93-4d74-aed7-bbb364ca0772" providerId="ADAL" clId="{6A75054C-1693-4AB4-BED2-A3A1A781B4D9}" dt="2023-01-09T18:51:05.851" v="2561" actId="20577"/>
          <ac:spMkLst>
            <pc:docMk/>
            <pc:sldMk cId="3921861005" sldId="268"/>
            <ac:spMk id="3" creationId="{AE19382D-9983-36EB-9959-9D6C2EB6E458}"/>
          </ac:spMkLst>
        </pc:spChg>
      </pc:sldChg>
      <pc:sldChg chg="addSp delSp modSp new mod">
        <pc:chgData name="Phipps, Michael" userId="22b19e64-ae93-4d74-aed7-bbb364ca0772" providerId="ADAL" clId="{6A75054C-1693-4AB4-BED2-A3A1A781B4D9}" dt="2023-01-09T18:57:51.521" v="2718" actId="20577"/>
        <pc:sldMkLst>
          <pc:docMk/>
          <pc:sldMk cId="2841623293" sldId="269"/>
        </pc:sldMkLst>
        <pc:spChg chg="mod">
          <ac:chgData name="Phipps, Michael" userId="22b19e64-ae93-4d74-aed7-bbb364ca0772" providerId="ADAL" clId="{6A75054C-1693-4AB4-BED2-A3A1A781B4D9}" dt="2023-01-09T18:51:27.916" v="2599" actId="20577"/>
          <ac:spMkLst>
            <pc:docMk/>
            <pc:sldMk cId="2841623293" sldId="269"/>
            <ac:spMk id="2" creationId="{F7E552A8-F67D-500D-1F4B-7E5C8B7CA777}"/>
          </ac:spMkLst>
        </pc:spChg>
        <pc:spChg chg="del">
          <ac:chgData name="Phipps, Michael" userId="22b19e64-ae93-4d74-aed7-bbb364ca0772" providerId="ADAL" clId="{6A75054C-1693-4AB4-BED2-A3A1A781B4D9}" dt="2023-01-09T18:55:57.636" v="2600" actId="22"/>
          <ac:spMkLst>
            <pc:docMk/>
            <pc:sldMk cId="2841623293" sldId="269"/>
            <ac:spMk id="3" creationId="{6B45F08E-2093-D47A-7E59-976912EF38AB}"/>
          </ac:spMkLst>
        </pc:spChg>
        <pc:spChg chg="add mod">
          <ac:chgData name="Phipps, Michael" userId="22b19e64-ae93-4d74-aed7-bbb364ca0772" providerId="ADAL" clId="{6A75054C-1693-4AB4-BED2-A3A1A781B4D9}" dt="2023-01-09T18:56:27.672" v="2630" actId="1076"/>
          <ac:spMkLst>
            <pc:docMk/>
            <pc:sldMk cId="2841623293" sldId="269"/>
            <ac:spMk id="6" creationId="{C1B719F0-E582-BDF4-0F3F-F82E8BBD135E}"/>
          </ac:spMkLst>
        </pc:spChg>
        <pc:spChg chg="add mod">
          <ac:chgData name="Phipps, Michael" userId="22b19e64-ae93-4d74-aed7-bbb364ca0772" providerId="ADAL" clId="{6A75054C-1693-4AB4-BED2-A3A1A781B4D9}" dt="2023-01-09T18:57:34.807" v="2709" actId="20577"/>
          <ac:spMkLst>
            <pc:docMk/>
            <pc:sldMk cId="2841623293" sldId="269"/>
            <ac:spMk id="12" creationId="{13FC3BD2-BA1A-B386-4054-BE554BE2AA95}"/>
          </ac:spMkLst>
        </pc:spChg>
        <pc:spChg chg="add mod">
          <ac:chgData name="Phipps, Michael" userId="22b19e64-ae93-4d74-aed7-bbb364ca0772" providerId="ADAL" clId="{6A75054C-1693-4AB4-BED2-A3A1A781B4D9}" dt="2023-01-09T18:57:51.521" v="2718" actId="20577"/>
          <ac:spMkLst>
            <pc:docMk/>
            <pc:sldMk cId="2841623293" sldId="269"/>
            <ac:spMk id="14" creationId="{A4A3E8B5-FB06-E368-9348-658F0F2E96F1}"/>
          </ac:spMkLst>
        </pc:spChg>
        <pc:picChg chg="add mod ord">
          <ac:chgData name="Phipps, Michael" userId="22b19e64-ae93-4d74-aed7-bbb364ca0772" providerId="ADAL" clId="{6A75054C-1693-4AB4-BED2-A3A1A781B4D9}" dt="2023-01-09T18:56:50.304" v="2633" actId="1076"/>
          <ac:picMkLst>
            <pc:docMk/>
            <pc:sldMk cId="2841623293" sldId="269"/>
            <ac:picMk id="5" creationId="{377F972E-D3A3-C7A9-4AE8-F90093C9F0E4}"/>
          </ac:picMkLst>
        </pc:picChg>
        <pc:cxnChg chg="add mod">
          <ac:chgData name="Phipps, Michael" userId="22b19e64-ae93-4d74-aed7-bbb364ca0772" providerId="ADAL" clId="{6A75054C-1693-4AB4-BED2-A3A1A781B4D9}" dt="2023-01-09T18:57:02.736" v="2636" actId="14100"/>
          <ac:cxnSpMkLst>
            <pc:docMk/>
            <pc:sldMk cId="2841623293" sldId="269"/>
            <ac:cxnSpMk id="8" creationId="{1DA38354-55DE-52C8-EAE8-489CD8E667DF}"/>
          </ac:cxnSpMkLst>
        </pc:cxnChg>
        <pc:cxnChg chg="add mod">
          <ac:chgData name="Phipps, Michael" userId="22b19e64-ae93-4d74-aed7-bbb364ca0772" providerId="ADAL" clId="{6A75054C-1693-4AB4-BED2-A3A1A781B4D9}" dt="2023-01-09T18:57:12.299" v="2638" actId="1076"/>
          <ac:cxnSpMkLst>
            <pc:docMk/>
            <pc:sldMk cId="2841623293" sldId="269"/>
            <ac:cxnSpMk id="13" creationId="{202F4AAF-E75A-D0BE-9D35-5133CF655288}"/>
          </ac:cxnSpMkLst>
        </pc:cxnChg>
        <pc:cxnChg chg="add mod">
          <ac:chgData name="Phipps, Michael" userId="22b19e64-ae93-4d74-aed7-bbb364ca0772" providerId="ADAL" clId="{6A75054C-1693-4AB4-BED2-A3A1A781B4D9}" dt="2023-01-09T18:57:46.817" v="2712" actId="14100"/>
          <ac:cxnSpMkLst>
            <pc:docMk/>
            <pc:sldMk cId="2841623293" sldId="269"/>
            <ac:cxnSpMk id="15" creationId="{EBDE05CD-2B6C-FF05-1D7E-65FA02432D1F}"/>
          </ac:cxnSpMkLst>
        </pc:cxnChg>
      </pc:sldChg>
      <pc:sldChg chg="modSp new mod">
        <pc:chgData name="Phipps, Michael" userId="22b19e64-ae93-4d74-aed7-bbb364ca0772" providerId="ADAL" clId="{6A75054C-1693-4AB4-BED2-A3A1A781B4D9}" dt="2023-01-09T19:00:41.382" v="3326" actId="20577"/>
        <pc:sldMkLst>
          <pc:docMk/>
          <pc:sldMk cId="2616822309" sldId="270"/>
        </pc:sldMkLst>
        <pc:spChg chg="mod">
          <ac:chgData name="Phipps, Michael" userId="22b19e64-ae93-4d74-aed7-bbb364ca0772" providerId="ADAL" clId="{6A75054C-1693-4AB4-BED2-A3A1A781B4D9}" dt="2023-01-09T18:58:20.269" v="2749" actId="20577"/>
          <ac:spMkLst>
            <pc:docMk/>
            <pc:sldMk cId="2616822309" sldId="270"/>
            <ac:spMk id="2" creationId="{430053A8-8373-A7CE-76F2-DD5B24317F30}"/>
          </ac:spMkLst>
        </pc:spChg>
        <pc:spChg chg="mod">
          <ac:chgData name="Phipps, Michael" userId="22b19e64-ae93-4d74-aed7-bbb364ca0772" providerId="ADAL" clId="{6A75054C-1693-4AB4-BED2-A3A1A781B4D9}" dt="2023-01-09T19:00:41.382" v="3326" actId="20577"/>
          <ac:spMkLst>
            <pc:docMk/>
            <pc:sldMk cId="2616822309" sldId="270"/>
            <ac:spMk id="3" creationId="{176CA51E-A4AC-BD92-98D8-47983EFD2127}"/>
          </ac:spMkLst>
        </pc:spChg>
      </pc:sldChg>
      <pc:sldChg chg="modSp new mod">
        <pc:chgData name="Phipps, Michael" userId="22b19e64-ae93-4d74-aed7-bbb364ca0772" providerId="ADAL" clId="{6A75054C-1693-4AB4-BED2-A3A1A781B4D9}" dt="2023-01-09T19:24:43.084" v="3952" actId="20577"/>
        <pc:sldMkLst>
          <pc:docMk/>
          <pc:sldMk cId="1028574018" sldId="271"/>
        </pc:sldMkLst>
        <pc:spChg chg="mod">
          <ac:chgData name="Phipps, Michael" userId="22b19e64-ae93-4d74-aed7-bbb364ca0772" providerId="ADAL" clId="{6A75054C-1693-4AB4-BED2-A3A1A781B4D9}" dt="2023-01-09T19:14:27.189" v="3332" actId="20577"/>
          <ac:spMkLst>
            <pc:docMk/>
            <pc:sldMk cId="1028574018" sldId="271"/>
            <ac:spMk id="2" creationId="{AA1D5852-382A-648A-271E-FBE00ED29E60}"/>
          </ac:spMkLst>
        </pc:spChg>
        <pc:spChg chg="mod">
          <ac:chgData name="Phipps, Michael" userId="22b19e64-ae93-4d74-aed7-bbb364ca0772" providerId="ADAL" clId="{6A75054C-1693-4AB4-BED2-A3A1A781B4D9}" dt="2023-01-09T19:24:43.084" v="3952" actId="20577"/>
          <ac:spMkLst>
            <pc:docMk/>
            <pc:sldMk cId="1028574018" sldId="271"/>
            <ac:spMk id="3" creationId="{52B1E6D5-A17E-094E-7E9A-8B1222FEC9E0}"/>
          </ac:spMkLst>
        </pc:spChg>
      </pc:sldChg>
      <pc:sldChg chg="modSp new mod">
        <pc:chgData name="Phipps, Michael" userId="22b19e64-ae93-4d74-aed7-bbb364ca0772" providerId="ADAL" clId="{6A75054C-1693-4AB4-BED2-A3A1A781B4D9}" dt="2023-01-09T19:41:15.284" v="4361" actId="2711"/>
        <pc:sldMkLst>
          <pc:docMk/>
          <pc:sldMk cId="1448268447" sldId="272"/>
        </pc:sldMkLst>
        <pc:spChg chg="mod">
          <ac:chgData name="Phipps, Michael" userId="22b19e64-ae93-4d74-aed7-bbb364ca0772" providerId="ADAL" clId="{6A75054C-1693-4AB4-BED2-A3A1A781B4D9}" dt="2023-01-09T19:39:10.013" v="3966" actId="20577"/>
          <ac:spMkLst>
            <pc:docMk/>
            <pc:sldMk cId="1448268447" sldId="272"/>
            <ac:spMk id="2" creationId="{06DD9757-213F-85F2-349A-2AA5DFD9AD5F}"/>
          </ac:spMkLst>
        </pc:spChg>
        <pc:spChg chg="mod">
          <ac:chgData name="Phipps, Michael" userId="22b19e64-ae93-4d74-aed7-bbb364ca0772" providerId="ADAL" clId="{6A75054C-1693-4AB4-BED2-A3A1A781B4D9}" dt="2023-01-09T19:41:15.284" v="4361" actId="2711"/>
          <ac:spMkLst>
            <pc:docMk/>
            <pc:sldMk cId="1448268447" sldId="272"/>
            <ac:spMk id="3" creationId="{737EBBCD-6779-FB7B-628D-E464659B2870}"/>
          </ac:spMkLst>
        </pc:spChg>
      </pc:sldChg>
      <pc:sldChg chg="modSp new mod">
        <pc:chgData name="Phipps, Michael" userId="22b19e64-ae93-4d74-aed7-bbb364ca0772" providerId="ADAL" clId="{6A75054C-1693-4AB4-BED2-A3A1A781B4D9}" dt="2023-01-09T19:49:32.271" v="4717" actId="20577"/>
        <pc:sldMkLst>
          <pc:docMk/>
          <pc:sldMk cId="1353454502" sldId="273"/>
        </pc:sldMkLst>
        <pc:spChg chg="mod">
          <ac:chgData name="Phipps, Michael" userId="22b19e64-ae93-4d74-aed7-bbb364ca0772" providerId="ADAL" clId="{6A75054C-1693-4AB4-BED2-A3A1A781B4D9}" dt="2023-01-09T19:41:34.406" v="4379" actId="20577"/>
          <ac:spMkLst>
            <pc:docMk/>
            <pc:sldMk cId="1353454502" sldId="273"/>
            <ac:spMk id="2" creationId="{339191CD-5385-C038-A9B2-04065E21F961}"/>
          </ac:spMkLst>
        </pc:spChg>
        <pc:spChg chg="mod">
          <ac:chgData name="Phipps, Michael" userId="22b19e64-ae93-4d74-aed7-bbb364ca0772" providerId="ADAL" clId="{6A75054C-1693-4AB4-BED2-A3A1A781B4D9}" dt="2023-01-09T19:49:32.271" v="4717" actId="20577"/>
          <ac:spMkLst>
            <pc:docMk/>
            <pc:sldMk cId="1353454502" sldId="273"/>
            <ac:spMk id="3" creationId="{F43DBFB0-3BCF-7278-2BEB-581018FB4FE2}"/>
          </ac:spMkLst>
        </pc:spChg>
      </pc:sldChg>
      <pc:sldChg chg="addSp delSp modSp new mod">
        <pc:chgData name="Phipps, Michael" userId="22b19e64-ae93-4d74-aed7-bbb364ca0772" providerId="ADAL" clId="{6A75054C-1693-4AB4-BED2-A3A1A781B4D9}" dt="2023-01-09T20:13:36.273" v="5020" actId="20577"/>
        <pc:sldMkLst>
          <pc:docMk/>
          <pc:sldMk cId="3132228050" sldId="274"/>
        </pc:sldMkLst>
        <pc:spChg chg="mod">
          <ac:chgData name="Phipps, Michael" userId="22b19e64-ae93-4d74-aed7-bbb364ca0772" providerId="ADAL" clId="{6A75054C-1693-4AB4-BED2-A3A1A781B4D9}" dt="2023-01-09T20:12:57.154" v="5004" actId="1076"/>
          <ac:spMkLst>
            <pc:docMk/>
            <pc:sldMk cId="3132228050" sldId="274"/>
            <ac:spMk id="2" creationId="{BE52C0A6-656B-DDF0-098A-F7397177DD28}"/>
          </ac:spMkLst>
        </pc:spChg>
        <pc:spChg chg="mod">
          <ac:chgData name="Phipps, Michael" userId="22b19e64-ae93-4d74-aed7-bbb364ca0772" providerId="ADAL" clId="{6A75054C-1693-4AB4-BED2-A3A1A781B4D9}" dt="2023-01-09T20:13:36.273" v="5020" actId="20577"/>
          <ac:spMkLst>
            <pc:docMk/>
            <pc:sldMk cId="3132228050" sldId="274"/>
            <ac:spMk id="3" creationId="{7DD793E7-5C42-C0CD-8A54-6AC34BB834AA}"/>
          </ac:spMkLst>
        </pc:spChg>
        <pc:spChg chg="add del mod">
          <ac:chgData name="Phipps, Michael" userId="22b19e64-ae93-4d74-aed7-bbb364ca0772" providerId="ADAL" clId="{6A75054C-1693-4AB4-BED2-A3A1A781B4D9}" dt="2023-01-09T20:12:19.869" v="4986" actId="478"/>
          <ac:spMkLst>
            <pc:docMk/>
            <pc:sldMk cId="3132228050" sldId="274"/>
            <ac:spMk id="5" creationId="{ADBE5BDE-E119-8EA4-53F7-A2E072142DB1}"/>
          </ac:spMkLst>
        </pc:spChg>
      </pc:sldChg>
      <pc:sldChg chg="delSp modSp add mod">
        <pc:chgData name="Phipps, Michael" userId="22b19e64-ae93-4d74-aed7-bbb364ca0772" providerId="ADAL" clId="{6A75054C-1693-4AB4-BED2-A3A1A781B4D9}" dt="2023-01-09T20:14:47.093" v="5034" actId="20577"/>
        <pc:sldMkLst>
          <pc:docMk/>
          <pc:sldMk cId="3899221628" sldId="275"/>
        </pc:sldMkLst>
        <pc:spChg chg="mod">
          <ac:chgData name="Phipps, Michael" userId="22b19e64-ae93-4d74-aed7-bbb364ca0772" providerId="ADAL" clId="{6A75054C-1693-4AB4-BED2-A3A1A781B4D9}" dt="2023-01-09T20:14:23.494" v="5031" actId="1076"/>
          <ac:spMkLst>
            <pc:docMk/>
            <pc:sldMk cId="3899221628" sldId="275"/>
            <ac:spMk id="2" creationId="{BE52C0A6-656B-DDF0-098A-F7397177DD28}"/>
          </ac:spMkLst>
        </pc:spChg>
        <pc:spChg chg="mod">
          <ac:chgData name="Phipps, Michael" userId="22b19e64-ae93-4d74-aed7-bbb364ca0772" providerId="ADAL" clId="{6A75054C-1693-4AB4-BED2-A3A1A781B4D9}" dt="2023-01-09T20:14:47.093" v="5034" actId="20577"/>
          <ac:spMkLst>
            <pc:docMk/>
            <pc:sldMk cId="3899221628" sldId="275"/>
            <ac:spMk id="3" creationId="{7DD793E7-5C42-C0CD-8A54-6AC34BB834AA}"/>
          </ac:spMkLst>
        </pc:spChg>
        <pc:spChg chg="del mod">
          <ac:chgData name="Phipps, Michael" userId="22b19e64-ae93-4d74-aed7-bbb364ca0772" providerId="ADAL" clId="{6A75054C-1693-4AB4-BED2-A3A1A781B4D9}" dt="2023-01-09T20:14:24.146" v="5033"/>
          <ac:spMkLst>
            <pc:docMk/>
            <pc:sldMk cId="3899221628" sldId="275"/>
            <ac:spMk id="5" creationId="{ADBE5BDE-E119-8EA4-53F7-A2E072142DB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C124-F515-884B-8814-D647F4875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C21B3-9291-7B35-9C2C-023DBB908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A4CC3-F6D0-296D-2CC6-A778BE5C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5DD7-CE79-4670-B2A1-BD793803333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D36B6-F5E5-FC31-A4D1-96948CDA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E6051-4DB1-5A9E-A2D7-784C2C13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7579-4F1F-4501-82E9-F3DEE594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8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E1F7-64C0-0F74-9FC3-A6F3D2A0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EB754-9C4A-0C48-106F-DB271E71E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3697B-8144-F6E7-A416-1DB4AB9B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5DD7-CE79-4670-B2A1-BD793803333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C90B2-7F21-58D1-7616-390D205E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12A61-F568-66F2-D342-8A31E395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7579-4F1F-4501-82E9-F3DEE594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0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2D207-7AF7-F3C0-6B46-FDC14A122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65EDB-DCE2-67AC-A0C2-789AFDE84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5A8C5-C49A-383F-E6DF-8AED74C5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5DD7-CE79-4670-B2A1-BD793803333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D956D-F29F-C050-189D-131A6CB6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1408-170D-76BD-50FC-18EBD38C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7579-4F1F-4501-82E9-F3DEE594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1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9C43-F417-E563-971E-15E989ED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7D71-7E9E-65F6-7923-525F4C365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27133-FE0C-6352-7933-1A337799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5DD7-CE79-4670-B2A1-BD793803333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CBC49-8791-495F-6D38-568983C1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1D916-4E22-9234-9369-0AAC6F6B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7579-4F1F-4501-82E9-F3DEE594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1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6EB8-53BB-5459-DE52-573B2F57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3D53C-26F3-6BAB-B4E7-F8F5747D5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EDE73-10A5-C1F8-DBC6-556E219F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5DD7-CE79-4670-B2A1-BD793803333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EFF2-E553-83CB-E289-6955E25D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018F8-5792-CDC8-E44B-2D7C7A35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7579-4F1F-4501-82E9-F3DEE594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3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8878-592B-B6AD-5A19-968A381B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C090A-0C26-0460-A9F5-CE0252B4A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C1367-E788-EF3C-7B6C-B583A4606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7E6F2-5161-933C-840E-5F8C354E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5DD7-CE79-4670-B2A1-BD793803333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D39EA-D1D0-501B-C668-9E782E6C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09D2-EC98-8A8D-FCA0-C9D2E15D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7579-4F1F-4501-82E9-F3DEE594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4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CD52-C407-F47A-D797-E1116556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76E9B-15C6-9FCE-F229-FF7D24C3A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A5AE0-4D90-77FE-A87A-9D88B8C6C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6AE70-0674-B8CE-A963-874A24B3F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2F81-732E-A539-3407-7C1A9D8A6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E2600F-527D-393D-6564-5DFB8384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5DD7-CE79-4670-B2A1-BD793803333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3EDAC-928F-0E1A-760B-0FA14BBF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6B68E-CE8B-188C-AC99-B4CC8F2C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7579-4F1F-4501-82E9-F3DEE594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0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440F-63D2-6F0C-1F0D-52826B01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6A8A1-DC86-2E42-8580-0768138B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5DD7-CE79-4670-B2A1-BD793803333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A5786-0E0C-99FA-D47F-9404E9C8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4F00C-479D-265F-435E-2451AD2F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7579-4F1F-4501-82E9-F3DEE594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8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5067F-7199-5ACB-C65E-A6B69730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5DD7-CE79-4670-B2A1-BD793803333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FCFA7-8FD3-7351-8447-A3934327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DAE84-7E9D-1F3C-492B-2A707EC4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7579-4F1F-4501-82E9-F3DEE594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1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8683-7E30-E307-6FF8-2ED6DB67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16536-DE0F-4E18-345F-922DCD282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B4332-7E5D-5976-7C14-E6D94B4D8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78383-1A77-CD57-E163-343E9364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5DD7-CE79-4670-B2A1-BD793803333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3CC39-B15F-B473-92D8-CC4E3356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F640B-1968-F687-C3C8-0BFBFAD3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7579-4F1F-4501-82E9-F3DEE594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1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34CF-7CD8-1625-087B-7090D48C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A76D1-D0BC-C658-5285-11DD6FCC2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58C7C-BD57-7C4D-B70B-F5962CDAD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EB83A-FC48-2AA8-AFE4-EA1F691F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5DD7-CE79-4670-B2A1-BD793803333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0C85-30ED-5AB0-EA94-059B178B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8B67B-7F99-AC5A-7D6C-EABED48C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7579-4F1F-4501-82E9-F3DEE594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E6E22-A09D-81CC-707F-E29716C5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E95FE-C7D8-70B6-CC9E-51FDB65DD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6FE50-9B83-74D2-B8C9-4CEF80F59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C5DD7-CE79-4670-B2A1-BD793803333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B6968-9216-F0C3-6E0D-E3E0FA5C6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EBB1E-9DA4-AF61-B79E-6C71E2B02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D7579-4F1F-4501-82E9-F3DEE594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3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1958-505A-6493-279B-E5F83B466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Refreshers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713A5-F60C-00D0-CB0F-094BE870D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4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B6E6-DD0E-2DDB-9570-0C59FF6E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917E5-0DB6-CAAE-3A78-18F47BD63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244"/>
            <a:ext cx="10515600" cy="53114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while (x&lt;5)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 while (x &lt; 5)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(int x=0;x&lt;10;x++)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(string x : </a:t>
            </a:r>
            <a:r>
              <a:rPr lang="en-US" dirty="0" err="1">
                <a:latin typeface="Consolas" panose="020B0609020204030204" pitchFamily="49" charset="0"/>
              </a:rPr>
              <a:t>stringArray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1043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B9A5-E8E6-A234-330C-B2D910E5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7DB0-8F65-B233-69A4-8D51E41EA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6437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(x&lt;5)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 else if (y&lt;5)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71CCDB-61C9-393E-F499-1D712C3C5A4D}"/>
              </a:ext>
            </a:extLst>
          </p:cNvPr>
          <p:cNvSpPr txBox="1"/>
          <p:nvPr/>
        </p:nvSpPr>
        <p:spPr>
          <a:xfrm>
            <a:off x="5446889" y="1941689"/>
            <a:ext cx="60056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switch (x) {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case 4: // do stuff 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case 3: // do other stuff;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default: // do something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C57605-C0F3-A931-7D23-74219B6AF716}"/>
              </a:ext>
            </a:extLst>
          </p:cNvPr>
          <p:cNvCxnSpPr/>
          <p:nvPr/>
        </p:nvCxnSpPr>
        <p:spPr>
          <a:xfrm>
            <a:off x="5260622" y="1484489"/>
            <a:ext cx="67734" cy="4827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6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FBDF-FDDC-582E-38B5-EFB373CC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DB550-09D6-060B-6B14-3AAAE3AA9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Statements like loops and conditionals that have a block {} can have similar statements inside.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(x&lt;5)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if (y &lt; 4)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Nesting is just the “vocabulary word” we use for this.</a:t>
            </a:r>
          </a:p>
        </p:txBody>
      </p:sp>
    </p:spTree>
    <p:extLst>
      <p:ext uri="{BB962C8B-B14F-4D97-AF65-F5344CB8AC3E}">
        <p14:creationId xmlns:p14="http://schemas.microsoft.com/office/powerpoint/2010/main" val="85644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5852-382A-648A-271E-FBE00ED2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1E6D5-A17E-094E-7E9A-8B1222FEC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you declare a variable it has a lifetime – that lifetime is called scope. The scope of a variable is the set of curly braces where it is defined.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(x &lt; 5)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int j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j doesn’t exist here!</a:t>
            </a:r>
          </a:p>
          <a:p>
            <a:pPr marL="0" indent="0">
              <a:buNone/>
            </a:pPr>
            <a:r>
              <a:rPr lang="en-US" dirty="0"/>
              <a:t>Why? The smaller the scope, the fewer the bugs. Plus, this lets us safely reuse “j” later.</a:t>
            </a:r>
          </a:p>
        </p:txBody>
      </p:sp>
    </p:spTree>
    <p:extLst>
      <p:ext uri="{BB962C8B-B14F-4D97-AF65-F5344CB8AC3E}">
        <p14:creationId xmlns:p14="http://schemas.microsoft.com/office/powerpoint/2010/main" val="1028574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A7FC8-400F-E5CE-61D4-94BFCD69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With an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9382D-9983-36EB-9959-9D6C2EB6E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use </a:t>
            </a:r>
            <a:r>
              <a:rPr lang="en-US" dirty="0" err="1"/>
              <a:t>JetBrain’s</a:t>
            </a:r>
            <a:r>
              <a:rPr lang="en-US" dirty="0"/>
              <a:t> IntelliJ. You probably use Eclipse. It doesn’t matter – the tools do the same things.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certain things that the IDE (Integrated Development Environment) does for you that we should talk a bit about.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thing – the IDE may make suggestions to “help” you. Don’t blindly follow them. They are like “auto-correct” on your phone – trying to help and often right but sometimes not. </a:t>
            </a:r>
          </a:p>
        </p:txBody>
      </p:sp>
    </p:spTree>
    <p:extLst>
      <p:ext uri="{BB962C8B-B14F-4D97-AF65-F5344CB8AC3E}">
        <p14:creationId xmlns:p14="http://schemas.microsoft.com/office/powerpoint/2010/main" val="3921861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52A8-F67D-500D-1F4B-7E5C8B7C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Without an IDE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7F972E-D3A3-C7A9-4AE8-F90093C9F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1688" y="2064293"/>
            <a:ext cx="6897063" cy="28483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B719F0-E582-BDF4-0F3F-F82E8BBD135E}"/>
              </a:ext>
            </a:extLst>
          </p:cNvPr>
          <p:cNvSpPr txBox="1"/>
          <p:nvPr/>
        </p:nvSpPr>
        <p:spPr>
          <a:xfrm>
            <a:off x="638736" y="1532965"/>
            <a:ext cx="3307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cat prints out a file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A38354-55DE-52C8-EAE8-489CD8E667DF}"/>
              </a:ext>
            </a:extLst>
          </p:cNvPr>
          <p:cNvCxnSpPr>
            <a:cxnSpLocks/>
          </p:cNvCxnSpPr>
          <p:nvPr/>
        </p:nvCxnSpPr>
        <p:spPr>
          <a:xfrm>
            <a:off x="4030133" y="1690688"/>
            <a:ext cx="5475111" cy="427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3FC3BD2-BA1A-B386-4054-BE554BE2AA95}"/>
              </a:ext>
            </a:extLst>
          </p:cNvPr>
          <p:cNvSpPr txBox="1"/>
          <p:nvPr/>
        </p:nvSpPr>
        <p:spPr>
          <a:xfrm>
            <a:off x="638736" y="3136612"/>
            <a:ext cx="4129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javac</a:t>
            </a:r>
            <a:r>
              <a:rPr lang="en-US" sz="3200" dirty="0"/>
              <a:t> compiles the class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2F4AAF-E75A-D0BE-9D35-5133CF655288}"/>
              </a:ext>
            </a:extLst>
          </p:cNvPr>
          <p:cNvCxnSpPr>
            <a:cxnSpLocks/>
          </p:cNvCxnSpPr>
          <p:nvPr/>
        </p:nvCxnSpPr>
        <p:spPr>
          <a:xfrm>
            <a:off x="4030133" y="3294335"/>
            <a:ext cx="5475111" cy="427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A3E8B5-FB06-E368-9348-658F0F2E96F1}"/>
              </a:ext>
            </a:extLst>
          </p:cNvPr>
          <p:cNvSpPr txBox="1"/>
          <p:nvPr/>
        </p:nvSpPr>
        <p:spPr>
          <a:xfrm>
            <a:off x="838200" y="4542078"/>
            <a:ext cx="41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java runs the class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DE05CD-2B6C-FF05-1D7E-65FA02432D1F}"/>
              </a:ext>
            </a:extLst>
          </p:cNvPr>
          <p:cNvCxnSpPr>
            <a:cxnSpLocks/>
          </p:cNvCxnSpPr>
          <p:nvPr/>
        </p:nvCxnSpPr>
        <p:spPr>
          <a:xfrm flipV="1">
            <a:off x="4229597" y="4295422"/>
            <a:ext cx="5236136" cy="404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623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53A8-8373-A7CE-76F2-DD5B2431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some pieces relate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CA51E-A4AC-BD92-98D8-47983EFD2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JDK – Java Development Kit – includes “</a:t>
            </a:r>
            <a:r>
              <a:rPr lang="en-US" dirty="0" err="1"/>
              <a:t>javac</a:t>
            </a:r>
            <a:r>
              <a:rPr lang="en-US" dirty="0"/>
              <a:t>” and “java” and all of the programs and parts you need to build and run Java programs.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JRE – Java Runtime Environment – includes “java” and all of the parts that you need to run Java programs (smaller than JDK)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JVM – Java Virtual Machine – part of the JRE – the compiler writes instructions that the JVM can run. JVM is system specific – there is a Mac version, a Windows version, a Linux version, etc.</a:t>
            </a:r>
          </a:p>
        </p:txBody>
      </p:sp>
    </p:spTree>
    <p:extLst>
      <p:ext uri="{BB962C8B-B14F-4D97-AF65-F5344CB8AC3E}">
        <p14:creationId xmlns:p14="http://schemas.microsoft.com/office/powerpoint/2010/main" val="2616822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9757-213F-85F2-349A-2AA5DFD9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BBCD-6779-FB7B-628D-E464659B2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Enumerables</a:t>
            </a:r>
            <a:r>
              <a:rPr lang="en-US" dirty="0"/>
              <a:t> (enum) are the simplest reference types.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are also incredibly useful for cases where a variable has a fixed number of possibilities and you want to spell them out (enumerate them).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enum </a:t>
            </a:r>
            <a:r>
              <a:rPr lang="en-US" dirty="0" err="1">
                <a:latin typeface="Consolas" panose="020B0609020204030204" pitchFamily="49" charset="0"/>
              </a:rPr>
              <a:t>AlertLevel</a:t>
            </a:r>
            <a:r>
              <a:rPr lang="en-US" dirty="0">
                <a:latin typeface="Consolas" panose="020B0609020204030204" pitchFamily="49" charset="0"/>
              </a:rPr>
              <a:t> { GREEN, YELLOW, RED 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AlertLevel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currentAlertLevel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AlertLevel.RED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48268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91CD-5385-C038-A9B2-04065E21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for 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DBFB0-3BCF-7278-2BEB-581018FB4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Days of the week, days in a month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small number of colors, suits of cards, units (inches/cm)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States (alert levels, waiting vs running vs paused)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MAYBE </a:t>
            </a:r>
            <a:r>
              <a:rPr lang="en-US" dirty="0"/>
              <a:t>types of things (if behavior/contents don’t change)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3454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C0A6-656B-DDF0-098A-F7397177D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356" y="3023658"/>
            <a:ext cx="3745089" cy="707319"/>
          </a:xfrm>
        </p:spPr>
        <p:txBody>
          <a:bodyPr/>
          <a:lstStyle/>
          <a:p>
            <a:r>
              <a:rPr lang="en-US" dirty="0"/>
              <a:t>enum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793E7-5C42-C0CD-8A54-6AC34BB83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11966223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public class Card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enum Suit { clubs, spades, hearts, diamonds};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enum Rank { ace, two, three, four, five, six, 		seven, eight, nine, ten, jack, queen, king}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private Rank </a:t>
            </a:r>
            <a:r>
              <a:rPr lang="en-US" dirty="0" err="1">
                <a:latin typeface="Consolas" panose="020B0609020204030204" pitchFamily="49" charset="0"/>
              </a:rPr>
              <a:t>rank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private Suit </a:t>
            </a:r>
            <a:r>
              <a:rPr lang="en-US" dirty="0" err="1">
                <a:latin typeface="Consolas" panose="020B0609020204030204" pitchFamily="49" charset="0"/>
              </a:rPr>
              <a:t>suit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Card (Suit s, Rank rank)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suit = s; </a:t>
            </a:r>
            <a:r>
              <a:rPr lang="en-US" dirty="0" err="1">
                <a:latin typeface="Consolas" panose="020B0609020204030204" pitchFamily="49" charset="0"/>
              </a:rPr>
              <a:t>this.rank</a:t>
            </a:r>
            <a:r>
              <a:rPr lang="en-US" dirty="0">
                <a:latin typeface="Consolas" panose="020B0609020204030204" pitchFamily="49" charset="0"/>
              </a:rPr>
              <a:t> = rank;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String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() {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rank.toString</a:t>
            </a:r>
            <a:r>
              <a:rPr lang="en-US" dirty="0">
                <a:latin typeface="Consolas" panose="020B0609020204030204" pitchFamily="49" charset="0"/>
              </a:rPr>
              <a:t>() + " of " + </a:t>
            </a:r>
            <a:r>
              <a:rPr lang="en-US" dirty="0" err="1">
                <a:latin typeface="Consolas" panose="020B0609020204030204" pitchFamily="49" charset="0"/>
              </a:rPr>
              <a:t>suit.toString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3222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16CF-8832-7470-0725-25A072AF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57644-B308-871A-0413-E985D7555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Like atoms in chemistry – cannot be broken down, fundamental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byte				int</a:t>
            </a:r>
          </a:p>
          <a:p>
            <a:pPr marL="0" indent="0">
              <a:buNone/>
            </a:pPr>
            <a:r>
              <a:rPr lang="en-US" dirty="0"/>
              <a:t>short				float</a:t>
            </a:r>
          </a:p>
          <a:p>
            <a:pPr marL="0" indent="0">
              <a:buNone/>
            </a:pPr>
            <a:r>
              <a:rPr lang="en-US" dirty="0"/>
              <a:t>long				bool</a:t>
            </a:r>
          </a:p>
          <a:p>
            <a:pPr marL="0" indent="0">
              <a:buNone/>
            </a:pPr>
            <a:r>
              <a:rPr lang="en-US" dirty="0"/>
              <a:t>double			char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224FC6-F51A-48CA-6411-34089071A483}"/>
              </a:ext>
            </a:extLst>
          </p:cNvPr>
          <p:cNvSpPr/>
          <p:nvPr/>
        </p:nvSpPr>
        <p:spPr>
          <a:xfrm>
            <a:off x="4216230" y="2585545"/>
            <a:ext cx="1471448" cy="256452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96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C0A6-656B-DDF0-098A-F7397177D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312" y="3559540"/>
            <a:ext cx="3745089" cy="707319"/>
          </a:xfrm>
        </p:spPr>
        <p:txBody>
          <a:bodyPr/>
          <a:lstStyle/>
          <a:p>
            <a:r>
              <a:rPr lang="en-US" dirty="0"/>
              <a:t>enum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793E7-5C42-C0CD-8A54-6AC34BB83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199" y="0"/>
            <a:ext cx="10888133" cy="6857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public static Card[] </a:t>
            </a:r>
            <a:r>
              <a:rPr lang="en-US" dirty="0" err="1">
                <a:latin typeface="Consolas" panose="020B0609020204030204" pitchFamily="49" charset="0"/>
              </a:rPr>
              <a:t>newDeck</a:t>
            </a:r>
            <a:r>
              <a:rPr lang="en-US" dirty="0"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Card[] </a:t>
            </a:r>
            <a:r>
              <a:rPr lang="en-US" dirty="0" err="1">
                <a:latin typeface="Consolas" panose="020B0609020204030204" pitchFamily="49" charset="0"/>
              </a:rPr>
              <a:t>retVal</a:t>
            </a:r>
            <a:r>
              <a:rPr lang="en-US" dirty="0">
                <a:latin typeface="Consolas" panose="020B0609020204030204" pitchFamily="49" charset="0"/>
              </a:rPr>
              <a:t> = new Card[52];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int </a:t>
            </a:r>
            <a:r>
              <a:rPr lang="en-US" dirty="0" err="1">
                <a:latin typeface="Consolas" panose="020B0609020204030204" pitchFamily="49" charset="0"/>
              </a:rPr>
              <a:t>cardNumber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for (Rank r : </a:t>
            </a:r>
            <a:r>
              <a:rPr lang="en-US" dirty="0" err="1">
                <a:latin typeface="Consolas" panose="020B0609020204030204" pitchFamily="49" charset="0"/>
              </a:rPr>
              <a:t>Rank.values</a:t>
            </a:r>
            <a:r>
              <a:rPr lang="en-US" dirty="0"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for (Suit s : </a:t>
            </a:r>
            <a:r>
              <a:rPr lang="en-US" dirty="0" err="1">
                <a:latin typeface="Consolas" panose="020B0609020204030204" pitchFamily="49" charset="0"/>
              </a:rPr>
              <a:t>Suit.values</a:t>
            </a:r>
            <a:r>
              <a:rPr lang="en-US" dirty="0"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</a:rPr>
              <a:t>retVal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cardNumber</a:t>
            </a:r>
            <a:r>
              <a:rPr lang="en-US" dirty="0">
                <a:latin typeface="Consolas" panose="020B0609020204030204" pitchFamily="49" charset="0"/>
              </a:rPr>
              <a:t>++]= new Card(</a:t>
            </a:r>
            <a:r>
              <a:rPr lang="en-US" dirty="0" err="1">
                <a:latin typeface="Consolas" panose="020B0609020204030204" pitchFamily="49" charset="0"/>
              </a:rPr>
              <a:t>s,r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retVal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public static void main(String[]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for (Card c : </a:t>
            </a:r>
            <a:r>
              <a:rPr lang="en-US" dirty="0" err="1">
                <a:latin typeface="Consolas" panose="020B0609020204030204" pitchFamily="49" charset="0"/>
              </a:rPr>
              <a:t>Card.newDeck</a:t>
            </a:r>
            <a:r>
              <a:rPr lang="en-US" dirty="0">
                <a:latin typeface="Consolas" panose="020B0609020204030204" pitchFamily="49" charset="0"/>
              </a:rPr>
              <a:t>()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c.toString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22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C713-3372-0576-8563-A38D557D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D016-D95C-7726-B666-5628083C8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Like molecules in chemistry, made up of others: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enum</a:t>
            </a:r>
          </a:p>
          <a:p>
            <a:pPr marL="0" indent="0">
              <a:buNone/>
            </a:pPr>
            <a:r>
              <a:rPr lang="en-US" dirty="0"/>
              <a:t>array</a:t>
            </a:r>
          </a:p>
          <a:p>
            <a:pPr marL="0" indent="0">
              <a:buNone/>
            </a:pPr>
            <a:r>
              <a:rPr lang="en-US" dirty="0"/>
              <a:t>class</a:t>
            </a:r>
          </a:p>
          <a:p>
            <a:pPr marL="0" indent="0">
              <a:buNone/>
            </a:pPr>
            <a:r>
              <a:rPr lang="en-US" dirty="0"/>
              <a:t>interface</a:t>
            </a:r>
          </a:p>
          <a:p>
            <a:pPr marL="0" indent="0">
              <a:buNone/>
            </a:pPr>
            <a:r>
              <a:rPr lang="en-US" dirty="0"/>
              <a:t>String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5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F70A-A81D-D66E-8441-FBA916EA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Differences!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F1D884-DB27-E85E-00EA-D6639AC13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 (int, bool, char, float)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2CE5CF-BDA6-260B-58F3-846F803CDE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Pre-defined and built in</a:t>
            </a:r>
          </a:p>
          <a:p>
            <a:r>
              <a:rPr lang="en-US" dirty="0"/>
              <a:t>Start with a lower case</a:t>
            </a:r>
          </a:p>
          <a:p>
            <a:r>
              <a:rPr lang="en-US" dirty="0"/>
              <a:t>Vary in size</a:t>
            </a:r>
          </a:p>
          <a:p>
            <a:r>
              <a:rPr lang="en-US" b="1" dirty="0"/>
              <a:t>Never null</a:t>
            </a:r>
          </a:p>
          <a:p>
            <a:r>
              <a:rPr lang="en-US" b="1" dirty="0"/>
              <a:t>Pass by value – copies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D8DE40-FEA8-586B-3B26-7B465CF82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Reference (class, array, enum, String)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36B7B9-31FD-D2C5-7C88-FFD0A745D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53159" cy="3684588"/>
          </a:xfrm>
        </p:spPr>
        <p:txBody>
          <a:bodyPr/>
          <a:lstStyle/>
          <a:p>
            <a:r>
              <a:rPr lang="en-US" dirty="0"/>
              <a:t>You define them (except String)</a:t>
            </a:r>
          </a:p>
          <a:p>
            <a:r>
              <a:rPr lang="en-US" dirty="0"/>
              <a:t>Start with upper case</a:t>
            </a:r>
          </a:p>
          <a:p>
            <a:r>
              <a:rPr lang="en-US" dirty="0"/>
              <a:t>Data inside varies in size	</a:t>
            </a:r>
          </a:p>
          <a:p>
            <a:r>
              <a:rPr lang="en-US" b="1" dirty="0"/>
              <a:t>Can be null</a:t>
            </a:r>
          </a:p>
          <a:p>
            <a:r>
              <a:rPr lang="en-US" b="1" dirty="0"/>
              <a:t>Pass by reference</a:t>
            </a:r>
          </a:p>
        </p:txBody>
      </p:sp>
    </p:spTree>
    <p:extLst>
      <p:ext uri="{BB962C8B-B14F-4D97-AF65-F5344CB8AC3E}">
        <p14:creationId xmlns:p14="http://schemas.microsoft.com/office/powerpoint/2010/main" val="399000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D091041-F00E-1C58-F2F3-E454969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value/reference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C859FA-334E-3072-3AF1-B1DBB2FF8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53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we call a function with a primitive, we make a copy. They are small and copying them is cheap and easy.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79AA76-80D1-A9E8-C93D-BE5612356665}"/>
              </a:ext>
            </a:extLst>
          </p:cNvPr>
          <p:cNvSpPr txBox="1"/>
          <p:nvPr/>
        </p:nvSpPr>
        <p:spPr>
          <a:xfrm>
            <a:off x="129820" y="3107267"/>
            <a:ext cx="596618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int x=1;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addOne</a:t>
            </a:r>
            <a:r>
              <a:rPr lang="en-US" sz="2800" dirty="0">
                <a:latin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system.out.writeln</a:t>
            </a:r>
            <a:r>
              <a:rPr lang="en-US" sz="2800" dirty="0">
                <a:latin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</a:p>
          <a:p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47525-B1A0-839D-9242-45195F83681E}"/>
              </a:ext>
            </a:extLst>
          </p:cNvPr>
          <p:cNvSpPr txBox="1"/>
          <p:nvPr/>
        </p:nvSpPr>
        <p:spPr>
          <a:xfrm>
            <a:off x="6254044" y="3538154"/>
            <a:ext cx="5757333" cy="181588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latin typeface="Consolas" panose="020B0609020204030204" pitchFamily="49" charset="0"/>
              </a:rPr>
              <a:t>addOne</a:t>
            </a:r>
            <a:r>
              <a:rPr lang="en-US" sz="2800" dirty="0">
                <a:latin typeface="Consolas" panose="020B0609020204030204" pitchFamily="49" charset="0"/>
              </a:rPr>
              <a:t>(int x){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x=x+1;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</a:p>
          <a:p>
            <a:endParaRPr lang="en-US" sz="28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13536B-2101-E6FE-7F21-819AFFFF4C7B}"/>
              </a:ext>
            </a:extLst>
          </p:cNvPr>
          <p:cNvCxnSpPr/>
          <p:nvPr/>
        </p:nvCxnSpPr>
        <p:spPr>
          <a:xfrm flipH="1">
            <a:off x="2630311" y="1332089"/>
            <a:ext cx="603956" cy="2720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48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D091041-F00E-1C58-F2F3-E454969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value/reference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C859FA-334E-3072-3AF1-B1DBB2FF8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53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we call a function with a reference types, Java tells the method the location of “ours”. This makes it “changeable”.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79AA76-80D1-A9E8-C93D-BE5612356665}"/>
              </a:ext>
            </a:extLst>
          </p:cNvPr>
          <p:cNvSpPr txBox="1"/>
          <p:nvPr/>
        </p:nvSpPr>
        <p:spPr>
          <a:xfrm>
            <a:off x="129820" y="3107267"/>
            <a:ext cx="596618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Student x=new Student();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fixGPA</a:t>
            </a:r>
            <a:r>
              <a:rPr lang="en-US" sz="2800" dirty="0">
                <a:latin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system.out.writeln</a:t>
            </a:r>
            <a:r>
              <a:rPr lang="en-US" sz="2800" dirty="0">
                <a:latin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</a:p>
          <a:p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47525-B1A0-839D-9242-45195F83681E}"/>
              </a:ext>
            </a:extLst>
          </p:cNvPr>
          <p:cNvSpPr txBox="1"/>
          <p:nvPr/>
        </p:nvSpPr>
        <p:spPr>
          <a:xfrm>
            <a:off x="6254044" y="3538154"/>
            <a:ext cx="5757333" cy="181588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latin typeface="Consolas" panose="020B0609020204030204" pitchFamily="49" charset="0"/>
              </a:rPr>
              <a:t>fixGPA</a:t>
            </a:r>
            <a:r>
              <a:rPr lang="en-US" sz="2800" dirty="0">
                <a:latin typeface="Consolas" panose="020B0609020204030204" pitchFamily="49" charset="0"/>
              </a:rPr>
              <a:t>(Student x){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x.GPA</a:t>
            </a:r>
            <a:r>
              <a:rPr lang="en-US" sz="2800" dirty="0">
                <a:latin typeface="Consolas" panose="020B0609020204030204" pitchFamily="49" charset="0"/>
              </a:rPr>
              <a:t>=4.0;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</a:p>
          <a:p>
            <a:endParaRPr lang="en-US" sz="28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13536B-2101-E6FE-7F21-819AFFFF4C7B}"/>
              </a:ext>
            </a:extLst>
          </p:cNvPr>
          <p:cNvCxnSpPr>
            <a:cxnSpLocks/>
          </p:cNvCxnSpPr>
          <p:nvPr/>
        </p:nvCxnSpPr>
        <p:spPr>
          <a:xfrm flipH="1">
            <a:off x="2647244" y="1292578"/>
            <a:ext cx="2201334" cy="27544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86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68D3-5816-6233-0081-528A8665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Value/Reference is confusing!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46DEB-65EA-57E9-B9EC-A933CC76A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Simple types, always copy, never change.</a:t>
            </a:r>
          </a:p>
          <a:p>
            <a:pPr marL="0" indent="0">
              <a:buNone/>
            </a:pPr>
            <a:r>
              <a:rPr lang="en-US" dirty="0"/>
              <a:t>Complex types, always changeable, never copy.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is it this way? </a:t>
            </a:r>
          </a:p>
          <a:p>
            <a:pPr marL="0" indent="0">
              <a:buNone/>
            </a:pPr>
            <a:r>
              <a:rPr lang="en-US" dirty="0"/>
              <a:t>Making copies of complex types is expensive.</a:t>
            </a:r>
          </a:p>
          <a:p>
            <a:pPr marL="0" indent="0">
              <a:buNone/>
            </a:pPr>
            <a:r>
              <a:rPr lang="en-US" dirty="0"/>
              <a:t>Changing contents of simple types “feels weird”.</a:t>
            </a:r>
          </a:p>
        </p:txBody>
      </p:sp>
    </p:spTree>
    <p:extLst>
      <p:ext uri="{BB962C8B-B14F-4D97-AF65-F5344CB8AC3E}">
        <p14:creationId xmlns:p14="http://schemas.microsoft.com/office/powerpoint/2010/main" val="353386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979A-A5C6-886D-BDBB-07423E9F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EA21C-5850-2216-D190-2E27BCD11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Add: +		+=</a:t>
            </a:r>
          </a:p>
          <a:p>
            <a:pPr marL="0" indent="0">
              <a:buNone/>
            </a:pPr>
            <a:r>
              <a:rPr lang="en-US" dirty="0"/>
              <a:t>Subtract: -		-=</a:t>
            </a:r>
          </a:p>
          <a:p>
            <a:pPr marL="0" indent="0">
              <a:buNone/>
            </a:pPr>
            <a:r>
              <a:rPr lang="en-US" dirty="0"/>
              <a:t>Multiply: *		*=</a:t>
            </a:r>
          </a:p>
          <a:p>
            <a:pPr marL="0" indent="0">
              <a:buNone/>
            </a:pPr>
            <a:r>
              <a:rPr lang="en-US" dirty="0"/>
              <a:t>Divide: /		/=</a:t>
            </a:r>
          </a:p>
          <a:p>
            <a:pPr marL="0" indent="0">
              <a:buNone/>
            </a:pPr>
            <a:r>
              <a:rPr lang="en-US" dirty="0"/>
              <a:t>Modulo: %		%=</a:t>
            </a:r>
          </a:p>
          <a:p>
            <a:pPr marL="0" indent="0">
              <a:buNone/>
            </a:pPr>
            <a:r>
              <a:rPr lang="en-US" dirty="0"/>
              <a:t>Order of operations: Please Excuse My Dear Aunt Sally</a:t>
            </a:r>
          </a:p>
          <a:p>
            <a:pPr marL="0" indent="0">
              <a:buNone/>
            </a:pPr>
            <a:r>
              <a:rPr lang="en-US" dirty="0"/>
              <a:t>PEMDAS</a:t>
            </a:r>
          </a:p>
          <a:p>
            <a:pPr marL="0" indent="0">
              <a:buNone/>
            </a:pPr>
            <a:r>
              <a:rPr lang="en-US" dirty="0"/>
              <a:t>Parenthesis, Exponents, Multiply and Divide, Add and Subtract</a:t>
            </a:r>
          </a:p>
        </p:txBody>
      </p:sp>
    </p:spTree>
    <p:extLst>
      <p:ext uri="{BB962C8B-B14F-4D97-AF65-F5344CB8AC3E}">
        <p14:creationId xmlns:p14="http://schemas.microsoft.com/office/powerpoint/2010/main" val="44629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005C-97BB-F892-59F9-30E825F0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 ?: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CA5F-3B6F-58A7-F3B0-D058E23B8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x = y &lt; 4 ? 3 : 2; </a:t>
            </a:r>
          </a:p>
          <a:p>
            <a:pPr marL="0" indent="0">
              <a:buNone/>
            </a:pPr>
            <a:r>
              <a:rPr lang="en-US" dirty="0"/>
              <a:t>Equivalent to: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(y&lt;4)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x=3;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x = 2;</a:t>
            </a:r>
          </a:p>
          <a:p>
            <a:pPr marL="0" indent="0">
              <a:buNone/>
            </a:pPr>
            <a:r>
              <a:rPr lang="en-US" dirty="0"/>
              <a:t>Why does this exist?</a:t>
            </a:r>
          </a:p>
          <a:p>
            <a:pPr marL="0" indent="0">
              <a:buNone/>
            </a:pPr>
            <a:r>
              <a:rPr lang="en-US" dirty="0"/>
              <a:t>Shorter, maybe easier to read. For readability, don’t nest it: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x = y &lt; 4 ? z &lt; 2 ? 4 : 6 : 7;</a:t>
            </a:r>
          </a:p>
        </p:txBody>
      </p:sp>
    </p:spTree>
    <p:extLst>
      <p:ext uri="{BB962C8B-B14F-4D97-AF65-F5344CB8AC3E}">
        <p14:creationId xmlns:p14="http://schemas.microsoft.com/office/powerpoint/2010/main" val="395218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1180</Words>
  <Application>Microsoft Office PowerPoint</Application>
  <PresentationFormat>Widescreen</PresentationFormat>
  <Paragraphs>176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Refreshers</vt:lpstr>
      <vt:lpstr>Primitive Data Types</vt:lpstr>
      <vt:lpstr>Reference Data Types</vt:lpstr>
      <vt:lpstr>Big Differences!</vt:lpstr>
      <vt:lpstr>Pass by value/reference</vt:lpstr>
      <vt:lpstr>Pass by value/reference</vt:lpstr>
      <vt:lpstr>Pass by Value/Reference is confusing!</vt:lpstr>
      <vt:lpstr>Basic Math</vt:lpstr>
      <vt:lpstr>Ternary Operator ?:</vt:lpstr>
      <vt:lpstr>Loops</vt:lpstr>
      <vt:lpstr>Conditionals</vt:lpstr>
      <vt:lpstr>Nesting</vt:lpstr>
      <vt:lpstr>Scope</vt:lpstr>
      <vt:lpstr>Java With an IDE</vt:lpstr>
      <vt:lpstr>Java Without an IDE</vt:lpstr>
      <vt:lpstr>How some pieces relate</vt:lpstr>
      <vt:lpstr>enum</vt:lpstr>
      <vt:lpstr>Uses for Enum</vt:lpstr>
      <vt:lpstr>enum example</vt:lpstr>
      <vt:lpstr>enum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Refreshers</dc:title>
  <dc:creator>Phipps, Michael</dc:creator>
  <cp:lastModifiedBy>Phipps, Michael</cp:lastModifiedBy>
  <cp:revision>1</cp:revision>
  <dcterms:created xsi:type="dcterms:W3CDTF">2023-01-09T18:11:19Z</dcterms:created>
  <dcterms:modified xsi:type="dcterms:W3CDTF">2023-01-09T20:14:55Z</dcterms:modified>
</cp:coreProperties>
</file>