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4" r:id="rId8"/>
    <p:sldId id="262" r:id="rId9"/>
    <p:sldId id="264" r:id="rId10"/>
    <p:sldId id="266" r:id="rId11"/>
    <p:sldId id="267" r:id="rId12"/>
    <p:sldId id="269" r:id="rId13"/>
    <p:sldId id="268" r:id="rId14"/>
    <p:sldId id="270" r:id="rId15"/>
    <p:sldId id="271" r:id="rId16"/>
    <p:sldId id="272" r:id="rId17"/>
    <p:sldId id="273" r:id="rId18"/>
    <p:sldId id="275" r:id="rId19"/>
    <p:sldId id="276" r:id="rId20"/>
    <p:sldId id="277" r:id="rId21"/>
    <p:sldId id="278" r:id="rId22"/>
    <p:sldId id="265" r:id="rId23"/>
    <p:sldId id="263" r:id="rId24"/>
    <p:sldId id="279" r:id="rId25"/>
    <p:sldId id="284" r:id="rId26"/>
    <p:sldId id="280" r:id="rId27"/>
    <p:sldId id="281" r:id="rId28"/>
    <p:sldId id="283" r:id="rId29"/>
    <p:sldId id="282" r:id="rId30"/>
    <p:sldId id="285" r:id="rId31"/>
    <p:sldId id="286" r:id="rId32"/>
    <p:sldId id="287" r:id="rId33"/>
    <p:sldId id="288" r:id="rId34"/>
    <p:sldId id="289" r:id="rId35"/>
    <p:sldId id="290" r:id="rId36"/>
    <p:sldId id="292"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10" r:id="rId53"/>
    <p:sldId id="307" r:id="rId54"/>
    <p:sldId id="308" r:id="rId55"/>
    <p:sldId id="309"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67D801-8238-4815-8C6B-4DCCBA6DBCD8}" v="56" dt="2023-01-10T20:21:11.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3" autoAdjust="0"/>
    <p:restoredTop sz="94660"/>
  </p:normalViewPr>
  <p:slideViewPr>
    <p:cSldViewPr snapToGrid="0">
      <p:cViewPr varScale="1">
        <p:scale>
          <a:sx n="111" d="100"/>
          <a:sy n="111" d="100"/>
        </p:scale>
        <p:origin x="80" y="1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pps, Michael" userId="22b19e64-ae93-4d74-aed7-bbb364ca0772" providerId="ADAL" clId="{B967D801-8238-4815-8C6B-4DCCBA6DBCD8}"/>
    <pc:docChg chg="undo custSel addSld modSld sldOrd">
      <pc:chgData name="Phipps, Michael" userId="22b19e64-ae93-4d74-aed7-bbb364ca0772" providerId="ADAL" clId="{B967D801-8238-4815-8C6B-4DCCBA6DBCD8}" dt="2023-01-10T21:14:01.503" v="22601" actId="313"/>
      <pc:docMkLst>
        <pc:docMk/>
      </pc:docMkLst>
      <pc:sldChg chg="modSp mod">
        <pc:chgData name="Phipps, Michael" userId="22b19e64-ae93-4d74-aed7-bbb364ca0772" providerId="ADAL" clId="{B967D801-8238-4815-8C6B-4DCCBA6DBCD8}" dt="2023-01-09T20:43:44.733" v="1115" actId="20577"/>
        <pc:sldMkLst>
          <pc:docMk/>
          <pc:sldMk cId="1087733926" sldId="257"/>
        </pc:sldMkLst>
        <pc:spChg chg="mod">
          <ac:chgData name="Phipps, Michael" userId="22b19e64-ae93-4d74-aed7-bbb364ca0772" providerId="ADAL" clId="{B967D801-8238-4815-8C6B-4DCCBA6DBCD8}" dt="2023-01-09T20:43:44.733" v="1115" actId="20577"/>
          <ac:spMkLst>
            <pc:docMk/>
            <pc:sldMk cId="1087733926" sldId="257"/>
            <ac:spMk id="3" creationId="{DEE2FE64-CC8B-A9CE-E182-93BB1E834CE4}"/>
          </ac:spMkLst>
        </pc:spChg>
      </pc:sldChg>
      <pc:sldChg chg="modSp mod">
        <pc:chgData name="Phipps, Michael" userId="22b19e64-ae93-4d74-aed7-bbb364ca0772" providerId="ADAL" clId="{B967D801-8238-4815-8C6B-4DCCBA6DBCD8}" dt="2023-01-09T20:38:10.926" v="106" actId="20577"/>
        <pc:sldMkLst>
          <pc:docMk/>
          <pc:sldMk cId="4224165011" sldId="258"/>
        </pc:sldMkLst>
        <pc:spChg chg="mod">
          <ac:chgData name="Phipps, Michael" userId="22b19e64-ae93-4d74-aed7-bbb364ca0772" providerId="ADAL" clId="{B967D801-8238-4815-8C6B-4DCCBA6DBCD8}" dt="2023-01-09T20:38:10.926" v="106" actId="20577"/>
          <ac:spMkLst>
            <pc:docMk/>
            <pc:sldMk cId="4224165011" sldId="258"/>
            <ac:spMk id="3" creationId="{B031B5BA-1D58-4D99-43FF-BA4C17814487}"/>
          </ac:spMkLst>
        </pc:spChg>
      </pc:sldChg>
      <pc:sldChg chg="modSp new mod">
        <pc:chgData name="Phipps, Michael" userId="22b19e64-ae93-4d74-aed7-bbb364ca0772" providerId="ADAL" clId="{B967D801-8238-4815-8C6B-4DCCBA6DBCD8}" dt="2023-01-09T20:40:36.618" v="469" actId="20577"/>
        <pc:sldMkLst>
          <pc:docMk/>
          <pc:sldMk cId="3761127911" sldId="259"/>
        </pc:sldMkLst>
        <pc:spChg chg="mod">
          <ac:chgData name="Phipps, Michael" userId="22b19e64-ae93-4d74-aed7-bbb364ca0772" providerId="ADAL" clId="{B967D801-8238-4815-8C6B-4DCCBA6DBCD8}" dt="2023-01-09T20:38:27.083" v="144" actId="33524"/>
          <ac:spMkLst>
            <pc:docMk/>
            <pc:sldMk cId="3761127911" sldId="259"/>
            <ac:spMk id="2" creationId="{FBE28290-B8DB-3AC6-6900-BA788016FA24}"/>
          </ac:spMkLst>
        </pc:spChg>
        <pc:spChg chg="mod">
          <ac:chgData name="Phipps, Michael" userId="22b19e64-ae93-4d74-aed7-bbb364ca0772" providerId="ADAL" clId="{B967D801-8238-4815-8C6B-4DCCBA6DBCD8}" dt="2023-01-09T20:40:36.618" v="469" actId="20577"/>
          <ac:spMkLst>
            <pc:docMk/>
            <pc:sldMk cId="3761127911" sldId="259"/>
            <ac:spMk id="3" creationId="{259D342D-677C-A2DE-03A7-1CBA876D865C}"/>
          </ac:spMkLst>
        </pc:spChg>
      </pc:sldChg>
      <pc:sldChg chg="modSp new mod">
        <pc:chgData name="Phipps, Michael" userId="22b19e64-ae93-4d74-aed7-bbb364ca0772" providerId="ADAL" clId="{B967D801-8238-4815-8C6B-4DCCBA6DBCD8}" dt="2023-01-09T20:43:02.823" v="1072" actId="20577"/>
        <pc:sldMkLst>
          <pc:docMk/>
          <pc:sldMk cId="2607921030" sldId="260"/>
        </pc:sldMkLst>
        <pc:spChg chg="mod">
          <ac:chgData name="Phipps, Michael" userId="22b19e64-ae93-4d74-aed7-bbb364ca0772" providerId="ADAL" clId="{B967D801-8238-4815-8C6B-4DCCBA6DBCD8}" dt="2023-01-09T20:40:49.413" v="479" actId="20577"/>
          <ac:spMkLst>
            <pc:docMk/>
            <pc:sldMk cId="2607921030" sldId="260"/>
            <ac:spMk id="2" creationId="{DF5B9A76-70C6-8E07-088C-DE9AEAD94918}"/>
          </ac:spMkLst>
        </pc:spChg>
        <pc:spChg chg="mod">
          <ac:chgData name="Phipps, Michael" userId="22b19e64-ae93-4d74-aed7-bbb364ca0772" providerId="ADAL" clId="{B967D801-8238-4815-8C6B-4DCCBA6DBCD8}" dt="2023-01-09T20:43:02.823" v="1072" actId="20577"/>
          <ac:spMkLst>
            <pc:docMk/>
            <pc:sldMk cId="2607921030" sldId="260"/>
            <ac:spMk id="3" creationId="{6AEA67B6-4355-E2E4-785A-2FDBAEBC7FE3}"/>
          </ac:spMkLst>
        </pc:spChg>
      </pc:sldChg>
      <pc:sldChg chg="modSp new mod">
        <pc:chgData name="Phipps, Michael" userId="22b19e64-ae93-4d74-aed7-bbb364ca0772" providerId="ADAL" clId="{B967D801-8238-4815-8C6B-4DCCBA6DBCD8}" dt="2023-01-09T20:47:19.444" v="1677" actId="20577"/>
        <pc:sldMkLst>
          <pc:docMk/>
          <pc:sldMk cId="1997012751" sldId="261"/>
        </pc:sldMkLst>
        <pc:spChg chg="mod">
          <ac:chgData name="Phipps, Michael" userId="22b19e64-ae93-4d74-aed7-bbb364ca0772" providerId="ADAL" clId="{B967D801-8238-4815-8C6B-4DCCBA6DBCD8}" dt="2023-01-09T20:46:48.862" v="1584" actId="20577"/>
          <ac:spMkLst>
            <pc:docMk/>
            <pc:sldMk cId="1997012751" sldId="261"/>
            <ac:spMk id="2" creationId="{E3DFB1C3-5809-7F2C-9C29-23890EAE7BF3}"/>
          </ac:spMkLst>
        </pc:spChg>
        <pc:spChg chg="mod">
          <ac:chgData name="Phipps, Michael" userId="22b19e64-ae93-4d74-aed7-bbb364ca0772" providerId="ADAL" clId="{B967D801-8238-4815-8C6B-4DCCBA6DBCD8}" dt="2023-01-09T20:47:19.444" v="1677" actId="20577"/>
          <ac:spMkLst>
            <pc:docMk/>
            <pc:sldMk cId="1997012751" sldId="261"/>
            <ac:spMk id="3" creationId="{79DB5CEB-767D-D553-8E09-DA7220E8EDAD}"/>
          </ac:spMkLst>
        </pc:spChg>
      </pc:sldChg>
      <pc:sldChg chg="modSp new mod">
        <pc:chgData name="Phipps, Michael" userId="22b19e64-ae93-4d74-aed7-bbb364ca0772" providerId="ADAL" clId="{B967D801-8238-4815-8C6B-4DCCBA6DBCD8}" dt="2023-01-09T20:49:56.910" v="2067" actId="20577"/>
        <pc:sldMkLst>
          <pc:docMk/>
          <pc:sldMk cId="3354542830" sldId="262"/>
        </pc:sldMkLst>
        <pc:spChg chg="mod">
          <ac:chgData name="Phipps, Michael" userId="22b19e64-ae93-4d74-aed7-bbb364ca0772" providerId="ADAL" clId="{B967D801-8238-4815-8C6B-4DCCBA6DBCD8}" dt="2023-01-09T20:47:47.210" v="1697" actId="20577"/>
          <ac:spMkLst>
            <pc:docMk/>
            <pc:sldMk cId="3354542830" sldId="262"/>
            <ac:spMk id="2" creationId="{56AEAF2E-6D87-CBDD-863A-CC01511B17B3}"/>
          </ac:spMkLst>
        </pc:spChg>
        <pc:spChg chg="mod">
          <ac:chgData name="Phipps, Michael" userId="22b19e64-ae93-4d74-aed7-bbb364ca0772" providerId="ADAL" clId="{B967D801-8238-4815-8C6B-4DCCBA6DBCD8}" dt="2023-01-09T20:49:56.910" v="2067" actId="20577"/>
          <ac:spMkLst>
            <pc:docMk/>
            <pc:sldMk cId="3354542830" sldId="262"/>
            <ac:spMk id="3" creationId="{235AFCB7-9A34-1C4C-6729-9AA1CD4163E2}"/>
          </ac:spMkLst>
        </pc:spChg>
      </pc:sldChg>
      <pc:sldChg chg="modSp new mod ord">
        <pc:chgData name="Phipps, Michael" userId="22b19e64-ae93-4d74-aed7-bbb364ca0772" providerId="ADAL" clId="{B967D801-8238-4815-8C6B-4DCCBA6DBCD8}" dt="2023-01-09T22:04:59.482" v="9506" actId="20577"/>
        <pc:sldMkLst>
          <pc:docMk/>
          <pc:sldMk cId="891072789" sldId="263"/>
        </pc:sldMkLst>
        <pc:spChg chg="mod">
          <ac:chgData name="Phipps, Michael" userId="22b19e64-ae93-4d74-aed7-bbb364ca0772" providerId="ADAL" clId="{B967D801-8238-4815-8C6B-4DCCBA6DBCD8}" dt="2023-01-09T20:55:05.267" v="2624" actId="20577"/>
          <ac:spMkLst>
            <pc:docMk/>
            <pc:sldMk cId="891072789" sldId="263"/>
            <ac:spMk id="2" creationId="{112C0B5A-7F82-3F8B-88E6-A2493153C59A}"/>
          </ac:spMkLst>
        </pc:spChg>
        <pc:spChg chg="mod">
          <ac:chgData name="Phipps, Michael" userId="22b19e64-ae93-4d74-aed7-bbb364ca0772" providerId="ADAL" clId="{B967D801-8238-4815-8C6B-4DCCBA6DBCD8}" dt="2023-01-09T22:04:59.482" v="9506" actId="20577"/>
          <ac:spMkLst>
            <pc:docMk/>
            <pc:sldMk cId="891072789" sldId="263"/>
            <ac:spMk id="3" creationId="{BD467D35-0227-4E78-3FFB-997E0F14D3AC}"/>
          </ac:spMkLst>
        </pc:spChg>
      </pc:sldChg>
      <pc:sldChg chg="addSp delSp modSp new mod">
        <pc:chgData name="Phipps, Michael" userId="22b19e64-ae93-4d74-aed7-bbb364ca0772" providerId="ADAL" clId="{B967D801-8238-4815-8C6B-4DCCBA6DBCD8}" dt="2023-01-09T21:03:29.166" v="3376" actId="20577"/>
        <pc:sldMkLst>
          <pc:docMk/>
          <pc:sldMk cId="2599110992" sldId="264"/>
        </pc:sldMkLst>
        <pc:spChg chg="mod">
          <ac:chgData name="Phipps, Michael" userId="22b19e64-ae93-4d74-aed7-bbb364ca0772" providerId="ADAL" clId="{B967D801-8238-4815-8C6B-4DCCBA6DBCD8}" dt="2023-01-09T20:58:18.863" v="2943" actId="20577"/>
          <ac:spMkLst>
            <pc:docMk/>
            <pc:sldMk cId="2599110992" sldId="264"/>
            <ac:spMk id="2" creationId="{EB5CC900-0AE1-1782-7D2A-C82DC414C429}"/>
          </ac:spMkLst>
        </pc:spChg>
        <pc:spChg chg="mod">
          <ac:chgData name="Phipps, Michael" userId="22b19e64-ae93-4d74-aed7-bbb364ca0772" providerId="ADAL" clId="{B967D801-8238-4815-8C6B-4DCCBA6DBCD8}" dt="2023-01-09T21:03:29.166" v="3376" actId="20577"/>
          <ac:spMkLst>
            <pc:docMk/>
            <pc:sldMk cId="2599110992" sldId="264"/>
            <ac:spMk id="3" creationId="{28BF194A-7AD1-6E1C-E45F-4FBF2D30E4E7}"/>
          </ac:spMkLst>
        </pc:spChg>
        <pc:spChg chg="add mod">
          <ac:chgData name="Phipps, Michael" userId="22b19e64-ae93-4d74-aed7-bbb364ca0772" providerId="ADAL" clId="{B967D801-8238-4815-8C6B-4DCCBA6DBCD8}" dt="2023-01-09T21:00:59.242" v="3251" actId="14100"/>
          <ac:spMkLst>
            <pc:docMk/>
            <pc:sldMk cId="2599110992" sldId="264"/>
            <ac:spMk id="4" creationId="{FA71D8C3-C841-6AD4-762B-C90ECEAF471F}"/>
          </ac:spMkLst>
        </pc:spChg>
        <pc:spChg chg="add mod">
          <ac:chgData name="Phipps, Michael" userId="22b19e64-ae93-4d74-aed7-bbb364ca0772" providerId="ADAL" clId="{B967D801-8238-4815-8C6B-4DCCBA6DBCD8}" dt="2023-01-09T21:01:18.248" v="3265" actId="13822"/>
          <ac:spMkLst>
            <pc:docMk/>
            <pc:sldMk cId="2599110992" sldId="264"/>
            <ac:spMk id="5" creationId="{CB57DEB8-B054-8FCB-66A3-54B53E3F3B70}"/>
          </ac:spMkLst>
        </pc:spChg>
        <pc:spChg chg="add mod">
          <ac:chgData name="Phipps, Michael" userId="22b19e64-ae93-4d74-aed7-bbb364ca0772" providerId="ADAL" clId="{B967D801-8238-4815-8C6B-4DCCBA6DBCD8}" dt="2023-01-09T21:02:55.941" v="3353" actId="1076"/>
          <ac:spMkLst>
            <pc:docMk/>
            <pc:sldMk cId="2599110992" sldId="264"/>
            <ac:spMk id="6" creationId="{2ECA2800-4866-9DEC-7E4A-7EA1BABAD423}"/>
          </ac:spMkLst>
        </pc:spChg>
        <pc:spChg chg="add mod">
          <ac:chgData name="Phipps, Michael" userId="22b19e64-ae93-4d74-aed7-bbb364ca0772" providerId="ADAL" clId="{B967D801-8238-4815-8C6B-4DCCBA6DBCD8}" dt="2023-01-09T21:02:36.998" v="3347" actId="20577"/>
          <ac:spMkLst>
            <pc:docMk/>
            <pc:sldMk cId="2599110992" sldId="264"/>
            <ac:spMk id="14" creationId="{5728F9A5-DC3F-779C-236B-5C2278FECF5D}"/>
          </ac:spMkLst>
        </pc:spChg>
        <pc:cxnChg chg="add mod">
          <ac:chgData name="Phipps, Michael" userId="22b19e64-ae93-4d74-aed7-bbb364ca0772" providerId="ADAL" clId="{B967D801-8238-4815-8C6B-4DCCBA6DBCD8}" dt="2023-01-09T21:02:55.941" v="3353" actId="1076"/>
          <ac:cxnSpMkLst>
            <pc:docMk/>
            <pc:sldMk cId="2599110992" sldId="264"/>
            <ac:cxnSpMk id="8" creationId="{FD881696-9A08-2C57-2370-17AF6964BC14}"/>
          </ac:cxnSpMkLst>
        </pc:cxnChg>
        <pc:cxnChg chg="add mod">
          <ac:chgData name="Phipps, Michael" userId="22b19e64-ae93-4d74-aed7-bbb364ca0772" providerId="ADAL" clId="{B967D801-8238-4815-8C6B-4DCCBA6DBCD8}" dt="2023-01-09T21:02:55.941" v="3353" actId="1076"/>
          <ac:cxnSpMkLst>
            <pc:docMk/>
            <pc:sldMk cId="2599110992" sldId="264"/>
            <ac:cxnSpMk id="9" creationId="{AE721CCD-5A10-3A9B-3D6F-77626C47C3FF}"/>
          </ac:cxnSpMkLst>
        </pc:cxnChg>
        <pc:cxnChg chg="add del mod">
          <ac:chgData name="Phipps, Michael" userId="22b19e64-ae93-4d74-aed7-bbb364ca0772" providerId="ADAL" clId="{B967D801-8238-4815-8C6B-4DCCBA6DBCD8}" dt="2023-01-09T21:02:21.690" v="3321"/>
          <ac:cxnSpMkLst>
            <pc:docMk/>
            <pc:sldMk cId="2599110992" sldId="264"/>
            <ac:cxnSpMk id="12" creationId="{E05CF142-F05B-AF7F-8986-7379D33E513C}"/>
          </ac:cxnSpMkLst>
        </pc:cxnChg>
        <pc:cxnChg chg="add del mod">
          <ac:chgData name="Phipps, Michael" userId="22b19e64-ae93-4d74-aed7-bbb364ca0772" providerId="ADAL" clId="{B967D801-8238-4815-8C6B-4DCCBA6DBCD8}" dt="2023-01-09T21:02:24.488" v="3323"/>
          <ac:cxnSpMkLst>
            <pc:docMk/>
            <pc:sldMk cId="2599110992" sldId="264"/>
            <ac:cxnSpMk id="13" creationId="{255CFE0D-1117-7B17-19C4-53D0BFAE0ECF}"/>
          </ac:cxnSpMkLst>
        </pc:cxnChg>
        <pc:cxnChg chg="add mod">
          <ac:chgData name="Phipps, Michael" userId="22b19e64-ae93-4d74-aed7-bbb364ca0772" providerId="ADAL" clId="{B967D801-8238-4815-8C6B-4DCCBA6DBCD8}" dt="2023-01-09T21:02:55.941" v="3353" actId="1076"/>
          <ac:cxnSpMkLst>
            <pc:docMk/>
            <pc:sldMk cId="2599110992" sldId="264"/>
            <ac:cxnSpMk id="15" creationId="{B63F141D-B0B9-54F0-3B48-C5BDC3317832}"/>
          </ac:cxnSpMkLst>
        </pc:cxnChg>
      </pc:sldChg>
      <pc:sldChg chg="modSp add mod">
        <pc:chgData name="Phipps, Michael" userId="22b19e64-ae93-4d74-aed7-bbb364ca0772" providerId="ADAL" clId="{B967D801-8238-4815-8C6B-4DCCBA6DBCD8}" dt="2023-01-09T20:56:06.735" v="2747" actId="20577"/>
        <pc:sldMkLst>
          <pc:docMk/>
          <pc:sldMk cId="754014445" sldId="265"/>
        </pc:sldMkLst>
        <pc:spChg chg="mod">
          <ac:chgData name="Phipps, Michael" userId="22b19e64-ae93-4d74-aed7-bbb364ca0772" providerId="ADAL" clId="{B967D801-8238-4815-8C6B-4DCCBA6DBCD8}" dt="2023-01-09T20:54:52.677" v="2612" actId="20577"/>
          <ac:spMkLst>
            <pc:docMk/>
            <pc:sldMk cId="754014445" sldId="265"/>
            <ac:spMk id="2" creationId="{112C0B5A-7F82-3F8B-88E6-A2493153C59A}"/>
          </ac:spMkLst>
        </pc:spChg>
        <pc:spChg chg="mod">
          <ac:chgData name="Phipps, Michael" userId="22b19e64-ae93-4d74-aed7-bbb364ca0772" providerId="ADAL" clId="{B967D801-8238-4815-8C6B-4DCCBA6DBCD8}" dt="2023-01-09T20:56:06.735" v="2747" actId="20577"/>
          <ac:spMkLst>
            <pc:docMk/>
            <pc:sldMk cId="754014445" sldId="265"/>
            <ac:spMk id="3" creationId="{BD467D35-0227-4E78-3FFB-997E0F14D3AC}"/>
          </ac:spMkLst>
        </pc:spChg>
      </pc:sldChg>
      <pc:sldChg chg="addSp delSp modSp new mod">
        <pc:chgData name="Phipps, Michael" userId="22b19e64-ae93-4d74-aed7-bbb364ca0772" providerId="ADAL" clId="{B967D801-8238-4815-8C6B-4DCCBA6DBCD8}" dt="2023-01-09T21:08:53.523" v="3852" actId="1076"/>
        <pc:sldMkLst>
          <pc:docMk/>
          <pc:sldMk cId="3634796526" sldId="266"/>
        </pc:sldMkLst>
        <pc:spChg chg="mod">
          <ac:chgData name="Phipps, Michael" userId="22b19e64-ae93-4d74-aed7-bbb364ca0772" providerId="ADAL" clId="{B967D801-8238-4815-8C6B-4DCCBA6DBCD8}" dt="2023-01-09T21:03:52.149" v="3380" actId="20577"/>
          <ac:spMkLst>
            <pc:docMk/>
            <pc:sldMk cId="3634796526" sldId="266"/>
            <ac:spMk id="2" creationId="{83497C64-A637-C37A-BF20-0095F0E6C1F5}"/>
          </ac:spMkLst>
        </pc:spChg>
        <pc:spChg chg="mod">
          <ac:chgData name="Phipps, Michael" userId="22b19e64-ae93-4d74-aed7-bbb364ca0772" providerId="ADAL" clId="{B967D801-8238-4815-8C6B-4DCCBA6DBCD8}" dt="2023-01-09T21:06:32.137" v="3824" actId="1076"/>
          <ac:spMkLst>
            <pc:docMk/>
            <pc:sldMk cId="3634796526" sldId="266"/>
            <ac:spMk id="3" creationId="{5245A326-A610-367F-DAF5-ABDF08B598E3}"/>
          </ac:spMkLst>
        </pc:spChg>
        <pc:spChg chg="add del">
          <ac:chgData name="Phipps, Michael" userId="22b19e64-ae93-4d74-aed7-bbb364ca0772" providerId="ADAL" clId="{B967D801-8238-4815-8C6B-4DCCBA6DBCD8}" dt="2023-01-09T21:08:09.247" v="3844" actId="478"/>
          <ac:spMkLst>
            <pc:docMk/>
            <pc:sldMk cId="3634796526" sldId="266"/>
            <ac:spMk id="11" creationId="{1383D6DC-9E63-ACD4-8654-F9179B7AE9FE}"/>
          </ac:spMkLst>
        </pc:spChg>
        <pc:spChg chg="add mod">
          <ac:chgData name="Phipps, Michael" userId="22b19e64-ae93-4d74-aed7-bbb364ca0772" providerId="ADAL" clId="{B967D801-8238-4815-8C6B-4DCCBA6DBCD8}" dt="2023-01-09T21:08:20.311" v="3846" actId="1076"/>
          <ac:spMkLst>
            <pc:docMk/>
            <pc:sldMk cId="3634796526" sldId="266"/>
            <ac:spMk id="12" creationId="{55DBE3DA-9A83-AD77-5A4A-BD1C008FD667}"/>
          </ac:spMkLst>
        </pc:spChg>
        <pc:picChg chg="add mod">
          <ac:chgData name="Phipps, Michael" userId="22b19e64-ae93-4d74-aed7-bbb364ca0772" providerId="ADAL" clId="{B967D801-8238-4815-8C6B-4DCCBA6DBCD8}" dt="2023-01-09T21:07:09.709" v="3835" actId="1076"/>
          <ac:picMkLst>
            <pc:docMk/>
            <pc:sldMk cId="3634796526" sldId="266"/>
            <ac:picMk id="5" creationId="{043A045D-F27D-31E3-6086-F7AA3580C174}"/>
          </ac:picMkLst>
        </pc:picChg>
        <pc:picChg chg="add mod">
          <ac:chgData name="Phipps, Michael" userId="22b19e64-ae93-4d74-aed7-bbb364ca0772" providerId="ADAL" clId="{B967D801-8238-4815-8C6B-4DCCBA6DBCD8}" dt="2023-01-09T21:07:30.205" v="3839" actId="1076"/>
          <ac:picMkLst>
            <pc:docMk/>
            <pc:sldMk cId="3634796526" sldId="266"/>
            <ac:picMk id="7" creationId="{85836AAB-7E5E-7B90-ADCD-EFB75804E7E1}"/>
          </ac:picMkLst>
        </pc:picChg>
        <pc:picChg chg="add mod">
          <ac:chgData name="Phipps, Michael" userId="22b19e64-ae93-4d74-aed7-bbb364ca0772" providerId="ADAL" clId="{B967D801-8238-4815-8C6B-4DCCBA6DBCD8}" dt="2023-01-09T21:08:53.523" v="3852" actId="1076"/>
          <ac:picMkLst>
            <pc:docMk/>
            <pc:sldMk cId="3634796526" sldId="266"/>
            <ac:picMk id="14" creationId="{D60C54A3-0DB7-4CA7-FE5B-FBA3BE997258}"/>
          </ac:picMkLst>
        </pc:picChg>
        <pc:cxnChg chg="add mod">
          <ac:chgData name="Phipps, Michael" userId="22b19e64-ae93-4d74-aed7-bbb364ca0772" providerId="ADAL" clId="{B967D801-8238-4815-8C6B-4DCCBA6DBCD8}" dt="2023-01-09T21:07:47.412" v="3842" actId="1076"/>
          <ac:cxnSpMkLst>
            <pc:docMk/>
            <pc:sldMk cId="3634796526" sldId="266"/>
            <ac:cxnSpMk id="9" creationId="{D5E02903-5CF8-9305-D1E2-60AAFE5A819B}"/>
          </ac:cxnSpMkLst>
        </pc:cxnChg>
      </pc:sldChg>
      <pc:sldChg chg="addSp modSp new mod">
        <pc:chgData name="Phipps, Michael" userId="22b19e64-ae93-4d74-aed7-bbb364ca0772" providerId="ADAL" clId="{B967D801-8238-4815-8C6B-4DCCBA6DBCD8}" dt="2023-01-09T21:22:45.788" v="5365" actId="13926"/>
        <pc:sldMkLst>
          <pc:docMk/>
          <pc:sldMk cId="3972223627" sldId="267"/>
        </pc:sldMkLst>
        <pc:spChg chg="mod">
          <ac:chgData name="Phipps, Michael" userId="22b19e64-ae93-4d74-aed7-bbb364ca0772" providerId="ADAL" clId="{B967D801-8238-4815-8C6B-4DCCBA6DBCD8}" dt="2023-01-09T21:22:19.255" v="5349" actId="14100"/>
          <ac:spMkLst>
            <pc:docMk/>
            <pc:sldMk cId="3972223627" sldId="267"/>
            <ac:spMk id="2" creationId="{E51904D4-A5EE-131A-D030-AB5905F1FFF9}"/>
          </ac:spMkLst>
        </pc:spChg>
        <pc:spChg chg="mod">
          <ac:chgData name="Phipps, Michael" userId="22b19e64-ae93-4d74-aed7-bbb364ca0772" providerId="ADAL" clId="{B967D801-8238-4815-8C6B-4DCCBA6DBCD8}" dt="2023-01-09T21:21:00.741" v="5291" actId="1076"/>
          <ac:spMkLst>
            <pc:docMk/>
            <pc:sldMk cId="3972223627" sldId="267"/>
            <ac:spMk id="3" creationId="{422103BE-FF07-BB32-BF36-3EB713343B1E}"/>
          </ac:spMkLst>
        </pc:spChg>
        <pc:spChg chg="add mod">
          <ac:chgData name="Phipps, Michael" userId="22b19e64-ae93-4d74-aed7-bbb364ca0772" providerId="ADAL" clId="{B967D801-8238-4815-8C6B-4DCCBA6DBCD8}" dt="2023-01-09T21:22:45.788" v="5365" actId="13926"/>
          <ac:spMkLst>
            <pc:docMk/>
            <pc:sldMk cId="3972223627" sldId="267"/>
            <ac:spMk id="4" creationId="{8EDF3DDB-B3EF-AD5C-C3B3-91E3DD85B7F0}"/>
          </ac:spMkLst>
        </pc:spChg>
      </pc:sldChg>
      <pc:sldChg chg="modSp new mod">
        <pc:chgData name="Phipps, Michael" userId="22b19e64-ae93-4d74-aed7-bbb364ca0772" providerId="ADAL" clId="{B967D801-8238-4815-8C6B-4DCCBA6DBCD8}" dt="2023-01-09T21:14:26.124" v="4608" actId="20577"/>
        <pc:sldMkLst>
          <pc:docMk/>
          <pc:sldMk cId="3504068505" sldId="268"/>
        </pc:sldMkLst>
        <pc:spChg chg="mod">
          <ac:chgData name="Phipps, Michael" userId="22b19e64-ae93-4d74-aed7-bbb364ca0772" providerId="ADAL" clId="{B967D801-8238-4815-8C6B-4DCCBA6DBCD8}" dt="2023-01-09T21:13:15.139" v="4315" actId="20577"/>
          <ac:spMkLst>
            <pc:docMk/>
            <pc:sldMk cId="3504068505" sldId="268"/>
            <ac:spMk id="2" creationId="{64E11F27-E010-C1EF-0BE4-A088482AC48D}"/>
          </ac:spMkLst>
        </pc:spChg>
        <pc:spChg chg="mod">
          <ac:chgData name="Phipps, Michael" userId="22b19e64-ae93-4d74-aed7-bbb364ca0772" providerId="ADAL" clId="{B967D801-8238-4815-8C6B-4DCCBA6DBCD8}" dt="2023-01-09T21:14:26.124" v="4608" actId="20577"/>
          <ac:spMkLst>
            <pc:docMk/>
            <pc:sldMk cId="3504068505" sldId="268"/>
            <ac:spMk id="3" creationId="{1C18515B-0233-7771-5ABA-DDAE6891A0BD}"/>
          </ac:spMkLst>
        </pc:spChg>
      </pc:sldChg>
      <pc:sldChg chg="addSp modSp new mod">
        <pc:chgData name="Phipps, Michael" userId="22b19e64-ae93-4d74-aed7-bbb364ca0772" providerId="ADAL" clId="{B967D801-8238-4815-8C6B-4DCCBA6DBCD8}" dt="2023-01-09T21:23:55.331" v="5381" actId="1076"/>
        <pc:sldMkLst>
          <pc:docMk/>
          <pc:sldMk cId="4016780514" sldId="269"/>
        </pc:sldMkLst>
        <pc:spChg chg="mod">
          <ac:chgData name="Phipps, Michael" userId="22b19e64-ae93-4d74-aed7-bbb364ca0772" providerId="ADAL" clId="{B967D801-8238-4815-8C6B-4DCCBA6DBCD8}" dt="2023-01-09T21:14:52.297" v="4629" actId="20577"/>
          <ac:spMkLst>
            <pc:docMk/>
            <pc:sldMk cId="4016780514" sldId="269"/>
            <ac:spMk id="2" creationId="{31E847A5-B4D3-C15D-3896-D7EED85A6188}"/>
          </ac:spMkLst>
        </pc:spChg>
        <pc:spChg chg="mod">
          <ac:chgData name="Phipps, Michael" userId="22b19e64-ae93-4d74-aed7-bbb364ca0772" providerId="ADAL" clId="{B967D801-8238-4815-8C6B-4DCCBA6DBCD8}" dt="2023-01-09T21:19:50.403" v="5289" actId="27636"/>
          <ac:spMkLst>
            <pc:docMk/>
            <pc:sldMk cId="4016780514" sldId="269"/>
            <ac:spMk id="3" creationId="{B47E629B-E4BD-B4FA-AB35-F955BCCE7B0F}"/>
          </ac:spMkLst>
        </pc:spChg>
        <pc:spChg chg="add mod">
          <ac:chgData name="Phipps, Michael" userId="22b19e64-ae93-4d74-aed7-bbb364ca0772" providerId="ADAL" clId="{B967D801-8238-4815-8C6B-4DCCBA6DBCD8}" dt="2023-01-09T21:23:55.331" v="5381" actId="1076"/>
          <ac:spMkLst>
            <pc:docMk/>
            <pc:sldMk cId="4016780514" sldId="269"/>
            <ac:spMk id="4" creationId="{B121401B-60C9-2287-702A-DF1257B643B0}"/>
          </ac:spMkLst>
        </pc:spChg>
      </pc:sldChg>
      <pc:sldChg chg="addSp modSp new mod">
        <pc:chgData name="Phipps, Michael" userId="22b19e64-ae93-4d74-aed7-bbb364ca0772" providerId="ADAL" clId="{B967D801-8238-4815-8C6B-4DCCBA6DBCD8}" dt="2023-01-09T21:26:54.639" v="5916" actId="20577"/>
        <pc:sldMkLst>
          <pc:docMk/>
          <pc:sldMk cId="3306210738" sldId="270"/>
        </pc:sldMkLst>
        <pc:spChg chg="mod">
          <ac:chgData name="Phipps, Michael" userId="22b19e64-ae93-4d74-aed7-bbb364ca0772" providerId="ADAL" clId="{B967D801-8238-4815-8C6B-4DCCBA6DBCD8}" dt="2023-01-09T21:24:25.481" v="5386" actId="20577"/>
          <ac:spMkLst>
            <pc:docMk/>
            <pc:sldMk cId="3306210738" sldId="270"/>
            <ac:spMk id="2" creationId="{2575A68E-D352-BD38-8B53-74E4E9FAC94D}"/>
          </ac:spMkLst>
        </pc:spChg>
        <pc:spChg chg="mod">
          <ac:chgData name="Phipps, Michael" userId="22b19e64-ae93-4d74-aed7-bbb364ca0772" providerId="ADAL" clId="{B967D801-8238-4815-8C6B-4DCCBA6DBCD8}" dt="2023-01-09T21:26:54.639" v="5916" actId="20577"/>
          <ac:spMkLst>
            <pc:docMk/>
            <pc:sldMk cId="3306210738" sldId="270"/>
            <ac:spMk id="3" creationId="{AEDC388A-1787-35E8-E476-F177494AB0E2}"/>
          </ac:spMkLst>
        </pc:spChg>
        <pc:spChg chg="add mod">
          <ac:chgData name="Phipps, Michael" userId="22b19e64-ae93-4d74-aed7-bbb364ca0772" providerId="ADAL" clId="{B967D801-8238-4815-8C6B-4DCCBA6DBCD8}" dt="2023-01-09T21:26:27.372" v="5800" actId="1076"/>
          <ac:spMkLst>
            <pc:docMk/>
            <pc:sldMk cId="3306210738" sldId="270"/>
            <ac:spMk id="4" creationId="{ED05CDE6-F855-2926-83D9-2BD77C915074}"/>
          </ac:spMkLst>
        </pc:spChg>
      </pc:sldChg>
      <pc:sldChg chg="addSp delSp modSp new mod">
        <pc:chgData name="Phipps, Michael" userId="22b19e64-ae93-4d74-aed7-bbb364ca0772" providerId="ADAL" clId="{B967D801-8238-4815-8C6B-4DCCBA6DBCD8}" dt="2023-01-09T21:32:16.807" v="6332" actId="14100"/>
        <pc:sldMkLst>
          <pc:docMk/>
          <pc:sldMk cId="474642019" sldId="271"/>
        </pc:sldMkLst>
        <pc:spChg chg="mod">
          <ac:chgData name="Phipps, Michael" userId="22b19e64-ae93-4d74-aed7-bbb364ca0772" providerId="ADAL" clId="{B967D801-8238-4815-8C6B-4DCCBA6DBCD8}" dt="2023-01-09T21:27:30.408" v="5955" actId="20577"/>
          <ac:spMkLst>
            <pc:docMk/>
            <pc:sldMk cId="474642019" sldId="271"/>
            <ac:spMk id="2" creationId="{D64B399A-EDE1-4771-A5EC-E715065F05C8}"/>
          </ac:spMkLst>
        </pc:spChg>
        <pc:spChg chg="mod">
          <ac:chgData name="Phipps, Michael" userId="22b19e64-ae93-4d74-aed7-bbb364ca0772" providerId="ADAL" clId="{B967D801-8238-4815-8C6B-4DCCBA6DBCD8}" dt="2023-01-09T21:31:15.734" v="6248" actId="14100"/>
          <ac:spMkLst>
            <pc:docMk/>
            <pc:sldMk cId="474642019" sldId="271"/>
            <ac:spMk id="3" creationId="{5180D3CC-5EB9-851F-0670-234336E53341}"/>
          </ac:spMkLst>
        </pc:spChg>
        <pc:spChg chg="add del mod">
          <ac:chgData name="Phipps, Michael" userId="22b19e64-ae93-4d74-aed7-bbb364ca0772" providerId="ADAL" clId="{B967D801-8238-4815-8C6B-4DCCBA6DBCD8}" dt="2023-01-09T21:30:59.257" v="6242"/>
          <ac:spMkLst>
            <pc:docMk/>
            <pc:sldMk cId="474642019" sldId="271"/>
            <ac:spMk id="4" creationId="{422E2FD6-DCE2-8FA4-BC78-484B938E6A16}"/>
          </ac:spMkLst>
        </pc:spChg>
        <pc:spChg chg="add mod">
          <ac:chgData name="Phipps, Michael" userId="22b19e64-ae93-4d74-aed7-bbb364ca0772" providerId="ADAL" clId="{B967D801-8238-4815-8C6B-4DCCBA6DBCD8}" dt="2023-01-09T21:32:16.807" v="6332" actId="14100"/>
          <ac:spMkLst>
            <pc:docMk/>
            <pc:sldMk cId="474642019" sldId="271"/>
            <ac:spMk id="5" creationId="{2AD6DB2B-B143-B365-B208-3B9FDC03487D}"/>
          </ac:spMkLst>
        </pc:spChg>
      </pc:sldChg>
      <pc:sldChg chg="modSp new mod">
        <pc:chgData name="Phipps, Michael" userId="22b19e64-ae93-4d74-aed7-bbb364ca0772" providerId="ADAL" clId="{B967D801-8238-4815-8C6B-4DCCBA6DBCD8}" dt="2023-01-09T21:40:35.829" v="6993" actId="20577"/>
        <pc:sldMkLst>
          <pc:docMk/>
          <pc:sldMk cId="2018440242" sldId="272"/>
        </pc:sldMkLst>
        <pc:spChg chg="mod">
          <ac:chgData name="Phipps, Michael" userId="22b19e64-ae93-4d74-aed7-bbb364ca0772" providerId="ADAL" clId="{B967D801-8238-4815-8C6B-4DCCBA6DBCD8}" dt="2023-01-09T21:34:46.490" v="6368" actId="20577"/>
          <ac:spMkLst>
            <pc:docMk/>
            <pc:sldMk cId="2018440242" sldId="272"/>
            <ac:spMk id="2" creationId="{B0B67E56-E5DE-2FB4-8DAE-7976F2149B82}"/>
          </ac:spMkLst>
        </pc:spChg>
        <pc:spChg chg="mod">
          <ac:chgData name="Phipps, Michael" userId="22b19e64-ae93-4d74-aed7-bbb364ca0772" providerId="ADAL" clId="{B967D801-8238-4815-8C6B-4DCCBA6DBCD8}" dt="2023-01-09T21:40:35.829" v="6993" actId="20577"/>
          <ac:spMkLst>
            <pc:docMk/>
            <pc:sldMk cId="2018440242" sldId="272"/>
            <ac:spMk id="3" creationId="{DDAC0322-02CA-E554-2F54-501A15E93EAB}"/>
          </ac:spMkLst>
        </pc:spChg>
      </pc:sldChg>
      <pc:sldChg chg="modSp new mod">
        <pc:chgData name="Phipps, Michael" userId="22b19e64-ae93-4d74-aed7-bbb364ca0772" providerId="ADAL" clId="{B967D801-8238-4815-8C6B-4DCCBA6DBCD8}" dt="2023-01-09T21:51:03.080" v="7945" actId="20577"/>
        <pc:sldMkLst>
          <pc:docMk/>
          <pc:sldMk cId="1287804131" sldId="273"/>
        </pc:sldMkLst>
        <pc:spChg chg="mod">
          <ac:chgData name="Phipps, Michael" userId="22b19e64-ae93-4d74-aed7-bbb364ca0772" providerId="ADAL" clId="{B967D801-8238-4815-8C6B-4DCCBA6DBCD8}" dt="2023-01-09T21:40:46.263" v="7009" actId="20577"/>
          <ac:spMkLst>
            <pc:docMk/>
            <pc:sldMk cId="1287804131" sldId="273"/>
            <ac:spMk id="2" creationId="{4AF7B8FC-4BF4-46E5-2F34-AD574ECE4BB5}"/>
          </ac:spMkLst>
        </pc:spChg>
        <pc:spChg chg="mod">
          <ac:chgData name="Phipps, Michael" userId="22b19e64-ae93-4d74-aed7-bbb364ca0772" providerId="ADAL" clId="{B967D801-8238-4815-8C6B-4DCCBA6DBCD8}" dt="2023-01-09T21:51:03.080" v="7945" actId="20577"/>
          <ac:spMkLst>
            <pc:docMk/>
            <pc:sldMk cId="1287804131" sldId="273"/>
            <ac:spMk id="3" creationId="{9E8550E8-DF7F-2017-5DB0-EC150BD17B60}"/>
          </ac:spMkLst>
        </pc:spChg>
      </pc:sldChg>
      <pc:sldChg chg="modSp new mod">
        <pc:chgData name="Phipps, Michael" userId="22b19e64-ae93-4d74-aed7-bbb364ca0772" providerId="ADAL" clId="{B967D801-8238-4815-8C6B-4DCCBA6DBCD8}" dt="2023-01-09T21:49:16.108" v="7621" actId="20577"/>
        <pc:sldMkLst>
          <pc:docMk/>
          <pc:sldMk cId="3358139860" sldId="274"/>
        </pc:sldMkLst>
        <pc:spChg chg="mod">
          <ac:chgData name="Phipps, Michael" userId="22b19e64-ae93-4d74-aed7-bbb364ca0772" providerId="ADAL" clId="{B967D801-8238-4815-8C6B-4DCCBA6DBCD8}" dt="2023-01-09T21:41:55.320" v="7194" actId="20577"/>
          <ac:spMkLst>
            <pc:docMk/>
            <pc:sldMk cId="3358139860" sldId="274"/>
            <ac:spMk id="2" creationId="{A827203C-06DB-454F-257D-377BC922B61A}"/>
          </ac:spMkLst>
        </pc:spChg>
        <pc:spChg chg="mod">
          <ac:chgData name="Phipps, Michael" userId="22b19e64-ae93-4d74-aed7-bbb364ca0772" providerId="ADAL" clId="{B967D801-8238-4815-8C6B-4DCCBA6DBCD8}" dt="2023-01-09T21:49:16.108" v="7621" actId="20577"/>
          <ac:spMkLst>
            <pc:docMk/>
            <pc:sldMk cId="3358139860" sldId="274"/>
            <ac:spMk id="3" creationId="{33BBC8E6-DA72-1A25-A0E8-86A57265C256}"/>
          </ac:spMkLst>
        </pc:spChg>
      </pc:sldChg>
      <pc:sldChg chg="modSp new mod">
        <pc:chgData name="Phipps, Michael" userId="22b19e64-ae93-4d74-aed7-bbb364ca0772" providerId="ADAL" clId="{B967D801-8238-4815-8C6B-4DCCBA6DBCD8}" dt="2023-01-09T21:55:58.927" v="8476" actId="948"/>
        <pc:sldMkLst>
          <pc:docMk/>
          <pc:sldMk cId="3320013780" sldId="275"/>
        </pc:sldMkLst>
        <pc:spChg chg="mod">
          <ac:chgData name="Phipps, Michael" userId="22b19e64-ae93-4d74-aed7-bbb364ca0772" providerId="ADAL" clId="{B967D801-8238-4815-8C6B-4DCCBA6DBCD8}" dt="2023-01-09T21:51:11.680" v="7957" actId="20577"/>
          <ac:spMkLst>
            <pc:docMk/>
            <pc:sldMk cId="3320013780" sldId="275"/>
            <ac:spMk id="2" creationId="{47515E24-0F80-A284-2E33-2205D91E00F7}"/>
          </ac:spMkLst>
        </pc:spChg>
        <pc:spChg chg="mod">
          <ac:chgData name="Phipps, Michael" userId="22b19e64-ae93-4d74-aed7-bbb364ca0772" providerId="ADAL" clId="{B967D801-8238-4815-8C6B-4DCCBA6DBCD8}" dt="2023-01-09T21:55:58.927" v="8476" actId="948"/>
          <ac:spMkLst>
            <pc:docMk/>
            <pc:sldMk cId="3320013780" sldId="275"/>
            <ac:spMk id="3" creationId="{BE584E9B-1DAE-178C-848B-C4041C5D4446}"/>
          </ac:spMkLst>
        </pc:spChg>
      </pc:sldChg>
      <pc:sldChg chg="modSp new mod">
        <pc:chgData name="Phipps, Michael" userId="22b19e64-ae93-4d74-aed7-bbb364ca0772" providerId="ADAL" clId="{B967D801-8238-4815-8C6B-4DCCBA6DBCD8}" dt="2023-01-09T22:00:26.186" v="9092" actId="27636"/>
        <pc:sldMkLst>
          <pc:docMk/>
          <pc:sldMk cId="1586422860" sldId="276"/>
        </pc:sldMkLst>
        <pc:spChg chg="mod">
          <ac:chgData name="Phipps, Michael" userId="22b19e64-ae93-4d74-aed7-bbb364ca0772" providerId="ADAL" clId="{B967D801-8238-4815-8C6B-4DCCBA6DBCD8}" dt="2023-01-09T21:53:44.694" v="8313" actId="20577"/>
          <ac:spMkLst>
            <pc:docMk/>
            <pc:sldMk cId="1586422860" sldId="276"/>
            <ac:spMk id="2" creationId="{E51EBEFB-6D27-AEF9-0233-86D50828AE12}"/>
          </ac:spMkLst>
        </pc:spChg>
        <pc:spChg chg="mod">
          <ac:chgData name="Phipps, Michael" userId="22b19e64-ae93-4d74-aed7-bbb364ca0772" providerId="ADAL" clId="{B967D801-8238-4815-8C6B-4DCCBA6DBCD8}" dt="2023-01-09T22:00:26.186" v="9092" actId="27636"/>
          <ac:spMkLst>
            <pc:docMk/>
            <pc:sldMk cId="1586422860" sldId="276"/>
            <ac:spMk id="3" creationId="{5D29CB02-E815-1B80-BFB4-2B12900684A6}"/>
          </ac:spMkLst>
        </pc:spChg>
      </pc:sldChg>
      <pc:sldChg chg="add">
        <pc:chgData name="Phipps, Michael" userId="22b19e64-ae93-4d74-aed7-bbb364ca0772" providerId="ADAL" clId="{B967D801-8238-4815-8C6B-4DCCBA6DBCD8}" dt="2023-01-09T21:58:49.907" v="8957" actId="2890"/>
        <pc:sldMkLst>
          <pc:docMk/>
          <pc:sldMk cId="3189548613" sldId="277"/>
        </pc:sldMkLst>
      </pc:sldChg>
      <pc:sldChg chg="modSp new mod">
        <pc:chgData name="Phipps, Michael" userId="22b19e64-ae93-4d74-aed7-bbb364ca0772" providerId="ADAL" clId="{B967D801-8238-4815-8C6B-4DCCBA6DBCD8}" dt="2023-01-09T22:02:31.177" v="9395" actId="13926"/>
        <pc:sldMkLst>
          <pc:docMk/>
          <pc:sldMk cId="3150225226" sldId="278"/>
        </pc:sldMkLst>
        <pc:spChg chg="mod">
          <ac:chgData name="Phipps, Michael" userId="22b19e64-ae93-4d74-aed7-bbb364ca0772" providerId="ADAL" clId="{B967D801-8238-4815-8C6B-4DCCBA6DBCD8}" dt="2023-01-09T22:00:49.636" v="9097" actId="20577"/>
          <ac:spMkLst>
            <pc:docMk/>
            <pc:sldMk cId="3150225226" sldId="278"/>
            <ac:spMk id="2" creationId="{7D2CBF42-852B-3CF6-1014-2B754BCECF52}"/>
          </ac:spMkLst>
        </pc:spChg>
        <pc:spChg chg="mod">
          <ac:chgData name="Phipps, Michael" userId="22b19e64-ae93-4d74-aed7-bbb364ca0772" providerId="ADAL" clId="{B967D801-8238-4815-8C6B-4DCCBA6DBCD8}" dt="2023-01-09T22:02:31.177" v="9395" actId="13926"/>
          <ac:spMkLst>
            <pc:docMk/>
            <pc:sldMk cId="3150225226" sldId="278"/>
            <ac:spMk id="3" creationId="{3380271E-4E16-096E-BE60-3312A6F05397}"/>
          </ac:spMkLst>
        </pc:spChg>
      </pc:sldChg>
      <pc:sldChg chg="modSp new mod">
        <pc:chgData name="Phipps, Michael" userId="22b19e64-ae93-4d74-aed7-bbb364ca0772" providerId="ADAL" clId="{B967D801-8238-4815-8C6B-4DCCBA6DBCD8}" dt="2023-01-09T22:08:12.569" v="9929" actId="20577"/>
        <pc:sldMkLst>
          <pc:docMk/>
          <pc:sldMk cId="1447459916" sldId="279"/>
        </pc:sldMkLst>
        <pc:spChg chg="mod">
          <ac:chgData name="Phipps, Michael" userId="22b19e64-ae93-4d74-aed7-bbb364ca0772" providerId="ADAL" clId="{B967D801-8238-4815-8C6B-4DCCBA6DBCD8}" dt="2023-01-09T22:06:06.695" v="9518" actId="20577"/>
          <ac:spMkLst>
            <pc:docMk/>
            <pc:sldMk cId="1447459916" sldId="279"/>
            <ac:spMk id="2" creationId="{D2E2A20A-828F-D714-C77F-F99FEF06D1F6}"/>
          </ac:spMkLst>
        </pc:spChg>
        <pc:spChg chg="mod">
          <ac:chgData name="Phipps, Michael" userId="22b19e64-ae93-4d74-aed7-bbb364ca0772" providerId="ADAL" clId="{B967D801-8238-4815-8C6B-4DCCBA6DBCD8}" dt="2023-01-09T22:08:12.569" v="9929" actId="20577"/>
          <ac:spMkLst>
            <pc:docMk/>
            <pc:sldMk cId="1447459916" sldId="279"/>
            <ac:spMk id="3" creationId="{DBA41371-B27D-2CF5-B18A-9AC77D581497}"/>
          </ac:spMkLst>
        </pc:spChg>
      </pc:sldChg>
      <pc:sldChg chg="modSp new mod">
        <pc:chgData name="Phipps, Michael" userId="22b19e64-ae93-4d74-aed7-bbb364ca0772" providerId="ADAL" clId="{B967D801-8238-4815-8C6B-4DCCBA6DBCD8}" dt="2023-01-10T18:01:42.779" v="11892" actId="20577"/>
        <pc:sldMkLst>
          <pc:docMk/>
          <pc:sldMk cId="167327241" sldId="280"/>
        </pc:sldMkLst>
        <pc:spChg chg="mod">
          <ac:chgData name="Phipps, Michael" userId="22b19e64-ae93-4d74-aed7-bbb364ca0772" providerId="ADAL" clId="{B967D801-8238-4815-8C6B-4DCCBA6DBCD8}" dt="2023-01-09T22:08:18.278" v="9941" actId="20577"/>
          <ac:spMkLst>
            <pc:docMk/>
            <pc:sldMk cId="167327241" sldId="280"/>
            <ac:spMk id="2" creationId="{92E1E293-DE54-CE74-21BB-49A2EC5AF750}"/>
          </ac:spMkLst>
        </pc:spChg>
        <pc:spChg chg="mod">
          <ac:chgData name="Phipps, Michael" userId="22b19e64-ae93-4d74-aed7-bbb364ca0772" providerId="ADAL" clId="{B967D801-8238-4815-8C6B-4DCCBA6DBCD8}" dt="2023-01-10T18:01:42.779" v="11892" actId="20577"/>
          <ac:spMkLst>
            <pc:docMk/>
            <pc:sldMk cId="167327241" sldId="280"/>
            <ac:spMk id="3" creationId="{CE5A6949-5AA6-027B-4B40-441D5948FDF4}"/>
          </ac:spMkLst>
        </pc:spChg>
      </pc:sldChg>
      <pc:sldChg chg="modSp new mod">
        <pc:chgData name="Phipps, Michael" userId="22b19e64-ae93-4d74-aed7-bbb364ca0772" providerId="ADAL" clId="{B967D801-8238-4815-8C6B-4DCCBA6DBCD8}" dt="2023-01-10T18:01:59.740" v="11893" actId="113"/>
        <pc:sldMkLst>
          <pc:docMk/>
          <pc:sldMk cId="2211779199" sldId="281"/>
        </pc:sldMkLst>
        <pc:spChg chg="mod">
          <ac:chgData name="Phipps, Michael" userId="22b19e64-ae93-4d74-aed7-bbb364ca0772" providerId="ADAL" clId="{B967D801-8238-4815-8C6B-4DCCBA6DBCD8}" dt="2023-01-09T22:10:29.953" v="10342" actId="20577"/>
          <ac:spMkLst>
            <pc:docMk/>
            <pc:sldMk cId="2211779199" sldId="281"/>
            <ac:spMk id="2" creationId="{689FFF3B-8C00-5BBA-D18B-614F2C25516E}"/>
          </ac:spMkLst>
        </pc:spChg>
        <pc:spChg chg="mod">
          <ac:chgData name="Phipps, Michael" userId="22b19e64-ae93-4d74-aed7-bbb364ca0772" providerId="ADAL" clId="{B967D801-8238-4815-8C6B-4DCCBA6DBCD8}" dt="2023-01-10T18:01:59.740" v="11893" actId="113"/>
          <ac:spMkLst>
            <pc:docMk/>
            <pc:sldMk cId="2211779199" sldId="281"/>
            <ac:spMk id="3" creationId="{5D64F5C7-E3FB-2B3F-48B4-196975E1EAA2}"/>
          </ac:spMkLst>
        </pc:spChg>
      </pc:sldChg>
      <pc:sldChg chg="modSp new mod">
        <pc:chgData name="Phipps, Michael" userId="22b19e64-ae93-4d74-aed7-bbb364ca0772" providerId="ADAL" clId="{B967D801-8238-4815-8C6B-4DCCBA6DBCD8}" dt="2023-01-09T22:25:28.241" v="11224" actId="20577"/>
        <pc:sldMkLst>
          <pc:docMk/>
          <pc:sldMk cId="1121561767" sldId="282"/>
        </pc:sldMkLst>
        <pc:spChg chg="mod">
          <ac:chgData name="Phipps, Michael" userId="22b19e64-ae93-4d74-aed7-bbb364ca0772" providerId="ADAL" clId="{B967D801-8238-4815-8C6B-4DCCBA6DBCD8}" dt="2023-01-09T22:17:12.654" v="10714" actId="20577"/>
          <ac:spMkLst>
            <pc:docMk/>
            <pc:sldMk cId="1121561767" sldId="282"/>
            <ac:spMk id="2" creationId="{8E23BD9B-E258-F7F2-FAB9-6223BB5D70CC}"/>
          </ac:spMkLst>
        </pc:spChg>
        <pc:spChg chg="mod">
          <ac:chgData name="Phipps, Michael" userId="22b19e64-ae93-4d74-aed7-bbb364ca0772" providerId="ADAL" clId="{B967D801-8238-4815-8C6B-4DCCBA6DBCD8}" dt="2023-01-09T22:25:28.241" v="11224" actId="20577"/>
          <ac:spMkLst>
            <pc:docMk/>
            <pc:sldMk cId="1121561767" sldId="282"/>
            <ac:spMk id="3" creationId="{9C9FD970-A377-6A9A-5AEC-56C642DD815C}"/>
          </ac:spMkLst>
        </pc:spChg>
      </pc:sldChg>
      <pc:sldChg chg="modSp new mod">
        <pc:chgData name="Phipps, Michael" userId="22b19e64-ae93-4d74-aed7-bbb364ca0772" providerId="ADAL" clId="{B967D801-8238-4815-8C6B-4DCCBA6DBCD8}" dt="2023-01-10T18:02:20.269" v="11901" actId="20577"/>
        <pc:sldMkLst>
          <pc:docMk/>
          <pc:sldMk cId="354948523" sldId="283"/>
        </pc:sldMkLst>
        <pc:spChg chg="mod">
          <ac:chgData name="Phipps, Michael" userId="22b19e64-ae93-4d74-aed7-bbb364ca0772" providerId="ADAL" clId="{B967D801-8238-4815-8C6B-4DCCBA6DBCD8}" dt="2023-01-09T22:22:40.468" v="10809" actId="20577"/>
          <ac:spMkLst>
            <pc:docMk/>
            <pc:sldMk cId="354948523" sldId="283"/>
            <ac:spMk id="2" creationId="{3F55767E-694B-3533-E63A-7DC2BC8EBF7A}"/>
          </ac:spMkLst>
        </pc:spChg>
        <pc:spChg chg="mod">
          <ac:chgData name="Phipps, Michael" userId="22b19e64-ae93-4d74-aed7-bbb364ca0772" providerId="ADAL" clId="{B967D801-8238-4815-8C6B-4DCCBA6DBCD8}" dt="2023-01-10T18:02:20.269" v="11901" actId="20577"/>
          <ac:spMkLst>
            <pc:docMk/>
            <pc:sldMk cId="354948523" sldId="283"/>
            <ac:spMk id="3" creationId="{C4D2C8FE-371C-21F4-32D0-4F03B9342CBB}"/>
          </ac:spMkLst>
        </pc:spChg>
      </pc:sldChg>
      <pc:sldChg chg="modSp new mod">
        <pc:chgData name="Phipps, Michael" userId="22b19e64-ae93-4d74-aed7-bbb364ca0772" providerId="ADAL" clId="{B967D801-8238-4815-8C6B-4DCCBA6DBCD8}" dt="2023-01-10T18:00:37.479" v="11762" actId="20577"/>
        <pc:sldMkLst>
          <pc:docMk/>
          <pc:sldMk cId="1048813836" sldId="284"/>
        </pc:sldMkLst>
        <pc:spChg chg="mod">
          <ac:chgData name="Phipps, Michael" userId="22b19e64-ae93-4d74-aed7-bbb364ca0772" providerId="ADAL" clId="{B967D801-8238-4815-8C6B-4DCCBA6DBCD8}" dt="2023-01-10T17:57:40.183" v="11237" actId="20577"/>
          <ac:spMkLst>
            <pc:docMk/>
            <pc:sldMk cId="1048813836" sldId="284"/>
            <ac:spMk id="2" creationId="{607CEB77-4D1D-A45D-B51C-488ABB10F403}"/>
          </ac:spMkLst>
        </pc:spChg>
        <pc:spChg chg="mod">
          <ac:chgData name="Phipps, Michael" userId="22b19e64-ae93-4d74-aed7-bbb364ca0772" providerId="ADAL" clId="{B967D801-8238-4815-8C6B-4DCCBA6DBCD8}" dt="2023-01-10T18:00:37.479" v="11762" actId="20577"/>
          <ac:spMkLst>
            <pc:docMk/>
            <pc:sldMk cId="1048813836" sldId="284"/>
            <ac:spMk id="3" creationId="{111649D1-9C9B-C431-81CA-D7830145650A}"/>
          </ac:spMkLst>
        </pc:spChg>
      </pc:sldChg>
      <pc:sldChg chg="modSp new mod">
        <pc:chgData name="Phipps, Michael" userId="22b19e64-ae93-4d74-aed7-bbb364ca0772" providerId="ADAL" clId="{B967D801-8238-4815-8C6B-4DCCBA6DBCD8}" dt="2023-01-10T18:05:24.909" v="12225" actId="5793"/>
        <pc:sldMkLst>
          <pc:docMk/>
          <pc:sldMk cId="2358988144" sldId="285"/>
        </pc:sldMkLst>
        <pc:spChg chg="mod">
          <ac:chgData name="Phipps, Michael" userId="22b19e64-ae93-4d74-aed7-bbb364ca0772" providerId="ADAL" clId="{B967D801-8238-4815-8C6B-4DCCBA6DBCD8}" dt="2023-01-10T18:05:24.909" v="12225" actId="5793"/>
          <ac:spMkLst>
            <pc:docMk/>
            <pc:sldMk cId="2358988144" sldId="285"/>
            <ac:spMk id="2" creationId="{DAFB86AD-F241-D540-BF78-4CE8F57118D1}"/>
          </ac:spMkLst>
        </pc:spChg>
        <pc:spChg chg="mod">
          <ac:chgData name="Phipps, Michael" userId="22b19e64-ae93-4d74-aed7-bbb364ca0772" providerId="ADAL" clId="{B967D801-8238-4815-8C6B-4DCCBA6DBCD8}" dt="2023-01-10T18:05:15.985" v="12197" actId="20577"/>
          <ac:spMkLst>
            <pc:docMk/>
            <pc:sldMk cId="2358988144" sldId="285"/>
            <ac:spMk id="3" creationId="{323131CA-4CAE-8FBF-63C4-063B9740E241}"/>
          </ac:spMkLst>
        </pc:spChg>
      </pc:sldChg>
      <pc:sldChg chg="modSp new mod">
        <pc:chgData name="Phipps, Michael" userId="22b19e64-ae93-4d74-aed7-bbb364ca0772" providerId="ADAL" clId="{B967D801-8238-4815-8C6B-4DCCBA6DBCD8}" dt="2023-01-10T18:07:01.721" v="12548" actId="20577"/>
        <pc:sldMkLst>
          <pc:docMk/>
          <pc:sldMk cId="3427759575" sldId="286"/>
        </pc:sldMkLst>
        <pc:spChg chg="mod">
          <ac:chgData name="Phipps, Michael" userId="22b19e64-ae93-4d74-aed7-bbb364ca0772" providerId="ADAL" clId="{B967D801-8238-4815-8C6B-4DCCBA6DBCD8}" dt="2023-01-10T18:05:47" v="12248" actId="20577"/>
          <ac:spMkLst>
            <pc:docMk/>
            <pc:sldMk cId="3427759575" sldId="286"/>
            <ac:spMk id="2" creationId="{857D9806-B714-12C5-E62F-8A7F52598B81}"/>
          </ac:spMkLst>
        </pc:spChg>
        <pc:spChg chg="mod">
          <ac:chgData name="Phipps, Michael" userId="22b19e64-ae93-4d74-aed7-bbb364ca0772" providerId="ADAL" clId="{B967D801-8238-4815-8C6B-4DCCBA6DBCD8}" dt="2023-01-10T18:07:01.721" v="12548" actId="20577"/>
          <ac:spMkLst>
            <pc:docMk/>
            <pc:sldMk cId="3427759575" sldId="286"/>
            <ac:spMk id="3" creationId="{30108482-7D85-70D0-49F0-A3AE38784A3D}"/>
          </ac:spMkLst>
        </pc:spChg>
      </pc:sldChg>
      <pc:sldChg chg="modSp new mod">
        <pc:chgData name="Phipps, Michael" userId="22b19e64-ae93-4d74-aed7-bbb364ca0772" providerId="ADAL" clId="{B967D801-8238-4815-8C6B-4DCCBA6DBCD8}" dt="2023-01-10T18:08:43.585" v="12970" actId="113"/>
        <pc:sldMkLst>
          <pc:docMk/>
          <pc:sldMk cId="1156566351" sldId="287"/>
        </pc:sldMkLst>
        <pc:spChg chg="mod">
          <ac:chgData name="Phipps, Michael" userId="22b19e64-ae93-4d74-aed7-bbb364ca0772" providerId="ADAL" clId="{B967D801-8238-4815-8C6B-4DCCBA6DBCD8}" dt="2023-01-10T18:07:09.540" v="12562" actId="20577"/>
          <ac:spMkLst>
            <pc:docMk/>
            <pc:sldMk cId="1156566351" sldId="287"/>
            <ac:spMk id="2" creationId="{0B661BA7-3B57-E288-4395-EB07B99E995C}"/>
          </ac:spMkLst>
        </pc:spChg>
        <pc:spChg chg="mod">
          <ac:chgData name="Phipps, Michael" userId="22b19e64-ae93-4d74-aed7-bbb364ca0772" providerId="ADAL" clId="{B967D801-8238-4815-8C6B-4DCCBA6DBCD8}" dt="2023-01-10T18:08:43.585" v="12970" actId="113"/>
          <ac:spMkLst>
            <pc:docMk/>
            <pc:sldMk cId="1156566351" sldId="287"/>
            <ac:spMk id="3" creationId="{4ED5C8DC-EEDF-D42E-2940-4733CF870600}"/>
          </ac:spMkLst>
        </pc:spChg>
      </pc:sldChg>
      <pc:sldChg chg="modSp new mod">
        <pc:chgData name="Phipps, Michael" userId="22b19e64-ae93-4d74-aed7-bbb364ca0772" providerId="ADAL" clId="{B967D801-8238-4815-8C6B-4DCCBA6DBCD8}" dt="2023-01-10T18:16:17.422" v="13515" actId="20577"/>
        <pc:sldMkLst>
          <pc:docMk/>
          <pc:sldMk cId="2416386348" sldId="288"/>
        </pc:sldMkLst>
        <pc:spChg chg="mod">
          <ac:chgData name="Phipps, Michael" userId="22b19e64-ae93-4d74-aed7-bbb364ca0772" providerId="ADAL" clId="{B967D801-8238-4815-8C6B-4DCCBA6DBCD8}" dt="2023-01-10T18:10:40.994" v="13013" actId="20577"/>
          <ac:spMkLst>
            <pc:docMk/>
            <pc:sldMk cId="2416386348" sldId="288"/>
            <ac:spMk id="2" creationId="{6A65F097-1A27-52A8-93F8-2A98358182C1}"/>
          </ac:spMkLst>
        </pc:spChg>
        <pc:spChg chg="mod">
          <ac:chgData name="Phipps, Michael" userId="22b19e64-ae93-4d74-aed7-bbb364ca0772" providerId="ADAL" clId="{B967D801-8238-4815-8C6B-4DCCBA6DBCD8}" dt="2023-01-10T18:16:17.422" v="13515" actId="20577"/>
          <ac:spMkLst>
            <pc:docMk/>
            <pc:sldMk cId="2416386348" sldId="288"/>
            <ac:spMk id="3" creationId="{BDEB4D85-1A48-2D50-0D88-F36E276BEA35}"/>
          </ac:spMkLst>
        </pc:spChg>
      </pc:sldChg>
      <pc:sldChg chg="addSp delSp modSp new mod">
        <pc:chgData name="Phipps, Michael" userId="22b19e64-ae93-4d74-aed7-bbb364ca0772" providerId="ADAL" clId="{B967D801-8238-4815-8C6B-4DCCBA6DBCD8}" dt="2023-01-10T20:08:36.488" v="13833" actId="20577"/>
        <pc:sldMkLst>
          <pc:docMk/>
          <pc:sldMk cId="792573670" sldId="289"/>
        </pc:sldMkLst>
        <pc:spChg chg="mod">
          <ac:chgData name="Phipps, Michael" userId="22b19e64-ae93-4d74-aed7-bbb364ca0772" providerId="ADAL" clId="{B967D801-8238-4815-8C6B-4DCCBA6DBCD8}" dt="2023-01-10T18:17:07.554" v="13537" actId="20577"/>
          <ac:spMkLst>
            <pc:docMk/>
            <pc:sldMk cId="792573670" sldId="289"/>
            <ac:spMk id="2" creationId="{C7D40F4A-4FCA-2FEA-C40D-E86D1A571991}"/>
          </ac:spMkLst>
        </pc:spChg>
        <pc:spChg chg="add del mod">
          <ac:chgData name="Phipps, Michael" userId="22b19e64-ae93-4d74-aed7-bbb364ca0772" providerId="ADAL" clId="{B967D801-8238-4815-8C6B-4DCCBA6DBCD8}" dt="2023-01-10T18:17:45.870" v="13632" actId="14100"/>
          <ac:spMkLst>
            <pc:docMk/>
            <pc:sldMk cId="792573670" sldId="289"/>
            <ac:spMk id="3" creationId="{FEE442DA-C137-0E8C-8731-889990F085D4}"/>
          </ac:spMkLst>
        </pc:spChg>
        <pc:spChg chg="add mod topLvl">
          <ac:chgData name="Phipps, Michael" userId="22b19e64-ae93-4d74-aed7-bbb364ca0772" providerId="ADAL" clId="{B967D801-8238-4815-8C6B-4DCCBA6DBCD8}" dt="2023-01-10T18:23:26.902" v="13757" actId="14100"/>
          <ac:spMkLst>
            <pc:docMk/>
            <pc:sldMk cId="792573670" sldId="289"/>
            <ac:spMk id="4" creationId="{111E8AFF-CF51-2612-23DF-BE47945F12CF}"/>
          </ac:spMkLst>
        </pc:spChg>
        <pc:spChg chg="add mod">
          <ac:chgData name="Phipps, Michael" userId="22b19e64-ae93-4d74-aed7-bbb364ca0772" providerId="ADAL" clId="{B967D801-8238-4815-8C6B-4DCCBA6DBCD8}" dt="2023-01-10T18:21:31.112" v="13698" actId="14100"/>
          <ac:spMkLst>
            <pc:docMk/>
            <pc:sldMk cId="792573670" sldId="289"/>
            <ac:spMk id="5" creationId="{7AC0C444-5EB9-3E2F-C93A-5C3A797F1EE1}"/>
          </ac:spMkLst>
        </pc:spChg>
        <pc:spChg chg="add mod">
          <ac:chgData name="Phipps, Michael" userId="22b19e64-ae93-4d74-aed7-bbb364ca0772" providerId="ADAL" clId="{B967D801-8238-4815-8C6B-4DCCBA6DBCD8}" dt="2023-01-10T18:20:16.966" v="13666" actId="14100"/>
          <ac:spMkLst>
            <pc:docMk/>
            <pc:sldMk cId="792573670" sldId="289"/>
            <ac:spMk id="6" creationId="{5269227D-9C01-FA7A-ADF5-F4EE8A45BBFA}"/>
          </ac:spMkLst>
        </pc:spChg>
        <pc:spChg chg="add mod">
          <ac:chgData name="Phipps, Michael" userId="22b19e64-ae93-4d74-aed7-bbb364ca0772" providerId="ADAL" clId="{B967D801-8238-4815-8C6B-4DCCBA6DBCD8}" dt="2023-01-10T18:21:26.583" v="13697" actId="1076"/>
          <ac:spMkLst>
            <pc:docMk/>
            <pc:sldMk cId="792573670" sldId="289"/>
            <ac:spMk id="7" creationId="{8D35B2FE-8C22-F4B7-D30F-86118130ACFD}"/>
          </ac:spMkLst>
        </pc:spChg>
        <pc:spChg chg="add mod">
          <ac:chgData name="Phipps, Michael" userId="22b19e64-ae93-4d74-aed7-bbb364ca0772" providerId="ADAL" clId="{B967D801-8238-4815-8C6B-4DCCBA6DBCD8}" dt="2023-01-10T18:21:26.583" v="13697" actId="1076"/>
          <ac:spMkLst>
            <pc:docMk/>
            <pc:sldMk cId="792573670" sldId="289"/>
            <ac:spMk id="11" creationId="{11394AC3-DE85-6AF7-337E-F4D163E6FBAF}"/>
          </ac:spMkLst>
        </pc:spChg>
        <pc:spChg chg="add mod">
          <ac:chgData name="Phipps, Michael" userId="22b19e64-ae93-4d74-aed7-bbb364ca0772" providerId="ADAL" clId="{B967D801-8238-4815-8C6B-4DCCBA6DBCD8}" dt="2023-01-10T18:21:26.583" v="13697" actId="1076"/>
          <ac:spMkLst>
            <pc:docMk/>
            <pc:sldMk cId="792573670" sldId="289"/>
            <ac:spMk id="12" creationId="{C11F6E44-9DA1-C4AC-4353-766215B577D2}"/>
          </ac:spMkLst>
        </pc:spChg>
        <pc:spChg chg="add mod">
          <ac:chgData name="Phipps, Michael" userId="22b19e64-ae93-4d74-aed7-bbb364ca0772" providerId="ADAL" clId="{B967D801-8238-4815-8C6B-4DCCBA6DBCD8}" dt="2023-01-10T18:20:45.735" v="13687" actId="1076"/>
          <ac:spMkLst>
            <pc:docMk/>
            <pc:sldMk cId="792573670" sldId="289"/>
            <ac:spMk id="13" creationId="{5A4ABA29-239E-56B8-A243-67E7C525E4E0}"/>
          </ac:spMkLst>
        </pc:spChg>
        <pc:spChg chg="add mod">
          <ac:chgData name="Phipps, Michael" userId="22b19e64-ae93-4d74-aed7-bbb364ca0772" providerId="ADAL" clId="{B967D801-8238-4815-8C6B-4DCCBA6DBCD8}" dt="2023-01-10T18:20:58.573" v="13692" actId="1076"/>
          <ac:spMkLst>
            <pc:docMk/>
            <pc:sldMk cId="792573670" sldId="289"/>
            <ac:spMk id="14" creationId="{B2638558-35F2-50F8-37E4-713C5B34E6E0}"/>
          </ac:spMkLst>
        </pc:spChg>
        <pc:spChg chg="add mod topLvl">
          <ac:chgData name="Phipps, Michael" userId="22b19e64-ae93-4d74-aed7-bbb364ca0772" providerId="ADAL" clId="{B967D801-8238-4815-8C6B-4DCCBA6DBCD8}" dt="2023-01-10T18:23:15.148" v="13746" actId="165"/>
          <ac:spMkLst>
            <pc:docMk/>
            <pc:sldMk cId="792573670" sldId="289"/>
            <ac:spMk id="25" creationId="{E3FA7DE2-9A9F-2825-BA04-084CD23CD2DE}"/>
          </ac:spMkLst>
        </pc:spChg>
        <pc:spChg chg="add mod topLvl">
          <ac:chgData name="Phipps, Michael" userId="22b19e64-ae93-4d74-aed7-bbb364ca0772" providerId="ADAL" clId="{B967D801-8238-4815-8C6B-4DCCBA6DBCD8}" dt="2023-01-10T18:23:15.148" v="13746" actId="165"/>
          <ac:spMkLst>
            <pc:docMk/>
            <pc:sldMk cId="792573670" sldId="289"/>
            <ac:spMk id="28" creationId="{DAB530B2-C127-0456-9134-064467268476}"/>
          </ac:spMkLst>
        </pc:spChg>
        <pc:spChg chg="add mod">
          <ac:chgData name="Phipps, Michael" userId="22b19e64-ae93-4d74-aed7-bbb364ca0772" providerId="ADAL" clId="{B967D801-8238-4815-8C6B-4DCCBA6DBCD8}" dt="2023-01-10T18:23:00.521" v="13744" actId="14100"/>
          <ac:spMkLst>
            <pc:docMk/>
            <pc:sldMk cId="792573670" sldId="289"/>
            <ac:spMk id="29" creationId="{65AE6F2D-DFF7-5CBE-6FD4-D697A061591D}"/>
          </ac:spMkLst>
        </pc:spChg>
        <pc:spChg chg="add mod">
          <ac:chgData name="Phipps, Michael" userId="22b19e64-ae93-4d74-aed7-bbb364ca0772" providerId="ADAL" clId="{B967D801-8238-4815-8C6B-4DCCBA6DBCD8}" dt="2023-01-10T18:22:53.253" v="13743" actId="1076"/>
          <ac:spMkLst>
            <pc:docMk/>
            <pc:sldMk cId="792573670" sldId="289"/>
            <ac:spMk id="32" creationId="{4DD13FD6-6184-3811-69F5-D8AA8021D71F}"/>
          </ac:spMkLst>
        </pc:spChg>
        <pc:spChg chg="add mod">
          <ac:chgData name="Phipps, Michael" userId="22b19e64-ae93-4d74-aed7-bbb364ca0772" providerId="ADAL" clId="{B967D801-8238-4815-8C6B-4DCCBA6DBCD8}" dt="2023-01-10T18:22:53.253" v="13743" actId="1076"/>
          <ac:spMkLst>
            <pc:docMk/>
            <pc:sldMk cId="792573670" sldId="289"/>
            <ac:spMk id="33" creationId="{8D9EBC50-5F57-6E41-5314-3033BE8DF856}"/>
          </ac:spMkLst>
        </pc:spChg>
        <pc:spChg chg="add mod">
          <ac:chgData name="Phipps, Michael" userId="22b19e64-ae93-4d74-aed7-bbb364ca0772" providerId="ADAL" clId="{B967D801-8238-4815-8C6B-4DCCBA6DBCD8}" dt="2023-01-10T18:23:22.330" v="13756" actId="20577"/>
          <ac:spMkLst>
            <pc:docMk/>
            <pc:sldMk cId="792573670" sldId="289"/>
            <ac:spMk id="35" creationId="{B731CE25-0EFC-DC43-B760-C0AE616118CB}"/>
          </ac:spMkLst>
        </pc:spChg>
        <pc:spChg chg="add mod">
          <ac:chgData name="Phipps, Michael" userId="22b19e64-ae93-4d74-aed7-bbb364ca0772" providerId="ADAL" clId="{B967D801-8238-4815-8C6B-4DCCBA6DBCD8}" dt="2023-01-10T18:23:55.522" v="13775" actId="20577"/>
          <ac:spMkLst>
            <pc:docMk/>
            <pc:sldMk cId="792573670" sldId="289"/>
            <ac:spMk id="39" creationId="{FFBF4F97-0591-6702-3ED1-43998FEFECF8}"/>
          </ac:spMkLst>
        </pc:spChg>
        <pc:spChg chg="add mod">
          <ac:chgData name="Phipps, Michael" userId="22b19e64-ae93-4d74-aed7-bbb364ca0772" providerId="ADAL" clId="{B967D801-8238-4815-8C6B-4DCCBA6DBCD8}" dt="2023-01-10T18:24:26.606" v="13784" actId="20577"/>
          <ac:spMkLst>
            <pc:docMk/>
            <pc:sldMk cId="792573670" sldId="289"/>
            <ac:spMk id="43" creationId="{9634C810-2DC5-5F15-8200-6122CEC345FF}"/>
          </ac:spMkLst>
        </pc:spChg>
        <pc:spChg chg="add mod">
          <ac:chgData name="Phipps, Michael" userId="22b19e64-ae93-4d74-aed7-bbb364ca0772" providerId="ADAL" clId="{B967D801-8238-4815-8C6B-4DCCBA6DBCD8}" dt="2023-01-10T18:24:47.219" v="13796" actId="20577"/>
          <ac:spMkLst>
            <pc:docMk/>
            <pc:sldMk cId="792573670" sldId="289"/>
            <ac:spMk id="44" creationId="{69DEE492-7899-2CFC-1B5C-A7477C15F10F}"/>
          </ac:spMkLst>
        </pc:spChg>
        <pc:spChg chg="add mod">
          <ac:chgData name="Phipps, Michael" userId="22b19e64-ae93-4d74-aed7-bbb364ca0772" providerId="ADAL" clId="{B967D801-8238-4815-8C6B-4DCCBA6DBCD8}" dt="2023-01-10T18:24:50.348" v="13797" actId="20577"/>
          <ac:spMkLst>
            <pc:docMk/>
            <pc:sldMk cId="792573670" sldId="289"/>
            <ac:spMk id="45" creationId="{D25B48B7-1440-35D2-8F88-4FEB2E1CAB2D}"/>
          </ac:spMkLst>
        </pc:spChg>
        <pc:spChg chg="add mod">
          <ac:chgData name="Phipps, Michael" userId="22b19e64-ae93-4d74-aed7-bbb364ca0772" providerId="ADAL" clId="{B967D801-8238-4815-8C6B-4DCCBA6DBCD8}" dt="2023-01-10T18:24:55.260" v="13799" actId="20577"/>
          <ac:spMkLst>
            <pc:docMk/>
            <pc:sldMk cId="792573670" sldId="289"/>
            <ac:spMk id="46" creationId="{6F29890E-FDEB-49DB-5C7E-86DE6DDC09F3}"/>
          </ac:spMkLst>
        </pc:spChg>
        <pc:spChg chg="add mod">
          <ac:chgData name="Phipps, Michael" userId="22b19e64-ae93-4d74-aed7-bbb364ca0772" providerId="ADAL" clId="{B967D801-8238-4815-8C6B-4DCCBA6DBCD8}" dt="2023-01-10T18:25:10.378" v="13808" actId="20577"/>
          <ac:spMkLst>
            <pc:docMk/>
            <pc:sldMk cId="792573670" sldId="289"/>
            <ac:spMk id="47" creationId="{841BBEB6-A30F-07BB-1156-D733EE14FF55}"/>
          </ac:spMkLst>
        </pc:spChg>
        <pc:spChg chg="add mod">
          <ac:chgData name="Phipps, Michael" userId="22b19e64-ae93-4d74-aed7-bbb364ca0772" providerId="ADAL" clId="{B967D801-8238-4815-8C6B-4DCCBA6DBCD8}" dt="2023-01-10T18:25:07.697" v="13801" actId="1076"/>
          <ac:spMkLst>
            <pc:docMk/>
            <pc:sldMk cId="792573670" sldId="289"/>
            <ac:spMk id="48" creationId="{F645045E-2A8D-CE05-05CD-3EFC5A737026}"/>
          </ac:spMkLst>
        </pc:spChg>
        <pc:spChg chg="add mod">
          <ac:chgData name="Phipps, Michael" userId="22b19e64-ae93-4d74-aed7-bbb364ca0772" providerId="ADAL" clId="{B967D801-8238-4815-8C6B-4DCCBA6DBCD8}" dt="2023-01-10T18:25:07.697" v="13801" actId="1076"/>
          <ac:spMkLst>
            <pc:docMk/>
            <pc:sldMk cId="792573670" sldId="289"/>
            <ac:spMk id="49" creationId="{984D3774-C097-B1A6-081C-B5457A53D138}"/>
          </ac:spMkLst>
        </pc:spChg>
        <pc:spChg chg="add mod">
          <ac:chgData name="Phipps, Michael" userId="22b19e64-ae93-4d74-aed7-bbb364ca0772" providerId="ADAL" clId="{B967D801-8238-4815-8C6B-4DCCBA6DBCD8}" dt="2023-01-10T20:08:26.575" v="13825" actId="20577"/>
          <ac:spMkLst>
            <pc:docMk/>
            <pc:sldMk cId="792573670" sldId="289"/>
            <ac:spMk id="54" creationId="{CB9A8CFB-B315-ED67-AE71-47ACAEEE0405}"/>
          </ac:spMkLst>
        </pc:spChg>
        <pc:spChg chg="add mod">
          <ac:chgData name="Phipps, Michael" userId="22b19e64-ae93-4d74-aed7-bbb364ca0772" providerId="ADAL" clId="{B967D801-8238-4815-8C6B-4DCCBA6DBCD8}" dt="2023-01-10T20:08:36.488" v="13833" actId="20577"/>
          <ac:spMkLst>
            <pc:docMk/>
            <pc:sldMk cId="792573670" sldId="289"/>
            <ac:spMk id="55" creationId="{B5EC9DBE-EDA1-3E38-A05E-FE36CE18E884}"/>
          </ac:spMkLst>
        </pc:spChg>
        <pc:grpChg chg="add del mod">
          <ac:chgData name="Phipps, Michael" userId="22b19e64-ae93-4d74-aed7-bbb364ca0772" providerId="ADAL" clId="{B967D801-8238-4815-8C6B-4DCCBA6DBCD8}" dt="2023-01-10T18:23:15.148" v="13746" actId="165"/>
          <ac:grpSpMkLst>
            <pc:docMk/>
            <pc:sldMk cId="792573670" sldId="289"/>
            <ac:grpSpMk id="31" creationId="{6937B486-49BD-DB21-6A61-98506AC8D701}"/>
          </ac:grpSpMkLst>
        </pc:grpChg>
        <pc:cxnChg chg="add mod">
          <ac:chgData name="Phipps, Michael" userId="22b19e64-ae93-4d74-aed7-bbb364ca0772" providerId="ADAL" clId="{B967D801-8238-4815-8C6B-4DCCBA6DBCD8}" dt="2023-01-10T18:21:26.583" v="13697" actId="1076"/>
          <ac:cxnSpMkLst>
            <pc:docMk/>
            <pc:sldMk cId="792573670" sldId="289"/>
            <ac:cxnSpMk id="9" creationId="{C9027107-C554-9B00-3B48-7EB062C93F75}"/>
          </ac:cxnSpMkLst>
        </pc:cxnChg>
        <pc:cxnChg chg="add mod">
          <ac:chgData name="Phipps, Michael" userId="22b19e64-ae93-4d74-aed7-bbb364ca0772" providerId="ADAL" clId="{B967D801-8238-4815-8C6B-4DCCBA6DBCD8}" dt="2023-01-10T18:21:26.583" v="13697" actId="1076"/>
          <ac:cxnSpMkLst>
            <pc:docMk/>
            <pc:sldMk cId="792573670" sldId="289"/>
            <ac:cxnSpMk id="15" creationId="{6069E5B1-8676-9DC8-64C1-C7F955351906}"/>
          </ac:cxnSpMkLst>
        </pc:cxnChg>
        <pc:cxnChg chg="add mod">
          <ac:chgData name="Phipps, Michael" userId="22b19e64-ae93-4d74-aed7-bbb364ca0772" providerId="ADAL" clId="{B967D801-8238-4815-8C6B-4DCCBA6DBCD8}" dt="2023-01-10T18:21:26.583" v="13697" actId="1076"/>
          <ac:cxnSpMkLst>
            <pc:docMk/>
            <pc:sldMk cId="792573670" sldId="289"/>
            <ac:cxnSpMk id="16" creationId="{1C9B319B-5DF6-2322-02D9-A42B70BAB4AE}"/>
          </ac:cxnSpMkLst>
        </pc:cxnChg>
        <pc:cxnChg chg="add mod">
          <ac:chgData name="Phipps, Michael" userId="22b19e64-ae93-4d74-aed7-bbb364ca0772" providerId="ADAL" clId="{B967D801-8238-4815-8C6B-4DCCBA6DBCD8}" dt="2023-01-10T18:23:08.981" v="13745" actId="1076"/>
          <ac:cxnSpMkLst>
            <pc:docMk/>
            <pc:sldMk cId="792573670" sldId="289"/>
            <ac:cxnSpMk id="27" creationId="{60B837AD-22C7-3E6C-A46B-5DD3786E5266}"/>
          </ac:cxnSpMkLst>
        </pc:cxnChg>
        <pc:cxnChg chg="add mod">
          <ac:chgData name="Phipps, Michael" userId="22b19e64-ae93-4d74-aed7-bbb364ca0772" providerId="ADAL" clId="{B967D801-8238-4815-8C6B-4DCCBA6DBCD8}" dt="2023-01-10T18:22:53.253" v="13743" actId="1076"/>
          <ac:cxnSpMkLst>
            <pc:docMk/>
            <pc:sldMk cId="792573670" sldId="289"/>
            <ac:cxnSpMk id="34" creationId="{086F5A29-6960-40C0-9BB9-E38F91FB1985}"/>
          </ac:cxnSpMkLst>
        </pc:cxnChg>
        <pc:cxnChg chg="add mod">
          <ac:chgData name="Phipps, Michael" userId="22b19e64-ae93-4d74-aed7-bbb364ca0772" providerId="ADAL" clId="{B967D801-8238-4815-8C6B-4DCCBA6DBCD8}" dt="2023-01-10T18:23:36.972" v="13760" actId="14100"/>
          <ac:cxnSpMkLst>
            <pc:docMk/>
            <pc:sldMk cId="792573670" sldId="289"/>
            <ac:cxnSpMk id="36" creationId="{87226F5E-8067-433F-270E-71BC4A6B0CAE}"/>
          </ac:cxnSpMkLst>
        </pc:cxnChg>
        <pc:cxnChg chg="add mod">
          <ac:chgData name="Phipps, Michael" userId="22b19e64-ae93-4d74-aed7-bbb364ca0772" providerId="ADAL" clId="{B967D801-8238-4815-8C6B-4DCCBA6DBCD8}" dt="2023-01-10T18:24:11.038" v="13778" actId="14100"/>
          <ac:cxnSpMkLst>
            <pc:docMk/>
            <pc:sldMk cId="792573670" sldId="289"/>
            <ac:cxnSpMk id="40" creationId="{F7EFC4CD-5DC9-D8EE-E231-A9707AED7828}"/>
          </ac:cxnSpMkLst>
        </pc:cxnChg>
        <pc:cxnChg chg="add mod">
          <ac:chgData name="Phipps, Michael" userId="22b19e64-ae93-4d74-aed7-bbb364ca0772" providerId="ADAL" clId="{B967D801-8238-4815-8C6B-4DCCBA6DBCD8}" dt="2023-01-10T18:25:07.697" v="13801" actId="1076"/>
          <ac:cxnSpMkLst>
            <pc:docMk/>
            <pc:sldMk cId="792573670" sldId="289"/>
            <ac:cxnSpMk id="50" creationId="{9995876E-AE35-BF50-4361-D3AACD2FE3D7}"/>
          </ac:cxnSpMkLst>
        </pc:cxnChg>
        <pc:cxnChg chg="add mod">
          <ac:chgData name="Phipps, Michael" userId="22b19e64-ae93-4d74-aed7-bbb364ca0772" providerId="ADAL" clId="{B967D801-8238-4815-8C6B-4DCCBA6DBCD8}" dt="2023-01-10T18:28:07.528" v="13810" actId="14100"/>
          <ac:cxnSpMkLst>
            <pc:docMk/>
            <pc:sldMk cId="792573670" sldId="289"/>
            <ac:cxnSpMk id="52" creationId="{9862446B-4147-064A-5CE4-A828E864F44A}"/>
          </ac:cxnSpMkLst>
        </pc:cxnChg>
      </pc:sldChg>
      <pc:sldChg chg="modSp new mod">
        <pc:chgData name="Phipps, Michael" userId="22b19e64-ae93-4d74-aed7-bbb364ca0772" providerId="ADAL" clId="{B967D801-8238-4815-8C6B-4DCCBA6DBCD8}" dt="2023-01-10T20:10:37.582" v="14240" actId="20577"/>
        <pc:sldMkLst>
          <pc:docMk/>
          <pc:sldMk cId="4058381382" sldId="290"/>
        </pc:sldMkLst>
        <pc:spChg chg="mod">
          <ac:chgData name="Phipps, Michael" userId="22b19e64-ae93-4d74-aed7-bbb364ca0772" providerId="ADAL" clId="{B967D801-8238-4815-8C6B-4DCCBA6DBCD8}" dt="2023-01-10T20:09:16.134" v="13874" actId="5793"/>
          <ac:spMkLst>
            <pc:docMk/>
            <pc:sldMk cId="4058381382" sldId="290"/>
            <ac:spMk id="2" creationId="{57781312-B234-A394-02F6-48A223849A1D}"/>
          </ac:spMkLst>
        </pc:spChg>
        <pc:spChg chg="mod">
          <ac:chgData name="Phipps, Michael" userId="22b19e64-ae93-4d74-aed7-bbb364ca0772" providerId="ADAL" clId="{B967D801-8238-4815-8C6B-4DCCBA6DBCD8}" dt="2023-01-10T20:10:37.582" v="14240" actId="20577"/>
          <ac:spMkLst>
            <pc:docMk/>
            <pc:sldMk cId="4058381382" sldId="290"/>
            <ac:spMk id="3" creationId="{44E96008-AC2F-F413-1220-7509045103F5}"/>
          </ac:spMkLst>
        </pc:spChg>
      </pc:sldChg>
      <pc:sldChg chg="addSp modSp new mod ord">
        <pc:chgData name="Phipps, Michael" userId="22b19e64-ae93-4d74-aed7-bbb364ca0772" providerId="ADAL" clId="{B967D801-8238-4815-8C6B-4DCCBA6DBCD8}" dt="2023-01-10T20:16:52.361" v="14432" actId="1076"/>
        <pc:sldMkLst>
          <pc:docMk/>
          <pc:sldMk cId="1363638405" sldId="291"/>
        </pc:sldMkLst>
        <pc:spChg chg="mod">
          <ac:chgData name="Phipps, Michael" userId="22b19e64-ae93-4d74-aed7-bbb364ca0772" providerId="ADAL" clId="{B967D801-8238-4815-8C6B-4DCCBA6DBCD8}" dt="2023-01-10T20:13:19.332" v="14251" actId="27636"/>
          <ac:spMkLst>
            <pc:docMk/>
            <pc:sldMk cId="1363638405" sldId="291"/>
            <ac:spMk id="2" creationId="{7AF0A795-9590-1DD0-E593-43565484B9AD}"/>
          </ac:spMkLst>
        </pc:spChg>
        <pc:spChg chg="mod">
          <ac:chgData name="Phipps, Michael" userId="22b19e64-ae93-4d74-aed7-bbb364ca0772" providerId="ADAL" clId="{B967D801-8238-4815-8C6B-4DCCBA6DBCD8}" dt="2023-01-10T20:15:32.217" v="14403" actId="27636"/>
          <ac:spMkLst>
            <pc:docMk/>
            <pc:sldMk cId="1363638405" sldId="291"/>
            <ac:spMk id="3" creationId="{E965FAA9-3DA7-AB77-0DEC-3F45313A51FE}"/>
          </ac:spMkLst>
        </pc:spChg>
        <pc:spChg chg="add mod">
          <ac:chgData name="Phipps, Michael" userId="22b19e64-ae93-4d74-aed7-bbb364ca0772" providerId="ADAL" clId="{B967D801-8238-4815-8C6B-4DCCBA6DBCD8}" dt="2023-01-10T20:16:52.361" v="14432" actId="1076"/>
          <ac:spMkLst>
            <pc:docMk/>
            <pc:sldMk cId="1363638405" sldId="291"/>
            <ac:spMk id="4" creationId="{FB57B9B7-1943-3188-918C-4B3C8AC4C100}"/>
          </ac:spMkLst>
        </pc:spChg>
      </pc:sldChg>
      <pc:sldChg chg="modSp add mod">
        <pc:chgData name="Phipps, Michael" userId="22b19e64-ae93-4d74-aed7-bbb364ca0772" providerId="ADAL" clId="{B967D801-8238-4815-8C6B-4DCCBA6DBCD8}" dt="2023-01-10T20:16:05.660" v="14419" actId="20577"/>
        <pc:sldMkLst>
          <pc:docMk/>
          <pc:sldMk cId="1145015340" sldId="292"/>
        </pc:sldMkLst>
        <pc:spChg chg="mod">
          <ac:chgData name="Phipps, Michael" userId="22b19e64-ae93-4d74-aed7-bbb364ca0772" providerId="ADAL" clId="{B967D801-8238-4815-8C6B-4DCCBA6DBCD8}" dt="2023-01-10T20:16:05.660" v="14419" actId="20577"/>
          <ac:spMkLst>
            <pc:docMk/>
            <pc:sldMk cId="1145015340" sldId="292"/>
            <ac:spMk id="3" creationId="{E965FAA9-3DA7-AB77-0DEC-3F45313A51FE}"/>
          </ac:spMkLst>
        </pc:spChg>
      </pc:sldChg>
      <pc:sldChg chg="addSp delSp modSp new mod">
        <pc:chgData name="Phipps, Michael" userId="22b19e64-ae93-4d74-aed7-bbb364ca0772" providerId="ADAL" clId="{B967D801-8238-4815-8C6B-4DCCBA6DBCD8}" dt="2023-01-10T20:21:38.765" v="14849" actId="1582"/>
        <pc:sldMkLst>
          <pc:docMk/>
          <pc:sldMk cId="3880892587" sldId="293"/>
        </pc:sldMkLst>
        <pc:spChg chg="mod">
          <ac:chgData name="Phipps, Michael" userId="22b19e64-ae93-4d74-aed7-bbb364ca0772" providerId="ADAL" clId="{B967D801-8238-4815-8C6B-4DCCBA6DBCD8}" dt="2023-01-10T20:17:13.303" v="14457" actId="313"/>
          <ac:spMkLst>
            <pc:docMk/>
            <pc:sldMk cId="3880892587" sldId="293"/>
            <ac:spMk id="2" creationId="{01F9570A-A334-8E44-6E15-8C2F8EB37D4B}"/>
          </ac:spMkLst>
        </pc:spChg>
        <pc:spChg chg="mod">
          <ac:chgData name="Phipps, Michael" userId="22b19e64-ae93-4d74-aed7-bbb364ca0772" providerId="ADAL" clId="{B967D801-8238-4815-8C6B-4DCCBA6DBCD8}" dt="2023-01-10T20:20:15.072" v="14826" actId="1076"/>
          <ac:spMkLst>
            <pc:docMk/>
            <pc:sldMk cId="3880892587" sldId="293"/>
            <ac:spMk id="3" creationId="{7694B2C0-D302-CAA5-596C-D6625DCEA902}"/>
          </ac:spMkLst>
        </pc:spChg>
        <pc:spChg chg="add del mod">
          <ac:chgData name="Phipps, Michael" userId="22b19e64-ae93-4d74-aed7-bbb364ca0772" providerId="ADAL" clId="{B967D801-8238-4815-8C6B-4DCCBA6DBCD8}" dt="2023-01-10T20:18:46.941" v="14788"/>
          <ac:spMkLst>
            <pc:docMk/>
            <pc:sldMk cId="3880892587" sldId="293"/>
            <ac:spMk id="4" creationId="{67E69A7E-E35E-53C9-EB07-F7AA9DFAE6BC}"/>
          </ac:spMkLst>
        </pc:spChg>
        <pc:spChg chg="add mod">
          <ac:chgData name="Phipps, Michael" userId="22b19e64-ae93-4d74-aed7-bbb364ca0772" providerId="ADAL" clId="{B967D801-8238-4815-8C6B-4DCCBA6DBCD8}" dt="2023-01-10T20:19:41.031" v="14815" actId="1076"/>
          <ac:spMkLst>
            <pc:docMk/>
            <pc:sldMk cId="3880892587" sldId="293"/>
            <ac:spMk id="5" creationId="{3226780B-C066-7B7B-56DA-44BE53838FE2}"/>
          </ac:spMkLst>
        </pc:spChg>
        <pc:spChg chg="add mod">
          <ac:chgData name="Phipps, Michael" userId="22b19e64-ae93-4d74-aed7-bbb364ca0772" providerId="ADAL" clId="{B967D801-8238-4815-8C6B-4DCCBA6DBCD8}" dt="2023-01-10T20:19:41.031" v="14815" actId="1076"/>
          <ac:spMkLst>
            <pc:docMk/>
            <pc:sldMk cId="3880892587" sldId="293"/>
            <ac:spMk id="6" creationId="{DEC490BE-8908-7452-C95D-CA47F4017ECC}"/>
          </ac:spMkLst>
        </pc:spChg>
        <pc:spChg chg="add mod">
          <ac:chgData name="Phipps, Michael" userId="22b19e64-ae93-4d74-aed7-bbb364ca0772" providerId="ADAL" clId="{B967D801-8238-4815-8C6B-4DCCBA6DBCD8}" dt="2023-01-10T20:20:34.027" v="14831" actId="14100"/>
          <ac:spMkLst>
            <pc:docMk/>
            <pc:sldMk cId="3880892587" sldId="293"/>
            <ac:spMk id="7" creationId="{6EB02F90-159E-6EED-53CE-930CA6228418}"/>
          </ac:spMkLst>
        </pc:spChg>
        <pc:spChg chg="add mod">
          <ac:chgData name="Phipps, Michael" userId="22b19e64-ae93-4d74-aed7-bbb364ca0772" providerId="ADAL" clId="{B967D801-8238-4815-8C6B-4DCCBA6DBCD8}" dt="2023-01-10T20:20:21.795" v="14828" actId="1076"/>
          <ac:spMkLst>
            <pc:docMk/>
            <pc:sldMk cId="3880892587" sldId="293"/>
            <ac:spMk id="18" creationId="{0D3B6EF9-4CD4-BBF1-442E-16187223373A}"/>
          </ac:spMkLst>
        </pc:spChg>
        <pc:spChg chg="add mod">
          <ac:chgData name="Phipps, Michael" userId="22b19e64-ae93-4d74-aed7-bbb364ca0772" providerId="ADAL" clId="{B967D801-8238-4815-8C6B-4DCCBA6DBCD8}" dt="2023-01-10T20:20:21.795" v="14828" actId="1076"/>
          <ac:spMkLst>
            <pc:docMk/>
            <pc:sldMk cId="3880892587" sldId="293"/>
            <ac:spMk id="19" creationId="{CDD637D8-3595-BF59-676B-926470C9B5CB}"/>
          </ac:spMkLst>
        </pc:spChg>
        <pc:spChg chg="add mod">
          <ac:chgData name="Phipps, Michael" userId="22b19e64-ae93-4d74-aed7-bbb364ca0772" providerId="ADAL" clId="{B967D801-8238-4815-8C6B-4DCCBA6DBCD8}" dt="2023-01-10T20:20:26.905" v="14829" actId="14100"/>
          <ac:spMkLst>
            <pc:docMk/>
            <pc:sldMk cId="3880892587" sldId="293"/>
            <ac:spMk id="20" creationId="{98A735EC-49F0-FD82-64E2-04CFA862E015}"/>
          </ac:spMkLst>
        </pc:spChg>
        <pc:spChg chg="add mod">
          <ac:chgData name="Phipps, Michael" userId="22b19e64-ae93-4d74-aed7-bbb364ca0772" providerId="ADAL" clId="{B967D801-8238-4815-8C6B-4DCCBA6DBCD8}" dt="2023-01-10T20:21:04.460" v="14842" actId="1076"/>
          <ac:spMkLst>
            <pc:docMk/>
            <pc:sldMk cId="3880892587" sldId="293"/>
            <ac:spMk id="31" creationId="{CA786A1B-5411-EF3D-3ABF-34BB178CD388}"/>
          </ac:spMkLst>
        </pc:spChg>
        <pc:spChg chg="add mod">
          <ac:chgData name="Phipps, Michael" userId="22b19e64-ae93-4d74-aed7-bbb364ca0772" providerId="ADAL" clId="{B967D801-8238-4815-8C6B-4DCCBA6DBCD8}" dt="2023-01-10T20:20:51.041" v="14840" actId="20577"/>
          <ac:spMkLst>
            <pc:docMk/>
            <pc:sldMk cId="3880892587" sldId="293"/>
            <ac:spMk id="32" creationId="{4440E3EF-7D13-0E85-3CD8-6171370DCDC8}"/>
          </ac:spMkLst>
        </pc:spChg>
        <pc:spChg chg="add del mod">
          <ac:chgData name="Phipps, Michael" userId="22b19e64-ae93-4d74-aed7-bbb364ca0772" providerId="ADAL" clId="{B967D801-8238-4815-8C6B-4DCCBA6DBCD8}" dt="2023-01-10T20:21:09.798" v="14844"/>
          <ac:spMkLst>
            <pc:docMk/>
            <pc:sldMk cId="3880892587" sldId="293"/>
            <ac:spMk id="34" creationId="{E3B8394D-7990-BF27-7B8E-D04EC818C25F}"/>
          </ac:spMkLst>
        </pc:spChg>
        <pc:cxnChg chg="add mod">
          <ac:chgData name="Phipps, Michael" userId="22b19e64-ae93-4d74-aed7-bbb364ca0772" providerId="ADAL" clId="{B967D801-8238-4815-8C6B-4DCCBA6DBCD8}" dt="2023-01-10T20:21:38.765" v="14849" actId="1582"/>
          <ac:cxnSpMkLst>
            <pc:docMk/>
            <pc:sldMk cId="3880892587" sldId="293"/>
            <ac:cxnSpMk id="8" creationId="{3C0F8CB1-4D06-0349-8337-C5996C4F96E6}"/>
          </ac:cxnSpMkLst>
        </pc:cxnChg>
        <pc:cxnChg chg="add mod">
          <ac:chgData name="Phipps, Michael" userId="22b19e64-ae93-4d74-aed7-bbb364ca0772" providerId="ADAL" clId="{B967D801-8238-4815-8C6B-4DCCBA6DBCD8}" dt="2023-01-10T20:21:38.765" v="14849" actId="1582"/>
          <ac:cxnSpMkLst>
            <pc:docMk/>
            <pc:sldMk cId="3880892587" sldId="293"/>
            <ac:cxnSpMk id="11" creationId="{0990FBB5-1A95-0945-8431-A697BCF02BFA}"/>
          </ac:cxnSpMkLst>
        </pc:cxnChg>
        <pc:cxnChg chg="add mod">
          <ac:chgData name="Phipps, Michael" userId="22b19e64-ae93-4d74-aed7-bbb364ca0772" providerId="ADAL" clId="{B967D801-8238-4815-8C6B-4DCCBA6DBCD8}" dt="2023-01-10T20:21:38.765" v="14849" actId="1582"/>
          <ac:cxnSpMkLst>
            <pc:docMk/>
            <pc:sldMk cId="3880892587" sldId="293"/>
            <ac:cxnSpMk id="21" creationId="{6C779482-9476-EE31-F8A6-73EAD4900668}"/>
          </ac:cxnSpMkLst>
        </pc:cxnChg>
        <pc:cxnChg chg="add mod">
          <ac:chgData name="Phipps, Michael" userId="22b19e64-ae93-4d74-aed7-bbb364ca0772" providerId="ADAL" clId="{B967D801-8238-4815-8C6B-4DCCBA6DBCD8}" dt="2023-01-10T20:21:38.765" v="14849" actId="1582"/>
          <ac:cxnSpMkLst>
            <pc:docMk/>
            <pc:sldMk cId="3880892587" sldId="293"/>
            <ac:cxnSpMk id="22" creationId="{3B0A7143-E30D-F6BE-9E5D-4B4B8661A565}"/>
          </ac:cxnSpMkLst>
        </pc:cxnChg>
        <pc:cxnChg chg="add mod">
          <ac:chgData name="Phipps, Michael" userId="22b19e64-ae93-4d74-aed7-bbb364ca0772" providerId="ADAL" clId="{B967D801-8238-4815-8C6B-4DCCBA6DBCD8}" dt="2023-01-10T20:21:38.765" v="14849" actId="1582"/>
          <ac:cxnSpMkLst>
            <pc:docMk/>
            <pc:sldMk cId="3880892587" sldId="293"/>
            <ac:cxnSpMk id="35" creationId="{D8E0B111-842A-55F0-779D-732E6484C828}"/>
          </ac:cxnSpMkLst>
        </pc:cxnChg>
      </pc:sldChg>
      <pc:sldChg chg="modSp new mod">
        <pc:chgData name="Phipps, Michael" userId="22b19e64-ae93-4d74-aed7-bbb364ca0772" providerId="ADAL" clId="{B967D801-8238-4815-8C6B-4DCCBA6DBCD8}" dt="2023-01-10T20:25:34.785" v="15248" actId="27636"/>
        <pc:sldMkLst>
          <pc:docMk/>
          <pc:sldMk cId="1688071739" sldId="294"/>
        </pc:sldMkLst>
        <pc:spChg chg="mod">
          <ac:chgData name="Phipps, Michael" userId="22b19e64-ae93-4d74-aed7-bbb364ca0772" providerId="ADAL" clId="{B967D801-8238-4815-8C6B-4DCCBA6DBCD8}" dt="2023-01-10T20:22:33.185" v="14886" actId="20577"/>
          <ac:spMkLst>
            <pc:docMk/>
            <pc:sldMk cId="1688071739" sldId="294"/>
            <ac:spMk id="2" creationId="{0E74C59F-C804-6D2D-E8BA-A4CB2A033695}"/>
          </ac:spMkLst>
        </pc:spChg>
        <pc:spChg chg="mod">
          <ac:chgData name="Phipps, Michael" userId="22b19e64-ae93-4d74-aed7-bbb364ca0772" providerId="ADAL" clId="{B967D801-8238-4815-8C6B-4DCCBA6DBCD8}" dt="2023-01-10T20:25:34.785" v="15248" actId="27636"/>
          <ac:spMkLst>
            <pc:docMk/>
            <pc:sldMk cId="1688071739" sldId="294"/>
            <ac:spMk id="3" creationId="{4CCE7D97-F9BD-415A-1DE0-534644D8F3B0}"/>
          </ac:spMkLst>
        </pc:spChg>
      </pc:sldChg>
      <pc:sldChg chg="modSp new mod">
        <pc:chgData name="Phipps, Michael" userId="22b19e64-ae93-4d74-aed7-bbb364ca0772" providerId="ADAL" clId="{B967D801-8238-4815-8C6B-4DCCBA6DBCD8}" dt="2023-01-10T20:31:19.034" v="16185" actId="20577"/>
        <pc:sldMkLst>
          <pc:docMk/>
          <pc:sldMk cId="1001668663" sldId="295"/>
        </pc:sldMkLst>
        <pc:spChg chg="mod">
          <ac:chgData name="Phipps, Michael" userId="22b19e64-ae93-4d74-aed7-bbb364ca0772" providerId="ADAL" clId="{B967D801-8238-4815-8C6B-4DCCBA6DBCD8}" dt="2023-01-10T20:31:11.496" v="16156" actId="20577"/>
          <ac:spMkLst>
            <pc:docMk/>
            <pc:sldMk cId="1001668663" sldId="295"/>
            <ac:spMk id="2" creationId="{E67D8695-D4C9-9A6A-84D0-A5BB0759A684}"/>
          </ac:spMkLst>
        </pc:spChg>
        <pc:spChg chg="mod">
          <ac:chgData name="Phipps, Michael" userId="22b19e64-ae93-4d74-aed7-bbb364ca0772" providerId="ADAL" clId="{B967D801-8238-4815-8C6B-4DCCBA6DBCD8}" dt="2023-01-10T20:31:19.034" v="16185" actId="20577"/>
          <ac:spMkLst>
            <pc:docMk/>
            <pc:sldMk cId="1001668663" sldId="295"/>
            <ac:spMk id="3" creationId="{0B8C88A6-47B7-CAF7-38D8-21BC89A3D721}"/>
          </ac:spMkLst>
        </pc:spChg>
      </pc:sldChg>
      <pc:sldChg chg="modSp new mod">
        <pc:chgData name="Phipps, Michael" userId="22b19e64-ae93-4d74-aed7-bbb364ca0772" providerId="ADAL" clId="{B967D801-8238-4815-8C6B-4DCCBA6DBCD8}" dt="2023-01-10T20:36:33.625" v="17108" actId="20577"/>
        <pc:sldMkLst>
          <pc:docMk/>
          <pc:sldMk cId="636237394" sldId="296"/>
        </pc:sldMkLst>
        <pc:spChg chg="mod">
          <ac:chgData name="Phipps, Michael" userId="22b19e64-ae93-4d74-aed7-bbb364ca0772" providerId="ADAL" clId="{B967D801-8238-4815-8C6B-4DCCBA6DBCD8}" dt="2023-01-10T20:32:05.280" v="16318" actId="20577"/>
          <ac:spMkLst>
            <pc:docMk/>
            <pc:sldMk cId="636237394" sldId="296"/>
            <ac:spMk id="2" creationId="{556CE524-57DA-AB72-73E6-4CCC4FA2CD77}"/>
          </ac:spMkLst>
        </pc:spChg>
        <pc:spChg chg="mod">
          <ac:chgData name="Phipps, Michael" userId="22b19e64-ae93-4d74-aed7-bbb364ca0772" providerId="ADAL" clId="{B967D801-8238-4815-8C6B-4DCCBA6DBCD8}" dt="2023-01-10T20:36:33.625" v="17108" actId="20577"/>
          <ac:spMkLst>
            <pc:docMk/>
            <pc:sldMk cId="636237394" sldId="296"/>
            <ac:spMk id="3" creationId="{8D24F0C5-FFF7-818C-9FB1-100C3E675D8D}"/>
          </ac:spMkLst>
        </pc:spChg>
      </pc:sldChg>
      <pc:sldChg chg="modSp new mod">
        <pc:chgData name="Phipps, Michael" userId="22b19e64-ae93-4d74-aed7-bbb364ca0772" providerId="ADAL" clId="{B967D801-8238-4815-8C6B-4DCCBA6DBCD8}" dt="2023-01-10T20:36:30.047" v="17106" actId="20577"/>
        <pc:sldMkLst>
          <pc:docMk/>
          <pc:sldMk cId="438218347" sldId="297"/>
        </pc:sldMkLst>
        <pc:spChg chg="mod">
          <ac:chgData name="Phipps, Michael" userId="22b19e64-ae93-4d74-aed7-bbb364ca0772" providerId="ADAL" clId="{B967D801-8238-4815-8C6B-4DCCBA6DBCD8}" dt="2023-01-10T20:34:01.987" v="16683" actId="20577"/>
          <ac:spMkLst>
            <pc:docMk/>
            <pc:sldMk cId="438218347" sldId="297"/>
            <ac:spMk id="2" creationId="{162B345E-104A-E2C1-E402-0310E5538274}"/>
          </ac:spMkLst>
        </pc:spChg>
        <pc:spChg chg="mod">
          <ac:chgData name="Phipps, Michael" userId="22b19e64-ae93-4d74-aed7-bbb364ca0772" providerId="ADAL" clId="{B967D801-8238-4815-8C6B-4DCCBA6DBCD8}" dt="2023-01-10T20:36:30.047" v="17106" actId="20577"/>
          <ac:spMkLst>
            <pc:docMk/>
            <pc:sldMk cId="438218347" sldId="297"/>
            <ac:spMk id="3" creationId="{1B9557A7-3572-48AC-8DB6-D4C343CEFC89}"/>
          </ac:spMkLst>
        </pc:spChg>
      </pc:sldChg>
      <pc:sldChg chg="modSp new mod">
        <pc:chgData name="Phipps, Michael" userId="22b19e64-ae93-4d74-aed7-bbb364ca0772" providerId="ADAL" clId="{B967D801-8238-4815-8C6B-4DCCBA6DBCD8}" dt="2023-01-10T20:38:02.630" v="17369" actId="2711"/>
        <pc:sldMkLst>
          <pc:docMk/>
          <pc:sldMk cId="1819951363" sldId="298"/>
        </pc:sldMkLst>
        <pc:spChg chg="mod">
          <ac:chgData name="Phipps, Michael" userId="22b19e64-ae93-4d74-aed7-bbb364ca0772" providerId="ADAL" clId="{B967D801-8238-4815-8C6B-4DCCBA6DBCD8}" dt="2023-01-10T20:36:44.668" v="17127" actId="20577"/>
          <ac:spMkLst>
            <pc:docMk/>
            <pc:sldMk cId="1819951363" sldId="298"/>
            <ac:spMk id="2" creationId="{905CAB54-BE02-F4F4-8B02-65E2389815DA}"/>
          </ac:spMkLst>
        </pc:spChg>
        <pc:spChg chg="mod">
          <ac:chgData name="Phipps, Michael" userId="22b19e64-ae93-4d74-aed7-bbb364ca0772" providerId="ADAL" clId="{B967D801-8238-4815-8C6B-4DCCBA6DBCD8}" dt="2023-01-10T20:38:02.630" v="17369" actId="2711"/>
          <ac:spMkLst>
            <pc:docMk/>
            <pc:sldMk cId="1819951363" sldId="298"/>
            <ac:spMk id="3" creationId="{6C09728B-90FF-F20C-62E9-EC92B9FC07C5}"/>
          </ac:spMkLst>
        </pc:spChg>
      </pc:sldChg>
      <pc:sldChg chg="modSp new mod">
        <pc:chgData name="Phipps, Michael" userId="22b19e64-ae93-4d74-aed7-bbb364ca0772" providerId="ADAL" clId="{B967D801-8238-4815-8C6B-4DCCBA6DBCD8}" dt="2023-01-10T20:40:55.331" v="17769" actId="20577"/>
        <pc:sldMkLst>
          <pc:docMk/>
          <pc:sldMk cId="1970260910" sldId="299"/>
        </pc:sldMkLst>
        <pc:spChg chg="mod">
          <ac:chgData name="Phipps, Michael" userId="22b19e64-ae93-4d74-aed7-bbb364ca0772" providerId="ADAL" clId="{B967D801-8238-4815-8C6B-4DCCBA6DBCD8}" dt="2023-01-10T20:38:08.708" v="17377" actId="20577"/>
          <ac:spMkLst>
            <pc:docMk/>
            <pc:sldMk cId="1970260910" sldId="299"/>
            <ac:spMk id="2" creationId="{9ED631BE-3097-EB9A-CD6B-DFB32D20C563}"/>
          </ac:spMkLst>
        </pc:spChg>
        <pc:spChg chg="mod">
          <ac:chgData name="Phipps, Michael" userId="22b19e64-ae93-4d74-aed7-bbb364ca0772" providerId="ADAL" clId="{B967D801-8238-4815-8C6B-4DCCBA6DBCD8}" dt="2023-01-10T20:40:55.331" v="17769" actId="20577"/>
          <ac:spMkLst>
            <pc:docMk/>
            <pc:sldMk cId="1970260910" sldId="299"/>
            <ac:spMk id="3" creationId="{F3909063-79B7-A72B-3B61-5722B5B4A938}"/>
          </ac:spMkLst>
        </pc:spChg>
      </pc:sldChg>
      <pc:sldChg chg="modSp new mod">
        <pc:chgData name="Phipps, Michael" userId="22b19e64-ae93-4d74-aed7-bbb364ca0772" providerId="ADAL" clId="{B967D801-8238-4815-8C6B-4DCCBA6DBCD8}" dt="2023-01-10T20:43:57.183" v="18163" actId="20577"/>
        <pc:sldMkLst>
          <pc:docMk/>
          <pc:sldMk cId="2641062977" sldId="300"/>
        </pc:sldMkLst>
        <pc:spChg chg="mod">
          <ac:chgData name="Phipps, Michael" userId="22b19e64-ae93-4d74-aed7-bbb364ca0772" providerId="ADAL" clId="{B967D801-8238-4815-8C6B-4DCCBA6DBCD8}" dt="2023-01-10T20:42:36.877" v="17980" actId="20577"/>
          <ac:spMkLst>
            <pc:docMk/>
            <pc:sldMk cId="2641062977" sldId="300"/>
            <ac:spMk id="2" creationId="{2B4438AC-901D-0F59-0D3A-F4C19EE7BB5C}"/>
          </ac:spMkLst>
        </pc:spChg>
        <pc:spChg chg="mod">
          <ac:chgData name="Phipps, Michael" userId="22b19e64-ae93-4d74-aed7-bbb364ca0772" providerId="ADAL" clId="{B967D801-8238-4815-8C6B-4DCCBA6DBCD8}" dt="2023-01-10T20:43:57.183" v="18163" actId="20577"/>
          <ac:spMkLst>
            <pc:docMk/>
            <pc:sldMk cId="2641062977" sldId="300"/>
            <ac:spMk id="3" creationId="{7EF5C39C-97E6-D74A-90BB-10C5DBF710F3}"/>
          </ac:spMkLst>
        </pc:spChg>
      </pc:sldChg>
      <pc:sldChg chg="modSp new mod">
        <pc:chgData name="Phipps, Michael" userId="22b19e64-ae93-4d74-aed7-bbb364ca0772" providerId="ADAL" clId="{B967D801-8238-4815-8C6B-4DCCBA6DBCD8}" dt="2023-01-10T20:45:40.794" v="18540" actId="20577"/>
        <pc:sldMkLst>
          <pc:docMk/>
          <pc:sldMk cId="3771943791" sldId="301"/>
        </pc:sldMkLst>
        <pc:spChg chg="mod">
          <ac:chgData name="Phipps, Michael" userId="22b19e64-ae93-4d74-aed7-bbb364ca0772" providerId="ADAL" clId="{B967D801-8238-4815-8C6B-4DCCBA6DBCD8}" dt="2023-01-10T20:45:06.800" v="18344" actId="20577"/>
          <ac:spMkLst>
            <pc:docMk/>
            <pc:sldMk cId="3771943791" sldId="301"/>
            <ac:spMk id="2" creationId="{D684B513-5D8A-F3C0-2A44-02410126B23F}"/>
          </ac:spMkLst>
        </pc:spChg>
        <pc:spChg chg="mod">
          <ac:chgData name="Phipps, Michael" userId="22b19e64-ae93-4d74-aed7-bbb364ca0772" providerId="ADAL" clId="{B967D801-8238-4815-8C6B-4DCCBA6DBCD8}" dt="2023-01-10T20:45:40.794" v="18540" actId="20577"/>
          <ac:spMkLst>
            <pc:docMk/>
            <pc:sldMk cId="3771943791" sldId="301"/>
            <ac:spMk id="3" creationId="{5A29453A-F9B9-1632-F80C-EDA023E4F4BC}"/>
          </ac:spMkLst>
        </pc:spChg>
      </pc:sldChg>
      <pc:sldChg chg="modSp new mod">
        <pc:chgData name="Phipps, Michael" userId="22b19e64-ae93-4d74-aed7-bbb364ca0772" providerId="ADAL" clId="{B967D801-8238-4815-8C6B-4DCCBA6DBCD8}" dt="2023-01-10T20:47:39.733" v="18819" actId="20577"/>
        <pc:sldMkLst>
          <pc:docMk/>
          <pc:sldMk cId="3280853086" sldId="302"/>
        </pc:sldMkLst>
        <pc:spChg chg="mod">
          <ac:chgData name="Phipps, Michael" userId="22b19e64-ae93-4d74-aed7-bbb364ca0772" providerId="ADAL" clId="{B967D801-8238-4815-8C6B-4DCCBA6DBCD8}" dt="2023-01-10T20:46:16.241" v="18563" actId="20577"/>
          <ac:spMkLst>
            <pc:docMk/>
            <pc:sldMk cId="3280853086" sldId="302"/>
            <ac:spMk id="2" creationId="{87DAD54A-FB38-DEED-2537-3A6F7AB7979D}"/>
          </ac:spMkLst>
        </pc:spChg>
        <pc:spChg chg="mod">
          <ac:chgData name="Phipps, Michael" userId="22b19e64-ae93-4d74-aed7-bbb364ca0772" providerId="ADAL" clId="{B967D801-8238-4815-8C6B-4DCCBA6DBCD8}" dt="2023-01-10T20:47:39.733" v="18819" actId="20577"/>
          <ac:spMkLst>
            <pc:docMk/>
            <pc:sldMk cId="3280853086" sldId="302"/>
            <ac:spMk id="3" creationId="{F263EC12-97F6-C8F4-F3E6-AB34945B15F5}"/>
          </ac:spMkLst>
        </pc:spChg>
      </pc:sldChg>
      <pc:sldChg chg="modSp new mod">
        <pc:chgData name="Phipps, Michael" userId="22b19e64-ae93-4d74-aed7-bbb364ca0772" providerId="ADAL" clId="{B967D801-8238-4815-8C6B-4DCCBA6DBCD8}" dt="2023-01-10T20:50:40.688" v="19397" actId="113"/>
        <pc:sldMkLst>
          <pc:docMk/>
          <pc:sldMk cId="1427822345" sldId="303"/>
        </pc:sldMkLst>
        <pc:spChg chg="mod">
          <ac:chgData name="Phipps, Michael" userId="22b19e64-ae93-4d74-aed7-bbb364ca0772" providerId="ADAL" clId="{B967D801-8238-4815-8C6B-4DCCBA6DBCD8}" dt="2023-01-10T20:47:51.959" v="18839" actId="20577"/>
          <ac:spMkLst>
            <pc:docMk/>
            <pc:sldMk cId="1427822345" sldId="303"/>
            <ac:spMk id="2" creationId="{207F990A-4BAC-E9EC-E704-B23160DF2080}"/>
          </ac:spMkLst>
        </pc:spChg>
        <pc:spChg chg="mod">
          <ac:chgData name="Phipps, Michael" userId="22b19e64-ae93-4d74-aed7-bbb364ca0772" providerId="ADAL" clId="{B967D801-8238-4815-8C6B-4DCCBA6DBCD8}" dt="2023-01-10T20:50:40.688" v="19397" actId="113"/>
          <ac:spMkLst>
            <pc:docMk/>
            <pc:sldMk cId="1427822345" sldId="303"/>
            <ac:spMk id="3" creationId="{6F232A45-C5DA-6428-6AA5-67D4AC7538AF}"/>
          </ac:spMkLst>
        </pc:spChg>
      </pc:sldChg>
      <pc:sldChg chg="modSp new mod">
        <pc:chgData name="Phipps, Michael" userId="22b19e64-ae93-4d74-aed7-bbb364ca0772" providerId="ADAL" clId="{B967D801-8238-4815-8C6B-4DCCBA6DBCD8}" dt="2023-01-10T20:53:20.310" v="19829" actId="20577"/>
        <pc:sldMkLst>
          <pc:docMk/>
          <pc:sldMk cId="789412218" sldId="304"/>
        </pc:sldMkLst>
        <pc:spChg chg="mod">
          <ac:chgData name="Phipps, Michael" userId="22b19e64-ae93-4d74-aed7-bbb364ca0772" providerId="ADAL" clId="{B967D801-8238-4815-8C6B-4DCCBA6DBCD8}" dt="2023-01-10T20:51:15.487" v="19448" actId="20577"/>
          <ac:spMkLst>
            <pc:docMk/>
            <pc:sldMk cId="789412218" sldId="304"/>
            <ac:spMk id="2" creationId="{FF92D62F-5EA9-AEF9-81EC-80B45AAFFCE3}"/>
          </ac:spMkLst>
        </pc:spChg>
        <pc:spChg chg="mod">
          <ac:chgData name="Phipps, Michael" userId="22b19e64-ae93-4d74-aed7-bbb364ca0772" providerId="ADAL" clId="{B967D801-8238-4815-8C6B-4DCCBA6DBCD8}" dt="2023-01-10T20:53:20.310" v="19829" actId="20577"/>
          <ac:spMkLst>
            <pc:docMk/>
            <pc:sldMk cId="789412218" sldId="304"/>
            <ac:spMk id="3" creationId="{38F98C95-24AF-8E25-CB21-A27CF2577824}"/>
          </ac:spMkLst>
        </pc:spChg>
      </pc:sldChg>
      <pc:sldChg chg="modSp new mod">
        <pc:chgData name="Phipps, Michael" userId="22b19e64-ae93-4d74-aed7-bbb364ca0772" providerId="ADAL" clId="{B967D801-8238-4815-8C6B-4DCCBA6DBCD8}" dt="2023-01-10T20:56:01.077" v="20274" actId="20577"/>
        <pc:sldMkLst>
          <pc:docMk/>
          <pc:sldMk cId="755777070" sldId="305"/>
        </pc:sldMkLst>
        <pc:spChg chg="mod">
          <ac:chgData name="Phipps, Michael" userId="22b19e64-ae93-4d74-aed7-bbb364ca0772" providerId="ADAL" clId="{B967D801-8238-4815-8C6B-4DCCBA6DBCD8}" dt="2023-01-10T20:53:26.503" v="19839" actId="20577"/>
          <ac:spMkLst>
            <pc:docMk/>
            <pc:sldMk cId="755777070" sldId="305"/>
            <ac:spMk id="2" creationId="{C40430DA-6760-99D7-08A7-13849A2F3360}"/>
          </ac:spMkLst>
        </pc:spChg>
        <pc:spChg chg="mod">
          <ac:chgData name="Phipps, Michael" userId="22b19e64-ae93-4d74-aed7-bbb364ca0772" providerId="ADAL" clId="{B967D801-8238-4815-8C6B-4DCCBA6DBCD8}" dt="2023-01-10T20:56:01.077" v="20274" actId="20577"/>
          <ac:spMkLst>
            <pc:docMk/>
            <pc:sldMk cId="755777070" sldId="305"/>
            <ac:spMk id="3" creationId="{D1082474-A32F-4F80-980D-82DC9EC3B738}"/>
          </ac:spMkLst>
        </pc:spChg>
      </pc:sldChg>
      <pc:sldChg chg="modSp new mod">
        <pc:chgData name="Phipps, Michael" userId="22b19e64-ae93-4d74-aed7-bbb364ca0772" providerId="ADAL" clId="{B967D801-8238-4815-8C6B-4DCCBA6DBCD8}" dt="2023-01-10T20:59:44.063" v="20637" actId="20577"/>
        <pc:sldMkLst>
          <pc:docMk/>
          <pc:sldMk cId="2938119611" sldId="306"/>
        </pc:sldMkLst>
        <pc:spChg chg="mod">
          <ac:chgData name="Phipps, Michael" userId="22b19e64-ae93-4d74-aed7-bbb364ca0772" providerId="ADAL" clId="{B967D801-8238-4815-8C6B-4DCCBA6DBCD8}" dt="2023-01-10T20:56:38.643" v="20309" actId="20577"/>
          <ac:spMkLst>
            <pc:docMk/>
            <pc:sldMk cId="2938119611" sldId="306"/>
            <ac:spMk id="2" creationId="{FC7B6804-16E6-2329-4D70-5137EA361C91}"/>
          </ac:spMkLst>
        </pc:spChg>
        <pc:spChg chg="mod">
          <ac:chgData name="Phipps, Michael" userId="22b19e64-ae93-4d74-aed7-bbb364ca0772" providerId="ADAL" clId="{B967D801-8238-4815-8C6B-4DCCBA6DBCD8}" dt="2023-01-10T20:59:44.063" v="20637" actId="20577"/>
          <ac:spMkLst>
            <pc:docMk/>
            <pc:sldMk cId="2938119611" sldId="306"/>
            <ac:spMk id="3" creationId="{5ED3B25B-63CD-CA69-2018-919BB1F74657}"/>
          </ac:spMkLst>
        </pc:spChg>
      </pc:sldChg>
      <pc:sldChg chg="modSp new mod">
        <pc:chgData name="Phipps, Michael" userId="22b19e64-ae93-4d74-aed7-bbb364ca0772" providerId="ADAL" clId="{B967D801-8238-4815-8C6B-4DCCBA6DBCD8}" dt="2023-01-10T21:10:52.420" v="22073" actId="27636"/>
        <pc:sldMkLst>
          <pc:docMk/>
          <pc:sldMk cId="2468754839" sldId="307"/>
        </pc:sldMkLst>
        <pc:spChg chg="mod">
          <ac:chgData name="Phipps, Michael" userId="22b19e64-ae93-4d74-aed7-bbb364ca0772" providerId="ADAL" clId="{B967D801-8238-4815-8C6B-4DCCBA6DBCD8}" dt="2023-01-10T21:00:52.334" v="20701" actId="20577"/>
          <ac:spMkLst>
            <pc:docMk/>
            <pc:sldMk cId="2468754839" sldId="307"/>
            <ac:spMk id="2" creationId="{2549108E-C66E-CD38-DF04-8FB4313B6ABB}"/>
          </ac:spMkLst>
        </pc:spChg>
        <pc:spChg chg="mod">
          <ac:chgData name="Phipps, Michael" userId="22b19e64-ae93-4d74-aed7-bbb364ca0772" providerId="ADAL" clId="{B967D801-8238-4815-8C6B-4DCCBA6DBCD8}" dt="2023-01-10T21:10:52.420" v="22073" actId="27636"/>
          <ac:spMkLst>
            <pc:docMk/>
            <pc:sldMk cId="2468754839" sldId="307"/>
            <ac:spMk id="3" creationId="{4456138C-DEE9-628F-2B36-A4C391D4149B}"/>
          </ac:spMkLst>
        </pc:spChg>
      </pc:sldChg>
      <pc:sldChg chg="modSp new mod">
        <pc:chgData name="Phipps, Michael" userId="22b19e64-ae93-4d74-aed7-bbb364ca0772" providerId="ADAL" clId="{B967D801-8238-4815-8C6B-4DCCBA6DBCD8}" dt="2023-01-10T21:07:30.134" v="21515" actId="27636"/>
        <pc:sldMkLst>
          <pc:docMk/>
          <pc:sldMk cId="3253294682" sldId="308"/>
        </pc:sldMkLst>
        <pc:spChg chg="mod">
          <ac:chgData name="Phipps, Michael" userId="22b19e64-ae93-4d74-aed7-bbb364ca0772" providerId="ADAL" clId="{B967D801-8238-4815-8C6B-4DCCBA6DBCD8}" dt="2023-01-10T21:02:44.702" v="21129" actId="20577"/>
          <ac:spMkLst>
            <pc:docMk/>
            <pc:sldMk cId="3253294682" sldId="308"/>
            <ac:spMk id="2" creationId="{6C38CDCA-D79A-EBD5-7A13-49D1A155B436}"/>
          </ac:spMkLst>
        </pc:spChg>
        <pc:spChg chg="mod">
          <ac:chgData name="Phipps, Michael" userId="22b19e64-ae93-4d74-aed7-bbb364ca0772" providerId="ADAL" clId="{B967D801-8238-4815-8C6B-4DCCBA6DBCD8}" dt="2023-01-10T21:07:30.134" v="21515" actId="27636"/>
          <ac:spMkLst>
            <pc:docMk/>
            <pc:sldMk cId="3253294682" sldId="308"/>
            <ac:spMk id="3" creationId="{531A77B9-F979-BD34-F5AF-ACA298CCD795}"/>
          </ac:spMkLst>
        </pc:spChg>
      </pc:sldChg>
      <pc:sldChg chg="modSp new mod">
        <pc:chgData name="Phipps, Michael" userId="22b19e64-ae93-4d74-aed7-bbb364ca0772" providerId="ADAL" clId="{B967D801-8238-4815-8C6B-4DCCBA6DBCD8}" dt="2023-01-10T21:07:00.963" v="21491" actId="108"/>
        <pc:sldMkLst>
          <pc:docMk/>
          <pc:sldMk cId="2992000347" sldId="309"/>
        </pc:sldMkLst>
        <pc:spChg chg="mod">
          <ac:chgData name="Phipps, Michael" userId="22b19e64-ae93-4d74-aed7-bbb364ca0772" providerId="ADAL" clId="{B967D801-8238-4815-8C6B-4DCCBA6DBCD8}" dt="2023-01-10T21:05:21.152" v="21192" actId="20577"/>
          <ac:spMkLst>
            <pc:docMk/>
            <pc:sldMk cId="2992000347" sldId="309"/>
            <ac:spMk id="2" creationId="{B21515E3-F7BA-7241-1862-9475D3D89080}"/>
          </ac:spMkLst>
        </pc:spChg>
        <pc:spChg chg="mod">
          <ac:chgData name="Phipps, Michael" userId="22b19e64-ae93-4d74-aed7-bbb364ca0772" providerId="ADAL" clId="{B967D801-8238-4815-8C6B-4DCCBA6DBCD8}" dt="2023-01-10T21:07:00.963" v="21491" actId="108"/>
          <ac:spMkLst>
            <pc:docMk/>
            <pc:sldMk cId="2992000347" sldId="309"/>
            <ac:spMk id="3" creationId="{19255222-47C8-D7D4-2766-8CDE1098A839}"/>
          </ac:spMkLst>
        </pc:spChg>
      </pc:sldChg>
      <pc:sldChg chg="modSp new mod">
        <pc:chgData name="Phipps, Michael" userId="22b19e64-ae93-4d74-aed7-bbb364ca0772" providerId="ADAL" clId="{B967D801-8238-4815-8C6B-4DCCBA6DBCD8}" dt="2023-01-10T21:10:14.747" v="22012" actId="20577"/>
        <pc:sldMkLst>
          <pc:docMk/>
          <pc:sldMk cId="1916348938" sldId="310"/>
        </pc:sldMkLst>
        <pc:spChg chg="mod">
          <ac:chgData name="Phipps, Michael" userId="22b19e64-ae93-4d74-aed7-bbb364ca0772" providerId="ADAL" clId="{B967D801-8238-4815-8C6B-4DCCBA6DBCD8}" dt="2023-01-10T21:09:50.137" v="21943" actId="6549"/>
          <ac:spMkLst>
            <pc:docMk/>
            <pc:sldMk cId="1916348938" sldId="310"/>
            <ac:spMk id="2" creationId="{36CADF60-65E1-AFD3-331B-5CEE8C7E289E}"/>
          </ac:spMkLst>
        </pc:spChg>
        <pc:spChg chg="mod">
          <ac:chgData name="Phipps, Michael" userId="22b19e64-ae93-4d74-aed7-bbb364ca0772" providerId="ADAL" clId="{B967D801-8238-4815-8C6B-4DCCBA6DBCD8}" dt="2023-01-10T21:10:14.747" v="22012" actId="20577"/>
          <ac:spMkLst>
            <pc:docMk/>
            <pc:sldMk cId="1916348938" sldId="310"/>
            <ac:spMk id="3" creationId="{076D5E2F-29C0-3329-FDB0-582B1DA44D8F}"/>
          </ac:spMkLst>
        </pc:spChg>
      </pc:sldChg>
      <pc:sldChg chg="modSp new mod">
        <pc:chgData name="Phipps, Michael" userId="22b19e64-ae93-4d74-aed7-bbb364ca0772" providerId="ADAL" clId="{B967D801-8238-4815-8C6B-4DCCBA6DBCD8}" dt="2023-01-10T21:12:59" v="22328" actId="20577"/>
        <pc:sldMkLst>
          <pc:docMk/>
          <pc:sldMk cId="4018555359" sldId="311"/>
        </pc:sldMkLst>
        <pc:spChg chg="mod">
          <ac:chgData name="Phipps, Michael" userId="22b19e64-ae93-4d74-aed7-bbb364ca0772" providerId="ADAL" clId="{B967D801-8238-4815-8C6B-4DCCBA6DBCD8}" dt="2023-01-10T21:11:24.310" v="22079" actId="20577"/>
          <ac:spMkLst>
            <pc:docMk/>
            <pc:sldMk cId="4018555359" sldId="311"/>
            <ac:spMk id="2" creationId="{43BDBB86-B553-1B5E-4472-BAB2AC79AFA8}"/>
          </ac:spMkLst>
        </pc:spChg>
        <pc:spChg chg="mod">
          <ac:chgData name="Phipps, Michael" userId="22b19e64-ae93-4d74-aed7-bbb364ca0772" providerId="ADAL" clId="{B967D801-8238-4815-8C6B-4DCCBA6DBCD8}" dt="2023-01-10T21:12:59" v="22328" actId="20577"/>
          <ac:spMkLst>
            <pc:docMk/>
            <pc:sldMk cId="4018555359" sldId="311"/>
            <ac:spMk id="3" creationId="{D25A3BE8-1B01-43E0-70ED-BEEE45709E40}"/>
          </ac:spMkLst>
        </pc:spChg>
      </pc:sldChg>
      <pc:sldChg chg="modSp add mod">
        <pc:chgData name="Phipps, Michael" userId="22b19e64-ae93-4d74-aed7-bbb364ca0772" providerId="ADAL" clId="{B967D801-8238-4815-8C6B-4DCCBA6DBCD8}" dt="2023-01-10T21:14:01.503" v="22601" actId="313"/>
        <pc:sldMkLst>
          <pc:docMk/>
          <pc:sldMk cId="1441715538" sldId="312"/>
        </pc:sldMkLst>
        <pc:spChg chg="mod">
          <ac:chgData name="Phipps, Michael" userId="22b19e64-ae93-4d74-aed7-bbb364ca0772" providerId="ADAL" clId="{B967D801-8238-4815-8C6B-4DCCBA6DBCD8}" dt="2023-01-10T21:14:01.503" v="22601" actId="313"/>
          <ac:spMkLst>
            <pc:docMk/>
            <pc:sldMk cId="1441715538" sldId="312"/>
            <ac:spMk id="3" creationId="{D25A3BE8-1B01-43E0-70ED-BEEE45709E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6ADC-CE49-4EFE-5828-25784D8BA1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ACEC5E-89D3-F695-7ECD-44F0F0104B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9FB40-D909-DAAF-2D87-D6B36A37C124}"/>
              </a:ext>
            </a:extLst>
          </p:cNvPr>
          <p:cNvSpPr>
            <a:spLocks noGrp="1"/>
          </p:cNvSpPr>
          <p:nvPr>
            <p:ph type="dt" sz="half" idx="10"/>
          </p:nvPr>
        </p:nvSpPr>
        <p:spPr/>
        <p:txBody>
          <a:bodyPr/>
          <a:lstStyle/>
          <a:p>
            <a:fld id="{2EB70349-963E-42FB-9F1D-60DC587D6E5A}" type="datetimeFigureOut">
              <a:rPr lang="en-US" smtClean="0"/>
              <a:t>1/9/2023</a:t>
            </a:fld>
            <a:endParaRPr lang="en-US"/>
          </a:p>
        </p:txBody>
      </p:sp>
      <p:sp>
        <p:nvSpPr>
          <p:cNvPr id="5" name="Footer Placeholder 4">
            <a:extLst>
              <a:ext uri="{FF2B5EF4-FFF2-40B4-BE49-F238E27FC236}">
                <a16:creationId xmlns:a16="http://schemas.microsoft.com/office/drawing/2014/main" id="{A4214E50-3624-FAB4-9CC4-EC7420669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C75E1-EFF5-5804-F229-AFEC85591C52}"/>
              </a:ext>
            </a:extLst>
          </p:cNvPr>
          <p:cNvSpPr>
            <a:spLocks noGrp="1"/>
          </p:cNvSpPr>
          <p:nvPr>
            <p:ph type="sldNum" sz="quarter" idx="12"/>
          </p:nvPr>
        </p:nvSpPr>
        <p:spPr/>
        <p:txBody>
          <a:bodyPr/>
          <a:lstStyle/>
          <a:p>
            <a:fld id="{20C550FD-F3D5-4CB1-A765-86C4791932C7}" type="slidenum">
              <a:rPr lang="en-US" smtClean="0"/>
              <a:t>‹#›</a:t>
            </a:fld>
            <a:endParaRPr lang="en-US"/>
          </a:p>
        </p:txBody>
      </p:sp>
    </p:spTree>
    <p:extLst>
      <p:ext uri="{BB962C8B-B14F-4D97-AF65-F5344CB8AC3E}">
        <p14:creationId xmlns:p14="http://schemas.microsoft.com/office/powerpoint/2010/main" val="263439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1479-D807-89FA-DF03-F25122FA2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567749-68A8-A768-E6E8-D8CF0B8A8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AEB7D-6D62-A29B-A71C-EDEA07CAFF2A}"/>
              </a:ext>
            </a:extLst>
          </p:cNvPr>
          <p:cNvSpPr>
            <a:spLocks noGrp="1"/>
          </p:cNvSpPr>
          <p:nvPr>
            <p:ph type="dt" sz="half" idx="10"/>
          </p:nvPr>
        </p:nvSpPr>
        <p:spPr/>
        <p:txBody>
          <a:bodyPr/>
          <a:lstStyle/>
          <a:p>
            <a:fld id="{2EB70349-963E-42FB-9F1D-60DC587D6E5A}" type="datetimeFigureOut">
              <a:rPr lang="en-US" smtClean="0"/>
              <a:t>1/9/2023</a:t>
            </a:fld>
            <a:endParaRPr lang="en-US"/>
          </a:p>
        </p:txBody>
      </p:sp>
      <p:sp>
        <p:nvSpPr>
          <p:cNvPr id="5" name="Footer Placeholder 4">
            <a:extLst>
              <a:ext uri="{FF2B5EF4-FFF2-40B4-BE49-F238E27FC236}">
                <a16:creationId xmlns:a16="http://schemas.microsoft.com/office/drawing/2014/main" id="{D45E8A1D-4540-597F-58AA-9E7A49727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AC0E1-68C4-83F8-195D-889946EC2A9E}"/>
              </a:ext>
            </a:extLst>
          </p:cNvPr>
          <p:cNvSpPr>
            <a:spLocks noGrp="1"/>
          </p:cNvSpPr>
          <p:nvPr>
            <p:ph type="sldNum" sz="quarter" idx="12"/>
          </p:nvPr>
        </p:nvSpPr>
        <p:spPr/>
        <p:txBody>
          <a:bodyPr/>
          <a:lstStyle/>
          <a:p>
            <a:fld id="{20C550FD-F3D5-4CB1-A765-86C4791932C7}" type="slidenum">
              <a:rPr lang="en-US" smtClean="0"/>
              <a:t>‹#›</a:t>
            </a:fld>
            <a:endParaRPr lang="en-US"/>
          </a:p>
        </p:txBody>
      </p:sp>
    </p:spTree>
    <p:extLst>
      <p:ext uri="{BB962C8B-B14F-4D97-AF65-F5344CB8AC3E}">
        <p14:creationId xmlns:p14="http://schemas.microsoft.com/office/powerpoint/2010/main" val="24744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C6C466-F08B-D6B0-26CD-55DA45176C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CEF5C1-AB4E-5C40-A73C-59B56E80B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04C31-F7BE-D9F1-0368-0E9A484B9A72}"/>
              </a:ext>
            </a:extLst>
          </p:cNvPr>
          <p:cNvSpPr>
            <a:spLocks noGrp="1"/>
          </p:cNvSpPr>
          <p:nvPr>
            <p:ph type="dt" sz="half" idx="10"/>
          </p:nvPr>
        </p:nvSpPr>
        <p:spPr/>
        <p:txBody>
          <a:bodyPr/>
          <a:lstStyle/>
          <a:p>
            <a:fld id="{2EB70349-963E-42FB-9F1D-60DC587D6E5A}" type="datetimeFigureOut">
              <a:rPr lang="en-US" smtClean="0"/>
              <a:t>1/9/2023</a:t>
            </a:fld>
            <a:endParaRPr lang="en-US"/>
          </a:p>
        </p:txBody>
      </p:sp>
      <p:sp>
        <p:nvSpPr>
          <p:cNvPr id="5" name="Footer Placeholder 4">
            <a:extLst>
              <a:ext uri="{FF2B5EF4-FFF2-40B4-BE49-F238E27FC236}">
                <a16:creationId xmlns:a16="http://schemas.microsoft.com/office/drawing/2014/main" id="{EB15C7C6-015F-F621-4D5A-238174934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07CD7-786D-FA08-5902-E9C5EE8AF977}"/>
              </a:ext>
            </a:extLst>
          </p:cNvPr>
          <p:cNvSpPr>
            <a:spLocks noGrp="1"/>
          </p:cNvSpPr>
          <p:nvPr>
            <p:ph type="sldNum" sz="quarter" idx="12"/>
          </p:nvPr>
        </p:nvSpPr>
        <p:spPr/>
        <p:txBody>
          <a:bodyPr/>
          <a:lstStyle/>
          <a:p>
            <a:fld id="{20C550FD-F3D5-4CB1-A765-86C4791932C7}" type="slidenum">
              <a:rPr lang="en-US" smtClean="0"/>
              <a:t>‹#›</a:t>
            </a:fld>
            <a:endParaRPr lang="en-US"/>
          </a:p>
        </p:txBody>
      </p:sp>
    </p:spTree>
    <p:extLst>
      <p:ext uri="{BB962C8B-B14F-4D97-AF65-F5344CB8AC3E}">
        <p14:creationId xmlns:p14="http://schemas.microsoft.com/office/powerpoint/2010/main" val="247905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9954-B829-4E1B-3CB1-5A281558DA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03F5A0-CD90-3EB8-C8C2-1D74BA843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CA6C3-F993-F82A-617E-611E3CF953E4}"/>
              </a:ext>
            </a:extLst>
          </p:cNvPr>
          <p:cNvSpPr>
            <a:spLocks noGrp="1"/>
          </p:cNvSpPr>
          <p:nvPr>
            <p:ph type="dt" sz="half" idx="10"/>
          </p:nvPr>
        </p:nvSpPr>
        <p:spPr/>
        <p:txBody>
          <a:bodyPr/>
          <a:lstStyle/>
          <a:p>
            <a:fld id="{2EB70349-963E-42FB-9F1D-60DC587D6E5A}" type="datetimeFigureOut">
              <a:rPr lang="en-US" smtClean="0"/>
              <a:t>1/9/2023</a:t>
            </a:fld>
            <a:endParaRPr lang="en-US"/>
          </a:p>
        </p:txBody>
      </p:sp>
      <p:sp>
        <p:nvSpPr>
          <p:cNvPr id="5" name="Footer Placeholder 4">
            <a:extLst>
              <a:ext uri="{FF2B5EF4-FFF2-40B4-BE49-F238E27FC236}">
                <a16:creationId xmlns:a16="http://schemas.microsoft.com/office/drawing/2014/main" id="{4F8E9FFA-1471-8BC9-F28E-CCC2EDF57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44D57-A366-922D-6493-89D027B7653A}"/>
              </a:ext>
            </a:extLst>
          </p:cNvPr>
          <p:cNvSpPr>
            <a:spLocks noGrp="1"/>
          </p:cNvSpPr>
          <p:nvPr>
            <p:ph type="sldNum" sz="quarter" idx="12"/>
          </p:nvPr>
        </p:nvSpPr>
        <p:spPr/>
        <p:txBody>
          <a:bodyPr/>
          <a:lstStyle/>
          <a:p>
            <a:fld id="{20C550FD-F3D5-4CB1-A765-86C4791932C7}" type="slidenum">
              <a:rPr lang="en-US" smtClean="0"/>
              <a:t>‹#›</a:t>
            </a:fld>
            <a:endParaRPr lang="en-US"/>
          </a:p>
        </p:txBody>
      </p:sp>
    </p:spTree>
    <p:extLst>
      <p:ext uri="{BB962C8B-B14F-4D97-AF65-F5344CB8AC3E}">
        <p14:creationId xmlns:p14="http://schemas.microsoft.com/office/powerpoint/2010/main" val="87223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344E-5FC4-A8C8-666D-AF3DB2CDF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9B32B6-408D-0A07-0E8D-459BDF240F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9B07C-56D8-1EC2-2589-F3EB8010F9EF}"/>
              </a:ext>
            </a:extLst>
          </p:cNvPr>
          <p:cNvSpPr>
            <a:spLocks noGrp="1"/>
          </p:cNvSpPr>
          <p:nvPr>
            <p:ph type="dt" sz="half" idx="10"/>
          </p:nvPr>
        </p:nvSpPr>
        <p:spPr/>
        <p:txBody>
          <a:bodyPr/>
          <a:lstStyle/>
          <a:p>
            <a:fld id="{2EB70349-963E-42FB-9F1D-60DC587D6E5A}" type="datetimeFigureOut">
              <a:rPr lang="en-US" smtClean="0"/>
              <a:t>1/9/2023</a:t>
            </a:fld>
            <a:endParaRPr lang="en-US"/>
          </a:p>
        </p:txBody>
      </p:sp>
      <p:sp>
        <p:nvSpPr>
          <p:cNvPr id="5" name="Footer Placeholder 4">
            <a:extLst>
              <a:ext uri="{FF2B5EF4-FFF2-40B4-BE49-F238E27FC236}">
                <a16:creationId xmlns:a16="http://schemas.microsoft.com/office/drawing/2014/main" id="{EC4F803C-D5D2-3E66-C7A7-A92D0473D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80C94-4A6C-7308-D955-11C2FFFD4923}"/>
              </a:ext>
            </a:extLst>
          </p:cNvPr>
          <p:cNvSpPr>
            <a:spLocks noGrp="1"/>
          </p:cNvSpPr>
          <p:nvPr>
            <p:ph type="sldNum" sz="quarter" idx="12"/>
          </p:nvPr>
        </p:nvSpPr>
        <p:spPr/>
        <p:txBody>
          <a:bodyPr/>
          <a:lstStyle/>
          <a:p>
            <a:fld id="{20C550FD-F3D5-4CB1-A765-86C4791932C7}" type="slidenum">
              <a:rPr lang="en-US" smtClean="0"/>
              <a:t>‹#›</a:t>
            </a:fld>
            <a:endParaRPr lang="en-US"/>
          </a:p>
        </p:txBody>
      </p:sp>
    </p:spTree>
    <p:extLst>
      <p:ext uri="{BB962C8B-B14F-4D97-AF65-F5344CB8AC3E}">
        <p14:creationId xmlns:p14="http://schemas.microsoft.com/office/powerpoint/2010/main" val="311226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1B7A-9F33-DDCE-B32E-38AC47BC06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25481-473F-39AE-5EB7-7259DE823A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B95B27-5D06-FB65-3539-EC7EE5242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56884F-DFC4-6B31-2822-00A525D108D3}"/>
              </a:ext>
            </a:extLst>
          </p:cNvPr>
          <p:cNvSpPr>
            <a:spLocks noGrp="1"/>
          </p:cNvSpPr>
          <p:nvPr>
            <p:ph type="dt" sz="half" idx="10"/>
          </p:nvPr>
        </p:nvSpPr>
        <p:spPr/>
        <p:txBody>
          <a:bodyPr/>
          <a:lstStyle/>
          <a:p>
            <a:fld id="{2EB70349-963E-42FB-9F1D-60DC587D6E5A}" type="datetimeFigureOut">
              <a:rPr lang="en-US" smtClean="0"/>
              <a:t>1/9/2023</a:t>
            </a:fld>
            <a:endParaRPr lang="en-US"/>
          </a:p>
        </p:txBody>
      </p:sp>
      <p:sp>
        <p:nvSpPr>
          <p:cNvPr id="6" name="Footer Placeholder 5">
            <a:extLst>
              <a:ext uri="{FF2B5EF4-FFF2-40B4-BE49-F238E27FC236}">
                <a16:creationId xmlns:a16="http://schemas.microsoft.com/office/drawing/2014/main" id="{57120B7D-55E2-18EF-C101-BFBCFD62E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A76038-C3D3-A2BD-460B-4ADDF6045530}"/>
              </a:ext>
            </a:extLst>
          </p:cNvPr>
          <p:cNvSpPr>
            <a:spLocks noGrp="1"/>
          </p:cNvSpPr>
          <p:nvPr>
            <p:ph type="sldNum" sz="quarter" idx="12"/>
          </p:nvPr>
        </p:nvSpPr>
        <p:spPr/>
        <p:txBody>
          <a:bodyPr/>
          <a:lstStyle/>
          <a:p>
            <a:fld id="{20C550FD-F3D5-4CB1-A765-86C4791932C7}" type="slidenum">
              <a:rPr lang="en-US" smtClean="0"/>
              <a:t>‹#›</a:t>
            </a:fld>
            <a:endParaRPr lang="en-US"/>
          </a:p>
        </p:txBody>
      </p:sp>
    </p:spTree>
    <p:extLst>
      <p:ext uri="{BB962C8B-B14F-4D97-AF65-F5344CB8AC3E}">
        <p14:creationId xmlns:p14="http://schemas.microsoft.com/office/powerpoint/2010/main" val="425304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1A33-B263-2989-E17B-DC4C79F17E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775A6C-7435-1EA9-EB78-9F826F579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53CCFC-214A-6580-14F6-0B9E24D777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4CFCEE-B4D7-F3F3-68A7-B3F4AC7107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AF8A7A-4B36-62C2-4359-35BF4DB7F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EB2CEA-5AA3-084D-7435-11B6749C821B}"/>
              </a:ext>
            </a:extLst>
          </p:cNvPr>
          <p:cNvSpPr>
            <a:spLocks noGrp="1"/>
          </p:cNvSpPr>
          <p:nvPr>
            <p:ph type="dt" sz="half" idx="10"/>
          </p:nvPr>
        </p:nvSpPr>
        <p:spPr/>
        <p:txBody>
          <a:bodyPr/>
          <a:lstStyle/>
          <a:p>
            <a:fld id="{2EB70349-963E-42FB-9F1D-60DC587D6E5A}" type="datetimeFigureOut">
              <a:rPr lang="en-US" smtClean="0"/>
              <a:t>1/9/2023</a:t>
            </a:fld>
            <a:endParaRPr lang="en-US"/>
          </a:p>
        </p:txBody>
      </p:sp>
      <p:sp>
        <p:nvSpPr>
          <p:cNvPr id="8" name="Footer Placeholder 7">
            <a:extLst>
              <a:ext uri="{FF2B5EF4-FFF2-40B4-BE49-F238E27FC236}">
                <a16:creationId xmlns:a16="http://schemas.microsoft.com/office/drawing/2014/main" id="{6073A60C-FA72-C704-06ED-D2E04DD170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C0CEB8-E45E-6CAA-A14D-623E0B680FE9}"/>
              </a:ext>
            </a:extLst>
          </p:cNvPr>
          <p:cNvSpPr>
            <a:spLocks noGrp="1"/>
          </p:cNvSpPr>
          <p:nvPr>
            <p:ph type="sldNum" sz="quarter" idx="12"/>
          </p:nvPr>
        </p:nvSpPr>
        <p:spPr/>
        <p:txBody>
          <a:bodyPr/>
          <a:lstStyle/>
          <a:p>
            <a:fld id="{20C550FD-F3D5-4CB1-A765-86C4791932C7}" type="slidenum">
              <a:rPr lang="en-US" smtClean="0"/>
              <a:t>‹#›</a:t>
            </a:fld>
            <a:endParaRPr lang="en-US"/>
          </a:p>
        </p:txBody>
      </p:sp>
    </p:spTree>
    <p:extLst>
      <p:ext uri="{BB962C8B-B14F-4D97-AF65-F5344CB8AC3E}">
        <p14:creationId xmlns:p14="http://schemas.microsoft.com/office/powerpoint/2010/main" val="187745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4C06-70DF-194B-0F08-8EF1A9808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4027C-B8B2-945E-3E5C-662EDB50E8C4}"/>
              </a:ext>
            </a:extLst>
          </p:cNvPr>
          <p:cNvSpPr>
            <a:spLocks noGrp="1"/>
          </p:cNvSpPr>
          <p:nvPr>
            <p:ph type="dt" sz="half" idx="10"/>
          </p:nvPr>
        </p:nvSpPr>
        <p:spPr/>
        <p:txBody>
          <a:bodyPr/>
          <a:lstStyle/>
          <a:p>
            <a:fld id="{2EB70349-963E-42FB-9F1D-60DC587D6E5A}" type="datetimeFigureOut">
              <a:rPr lang="en-US" smtClean="0"/>
              <a:t>1/9/2023</a:t>
            </a:fld>
            <a:endParaRPr lang="en-US"/>
          </a:p>
        </p:txBody>
      </p:sp>
      <p:sp>
        <p:nvSpPr>
          <p:cNvPr id="4" name="Footer Placeholder 3">
            <a:extLst>
              <a:ext uri="{FF2B5EF4-FFF2-40B4-BE49-F238E27FC236}">
                <a16:creationId xmlns:a16="http://schemas.microsoft.com/office/drawing/2014/main" id="{82F825D3-BE20-4649-F79E-4BA554DBC2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5241B0-2CAB-E508-CB31-9950EAC647D7}"/>
              </a:ext>
            </a:extLst>
          </p:cNvPr>
          <p:cNvSpPr>
            <a:spLocks noGrp="1"/>
          </p:cNvSpPr>
          <p:nvPr>
            <p:ph type="sldNum" sz="quarter" idx="12"/>
          </p:nvPr>
        </p:nvSpPr>
        <p:spPr/>
        <p:txBody>
          <a:bodyPr/>
          <a:lstStyle/>
          <a:p>
            <a:fld id="{20C550FD-F3D5-4CB1-A765-86C4791932C7}" type="slidenum">
              <a:rPr lang="en-US" smtClean="0"/>
              <a:t>‹#›</a:t>
            </a:fld>
            <a:endParaRPr lang="en-US"/>
          </a:p>
        </p:txBody>
      </p:sp>
    </p:spTree>
    <p:extLst>
      <p:ext uri="{BB962C8B-B14F-4D97-AF65-F5344CB8AC3E}">
        <p14:creationId xmlns:p14="http://schemas.microsoft.com/office/powerpoint/2010/main" val="28776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23133-9DE1-9349-4BF8-1F9CB793B7F0}"/>
              </a:ext>
            </a:extLst>
          </p:cNvPr>
          <p:cNvSpPr>
            <a:spLocks noGrp="1"/>
          </p:cNvSpPr>
          <p:nvPr>
            <p:ph type="dt" sz="half" idx="10"/>
          </p:nvPr>
        </p:nvSpPr>
        <p:spPr/>
        <p:txBody>
          <a:bodyPr/>
          <a:lstStyle/>
          <a:p>
            <a:fld id="{2EB70349-963E-42FB-9F1D-60DC587D6E5A}" type="datetimeFigureOut">
              <a:rPr lang="en-US" smtClean="0"/>
              <a:t>1/9/2023</a:t>
            </a:fld>
            <a:endParaRPr lang="en-US"/>
          </a:p>
        </p:txBody>
      </p:sp>
      <p:sp>
        <p:nvSpPr>
          <p:cNvPr id="3" name="Footer Placeholder 2">
            <a:extLst>
              <a:ext uri="{FF2B5EF4-FFF2-40B4-BE49-F238E27FC236}">
                <a16:creationId xmlns:a16="http://schemas.microsoft.com/office/drawing/2014/main" id="{2FA386C9-7936-296C-15CD-156D22B299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B36E2-E497-D209-0BF2-811E8442CF77}"/>
              </a:ext>
            </a:extLst>
          </p:cNvPr>
          <p:cNvSpPr>
            <a:spLocks noGrp="1"/>
          </p:cNvSpPr>
          <p:nvPr>
            <p:ph type="sldNum" sz="quarter" idx="12"/>
          </p:nvPr>
        </p:nvSpPr>
        <p:spPr/>
        <p:txBody>
          <a:bodyPr/>
          <a:lstStyle/>
          <a:p>
            <a:fld id="{20C550FD-F3D5-4CB1-A765-86C4791932C7}" type="slidenum">
              <a:rPr lang="en-US" smtClean="0"/>
              <a:t>‹#›</a:t>
            </a:fld>
            <a:endParaRPr lang="en-US"/>
          </a:p>
        </p:txBody>
      </p:sp>
    </p:spTree>
    <p:extLst>
      <p:ext uri="{BB962C8B-B14F-4D97-AF65-F5344CB8AC3E}">
        <p14:creationId xmlns:p14="http://schemas.microsoft.com/office/powerpoint/2010/main" val="145473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2F96-BBBC-D767-37CF-90FDEBF26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D26300-E483-1B36-D8A0-FC4A90C714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CC1CCD-4029-2B68-CE7A-B38087E7E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456B2-C584-DD2C-4D0F-B00BFE0FF365}"/>
              </a:ext>
            </a:extLst>
          </p:cNvPr>
          <p:cNvSpPr>
            <a:spLocks noGrp="1"/>
          </p:cNvSpPr>
          <p:nvPr>
            <p:ph type="dt" sz="half" idx="10"/>
          </p:nvPr>
        </p:nvSpPr>
        <p:spPr/>
        <p:txBody>
          <a:bodyPr/>
          <a:lstStyle/>
          <a:p>
            <a:fld id="{2EB70349-963E-42FB-9F1D-60DC587D6E5A}" type="datetimeFigureOut">
              <a:rPr lang="en-US" smtClean="0"/>
              <a:t>1/9/2023</a:t>
            </a:fld>
            <a:endParaRPr lang="en-US"/>
          </a:p>
        </p:txBody>
      </p:sp>
      <p:sp>
        <p:nvSpPr>
          <p:cNvPr id="6" name="Footer Placeholder 5">
            <a:extLst>
              <a:ext uri="{FF2B5EF4-FFF2-40B4-BE49-F238E27FC236}">
                <a16:creationId xmlns:a16="http://schemas.microsoft.com/office/drawing/2014/main" id="{1C9A07D3-249A-3245-3335-AD6D8AE641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5E66F-FE9D-682F-C87C-451B11690914}"/>
              </a:ext>
            </a:extLst>
          </p:cNvPr>
          <p:cNvSpPr>
            <a:spLocks noGrp="1"/>
          </p:cNvSpPr>
          <p:nvPr>
            <p:ph type="sldNum" sz="quarter" idx="12"/>
          </p:nvPr>
        </p:nvSpPr>
        <p:spPr/>
        <p:txBody>
          <a:bodyPr/>
          <a:lstStyle/>
          <a:p>
            <a:fld id="{20C550FD-F3D5-4CB1-A765-86C4791932C7}" type="slidenum">
              <a:rPr lang="en-US" smtClean="0"/>
              <a:t>‹#›</a:t>
            </a:fld>
            <a:endParaRPr lang="en-US"/>
          </a:p>
        </p:txBody>
      </p:sp>
    </p:spTree>
    <p:extLst>
      <p:ext uri="{BB962C8B-B14F-4D97-AF65-F5344CB8AC3E}">
        <p14:creationId xmlns:p14="http://schemas.microsoft.com/office/powerpoint/2010/main" val="301011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0232-9397-8D02-4309-6632CC99D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0D7B6E-0620-0ABD-8E4B-D762C829DA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6A0EB5-4563-1B72-C8F5-529E1F975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885FD-46C3-6CB7-2135-0D5E3BB9C51F}"/>
              </a:ext>
            </a:extLst>
          </p:cNvPr>
          <p:cNvSpPr>
            <a:spLocks noGrp="1"/>
          </p:cNvSpPr>
          <p:nvPr>
            <p:ph type="dt" sz="half" idx="10"/>
          </p:nvPr>
        </p:nvSpPr>
        <p:spPr/>
        <p:txBody>
          <a:bodyPr/>
          <a:lstStyle/>
          <a:p>
            <a:fld id="{2EB70349-963E-42FB-9F1D-60DC587D6E5A}" type="datetimeFigureOut">
              <a:rPr lang="en-US" smtClean="0"/>
              <a:t>1/9/2023</a:t>
            </a:fld>
            <a:endParaRPr lang="en-US"/>
          </a:p>
        </p:txBody>
      </p:sp>
      <p:sp>
        <p:nvSpPr>
          <p:cNvPr id="6" name="Footer Placeholder 5">
            <a:extLst>
              <a:ext uri="{FF2B5EF4-FFF2-40B4-BE49-F238E27FC236}">
                <a16:creationId xmlns:a16="http://schemas.microsoft.com/office/drawing/2014/main" id="{18AE9EF2-0F97-1A08-16A8-88239A544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A9D40-93FB-F87B-0C4F-CFF797556A26}"/>
              </a:ext>
            </a:extLst>
          </p:cNvPr>
          <p:cNvSpPr>
            <a:spLocks noGrp="1"/>
          </p:cNvSpPr>
          <p:nvPr>
            <p:ph type="sldNum" sz="quarter" idx="12"/>
          </p:nvPr>
        </p:nvSpPr>
        <p:spPr/>
        <p:txBody>
          <a:bodyPr/>
          <a:lstStyle/>
          <a:p>
            <a:fld id="{20C550FD-F3D5-4CB1-A765-86C4791932C7}" type="slidenum">
              <a:rPr lang="en-US" smtClean="0"/>
              <a:t>‹#›</a:t>
            </a:fld>
            <a:endParaRPr lang="en-US"/>
          </a:p>
        </p:txBody>
      </p:sp>
    </p:spTree>
    <p:extLst>
      <p:ext uri="{BB962C8B-B14F-4D97-AF65-F5344CB8AC3E}">
        <p14:creationId xmlns:p14="http://schemas.microsoft.com/office/powerpoint/2010/main" val="2747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64359-3E03-D49C-B8AC-0A8341284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497F37-8489-291F-C19A-42F87ADE73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92623-A04A-9EAC-EB69-9C08AA8AC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70349-963E-42FB-9F1D-60DC587D6E5A}" type="datetimeFigureOut">
              <a:rPr lang="en-US" smtClean="0"/>
              <a:t>1/9/2023</a:t>
            </a:fld>
            <a:endParaRPr lang="en-US"/>
          </a:p>
        </p:txBody>
      </p:sp>
      <p:sp>
        <p:nvSpPr>
          <p:cNvPr id="5" name="Footer Placeholder 4">
            <a:extLst>
              <a:ext uri="{FF2B5EF4-FFF2-40B4-BE49-F238E27FC236}">
                <a16:creationId xmlns:a16="http://schemas.microsoft.com/office/drawing/2014/main" id="{A5BEF4AB-4BDC-5A6E-6DCF-286F1536F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BD1560-16E7-57DF-DD96-682DDD6087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550FD-F3D5-4CB1-A765-86C4791932C7}" type="slidenum">
              <a:rPr lang="en-US" smtClean="0"/>
              <a:t>‹#›</a:t>
            </a:fld>
            <a:endParaRPr lang="en-US"/>
          </a:p>
        </p:txBody>
      </p:sp>
    </p:spTree>
    <p:extLst>
      <p:ext uri="{BB962C8B-B14F-4D97-AF65-F5344CB8AC3E}">
        <p14:creationId xmlns:p14="http://schemas.microsoft.com/office/powerpoint/2010/main" val="1610543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2A5E-9FF6-0BD9-06BE-D1FEE4293953}"/>
              </a:ext>
            </a:extLst>
          </p:cNvPr>
          <p:cNvSpPr>
            <a:spLocks noGrp="1"/>
          </p:cNvSpPr>
          <p:nvPr>
            <p:ph type="ctrTitle"/>
          </p:nvPr>
        </p:nvSpPr>
        <p:spPr/>
        <p:txBody>
          <a:bodyPr/>
          <a:lstStyle/>
          <a:p>
            <a:r>
              <a:rPr lang="en-US" dirty="0"/>
              <a:t>Classes and Objects</a:t>
            </a:r>
          </a:p>
        </p:txBody>
      </p:sp>
      <p:sp>
        <p:nvSpPr>
          <p:cNvPr id="3" name="Subtitle 2">
            <a:extLst>
              <a:ext uri="{FF2B5EF4-FFF2-40B4-BE49-F238E27FC236}">
                <a16:creationId xmlns:a16="http://schemas.microsoft.com/office/drawing/2014/main" id="{993B1301-FA4D-09AD-99F2-78F54E253DFD}"/>
              </a:ext>
            </a:extLst>
          </p:cNvPr>
          <p:cNvSpPr>
            <a:spLocks noGrp="1"/>
          </p:cNvSpPr>
          <p:nvPr>
            <p:ph type="subTitle" idx="1"/>
          </p:nvPr>
        </p:nvSpPr>
        <p:spPr/>
        <p:txBody>
          <a:bodyPr/>
          <a:lstStyle/>
          <a:p>
            <a:r>
              <a:rPr lang="en-US" dirty="0"/>
              <a:t>The building blocks of everything</a:t>
            </a:r>
          </a:p>
        </p:txBody>
      </p:sp>
    </p:spTree>
    <p:extLst>
      <p:ext uri="{BB962C8B-B14F-4D97-AF65-F5344CB8AC3E}">
        <p14:creationId xmlns:p14="http://schemas.microsoft.com/office/powerpoint/2010/main" val="1922919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7C64-A637-C37A-BF20-0095F0E6C1F5}"/>
              </a:ext>
            </a:extLst>
          </p:cNvPr>
          <p:cNvSpPr>
            <a:spLocks noGrp="1"/>
          </p:cNvSpPr>
          <p:nvPr>
            <p:ph type="title"/>
          </p:nvPr>
        </p:nvSpPr>
        <p:spPr/>
        <p:txBody>
          <a:bodyPr/>
          <a:lstStyle/>
          <a:p>
            <a:r>
              <a:rPr lang="en-US" dirty="0"/>
              <a:t>new</a:t>
            </a:r>
          </a:p>
        </p:txBody>
      </p:sp>
      <p:sp>
        <p:nvSpPr>
          <p:cNvPr id="3" name="Content Placeholder 2">
            <a:extLst>
              <a:ext uri="{FF2B5EF4-FFF2-40B4-BE49-F238E27FC236}">
                <a16:creationId xmlns:a16="http://schemas.microsoft.com/office/drawing/2014/main" id="{5245A326-A610-367F-DAF5-ABDF08B598E3}"/>
              </a:ext>
            </a:extLst>
          </p:cNvPr>
          <p:cNvSpPr>
            <a:spLocks noGrp="1"/>
          </p:cNvSpPr>
          <p:nvPr>
            <p:ph idx="1"/>
          </p:nvPr>
        </p:nvSpPr>
        <p:spPr>
          <a:xfrm>
            <a:off x="895710" y="2417972"/>
            <a:ext cx="10515600" cy="4351338"/>
          </a:xfrm>
        </p:spPr>
        <p:txBody>
          <a:bodyPr/>
          <a:lstStyle/>
          <a:p>
            <a:pPr marL="0" indent="0">
              <a:buNone/>
            </a:pPr>
            <a:r>
              <a:rPr lang="en-US" dirty="0"/>
              <a:t>new takes the template or blueprint of the class and makes a new object for it. Think of new as a factory that makes objects. </a:t>
            </a:r>
          </a:p>
          <a:p>
            <a:pPr marL="0" indent="0">
              <a:buNone/>
            </a:pPr>
            <a:endParaRPr lang="en-US" dirty="0"/>
          </a:p>
          <a:p>
            <a:pPr marL="0" indent="0">
              <a:buNone/>
            </a:pPr>
            <a:r>
              <a:rPr lang="en-US" dirty="0"/>
              <a:t>To do this, it does a few things:</a:t>
            </a:r>
          </a:p>
          <a:p>
            <a:pPr marL="514350" indent="-514350">
              <a:buAutoNum type="arabicParenR"/>
            </a:pPr>
            <a:r>
              <a:rPr lang="en-US" dirty="0"/>
              <a:t>It makes space in memory for all of the members</a:t>
            </a:r>
          </a:p>
          <a:p>
            <a:pPr marL="514350" indent="-514350">
              <a:buAutoNum type="arabicParenR"/>
            </a:pPr>
            <a:r>
              <a:rPr lang="en-US" dirty="0"/>
              <a:t>It attaches the methods to that space</a:t>
            </a:r>
          </a:p>
          <a:p>
            <a:pPr marL="514350" indent="-514350">
              <a:buAutoNum type="arabicParenR"/>
            </a:pPr>
            <a:r>
              <a:rPr lang="en-US" dirty="0"/>
              <a:t>It calls the constructor to set up the object </a:t>
            </a:r>
          </a:p>
        </p:txBody>
      </p:sp>
      <p:pic>
        <p:nvPicPr>
          <p:cNvPr id="5" name="Picture 4" descr="A picture containing shape&#10;&#10;Description automatically generated">
            <a:extLst>
              <a:ext uri="{FF2B5EF4-FFF2-40B4-BE49-F238E27FC236}">
                <a16:creationId xmlns:a16="http://schemas.microsoft.com/office/drawing/2014/main" id="{043A045D-F27D-31E3-6086-F7AA3580C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763" y="0"/>
            <a:ext cx="2143125" cy="2143125"/>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85836AAB-7E5E-7B90-ADCD-EFB75804E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102608" y="1071562"/>
            <a:ext cx="598419" cy="598419"/>
          </a:xfrm>
          <a:prstGeom prst="rect">
            <a:avLst/>
          </a:prstGeom>
        </p:spPr>
      </p:pic>
      <p:cxnSp>
        <p:nvCxnSpPr>
          <p:cNvPr id="9" name="Straight Arrow Connector 8">
            <a:extLst>
              <a:ext uri="{FF2B5EF4-FFF2-40B4-BE49-F238E27FC236}">
                <a16:creationId xmlns:a16="http://schemas.microsoft.com/office/drawing/2014/main" id="{D5E02903-5CF8-9305-D1E2-60AAFE5A819B}"/>
              </a:ext>
            </a:extLst>
          </p:cNvPr>
          <p:cNvCxnSpPr>
            <a:cxnSpLocks/>
          </p:cNvCxnSpPr>
          <p:nvPr/>
        </p:nvCxnSpPr>
        <p:spPr>
          <a:xfrm>
            <a:off x="6096000" y="1323539"/>
            <a:ext cx="5941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Plus Sign 11">
            <a:extLst>
              <a:ext uri="{FF2B5EF4-FFF2-40B4-BE49-F238E27FC236}">
                <a16:creationId xmlns:a16="http://schemas.microsoft.com/office/drawing/2014/main" id="{55DBE3DA-9A83-AD77-5A4A-BD1C008FD667}"/>
              </a:ext>
            </a:extLst>
          </p:cNvPr>
          <p:cNvSpPr/>
          <p:nvPr/>
        </p:nvSpPr>
        <p:spPr>
          <a:xfrm>
            <a:off x="3829807" y="1123728"/>
            <a:ext cx="546339" cy="5255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Icon&#10;&#10;Description automatically generated">
            <a:extLst>
              <a:ext uri="{FF2B5EF4-FFF2-40B4-BE49-F238E27FC236}">
                <a16:creationId xmlns:a16="http://schemas.microsoft.com/office/drawing/2014/main" id="{D60C54A3-0DB7-4CA7-FE5B-FBA3BE997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4553" y="688944"/>
            <a:ext cx="1269189" cy="1269189"/>
          </a:xfrm>
          <a:prstGeom prst="rect">
            <a:avLst/>
          </a:prstGeom>
        </p:spPr>
      </p:pic>
    </p:spTree>
    <p:extLst>
      <p:ext uri="{BB962C8B-B14F-4D97-AF65-F5344CB8AC3E}">
        <p14:creationId xmlns:p14="http://schemas.microsoft.com/office/powerpoint/2010/main" val="363479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4D4-A5EE-131A-D030-AB5905F1FFF9}"/>
              </a:ext>
            </a:extLst>
          </p:cNvPr>
          <p:cNvSpPr>
            <a:spLocks noGrp="1"/>
          </p:cNvSpPr>
          <p:nvPr>
            <p:ph type="title"/>
          </p:nvPr>
        </p:nvSpPr>
        <p:spPr>
          <a:xfrm>
            <a:off x="82888" y="405382"/>
            <a:ext cx="3103135" cy="1325563"/>
          </a:xfrm>
        </p:spPr>
        <p:txBody>
          <a:bodyPr/>
          <a:lstStyle/>
          <a:p>
            <a:r>
              <a:rPr lang="en-US" dirty="0"/>
              <a:t>Constructors</a:t>
            </a:r>
          </a:p>
        </p:txBody>
      </p:sp>
      <p:sp>
        <p:nvSpPr>
          <p:cNvPr id="3" name="Content Placeholder 2">
            <a:extLst>
              <a:ext uri="{FF2B5EF4-FFF2-40B4-BE49-F238E27FC236}">
                <a16:creationId xmlns:a16="http://schemas.microsoft.com/office/drawing/2014/main" id="{422103BE-FF07-BB32-BF36-3EB713343B1E}"/>
              </a:ext>
            </a:extLst>
          </p:cNvPr>
          <p:cNvSpPr>
            <a:spLocks noGrp="1"/>
          </p:cNvSpPr>
          <p:nvPr>
            <p:ph idx="1"/>
          </p:nvPr>
        </p:nvSpPr>
        <p:spPr>
          <a:xfrm>
            <a:off x="838200" y="2956238"/>
            <a:ext cx="10515600" cy="3790321"/>
          </a:xfrm>
        </p:spPr>
        <p:txBody>
          <a:bodyPr/>
          <a:lstStyle/>
          <a:p>
            <a:pPr marL="0" indent="0">
              <a:buNone/>
            </a:pPr>
            <a:r>
              <a:rPr lang="en-US" dirty="0"/>
              <a:t>A constructor is a special type of method. You don’t call it directly. It is called by new. </a:t>
            </a:r>
          </a:p>
          <a:p>
            <a:pPr marL="0" indent="0">
              <a:buNone/>
            </a:pPr>
            <a:endParaRPr lang="en-US" dirty="0"/>
          </a:p>
          <a:p>
            <a:pPr marL="0" indent="0">
              <a:buNone/>
            </a:pPr>
            <a:r>
              <a:rPr lang="en-US" dirty="0"/>
              <a:t>Constructors should make your object valid. What does that mean? It depends on the class.</a:t>
            </a:r>
          </a:p>
          <a:p>
            <a:pPr marL="0" indent="0">
              <a:buNone/>
            </a:pPr>
            <a:endParaRPr lang="en-US" dirty="0"/>
          </a:p>
          <a:p>
            <a:pPr marL="0" indent="0">
              <a:buNone/>
            </a:pPr>
            <a:r>
              <a:rPr lang="en-US" dirty="0"/>
              <a:t>What is a card without a rank or suit? Is that valid? No. Our card has a constructor that requires rank and suit. </a:t>
            </a:r>
          </a:p>
        </p:txBody>
      </p:sp>
      <p:sp>
        <p:nvSpPr>
          <p:cNvPr id="4" name="TextBox 3">
            <a:extLst>
              <a:ext uri="{FF2B5EF4-FFF2-40B4-BE49-F238E27FC236}">
                <a16:creationId xmlns:a16="http://schemas.microsoft.com/office/drawing/2014/main" id="{8EDF3DDB-B3EF-AD5C-C3B3-91E3DD85B7F0}"/>
              </a:ext>
            </a:extLst>
          </p:cNvPr>
          <p:cNvSpPr txBox="1"/>
          <p:nvPr/>
        </p:nvSpPr>
        <p:spPr>
          <a:xfrm>
            <a:off x="3329797" y="51758"/>
            <a:ext cx="8459638" cy="2554545"/>
          </a:xfrm>
          <a:prstGeom prst="rect">
            <a:avLst/>
          </a:prstGeom>
          <a:noFill/>
        </p:spPr>
        <p:txBody>
          <a:bodyPr wrap="square" rtlCol="0">
            <a:spAutoFit/>
          </a:bodyPr>
          <a:lstStyle/>
          <a:p>
            <a:r>
              <a:rPr lang="en-US" sz="2000" dirty="0">
                <a:latin typeface="Consolas" panose="020B0609020204030204" pitchFamily="49" charset="0"/>
              </a:rPr>
              <a:t>public class Card {</a:t>
            </a:r>
          </a:p>
          <a:p>
            <a:r>
              <a:rPr lang="en-US" sz="2000" dirty="0">
                <a:latin typeface="Consolas" panose="020B0609020204030204" pitchFamily="49" charset="0"/>
              </a:rPr>
              <a:t>   public enum Suit { clubs, spades, hearts, diamonds};</a:t>
            </a:r>
          </a:p>
          <a:p>
            <a:r>
              <a:rPr lang="en-US" sz="2000" dirty="0">
                <a:latin typeface="Consolas" panose="020B0609020204030204" pitchFamily="49" charset="0"/>
              </a:rPr>
              <a:t>   public enum Rank { ace, two, three, four, five, six,             	seven, eight, nine, ten, jack, queen, king}</a:t>
            </a:r>
          </a:p>
          <a:p>
            <a:r>
              <a:rPr lang="en-US" sz="2000" dirty="0">
                <a:latin typeface="Consolas" panose="020B0609020204030204" pitchFamily="49" charset="0"/>
              </a:rPr>
              <a:t>   private Rank </a:t>
            </a:r>
            <a:r>
              <a:rPr lang="en-US" sz="2000" dirty="0" err="1">
                <a:latin typeface="Consolas" panose="020B0609020204030204" pitchFamily="49" charset="0"/>
              </a:rPr>
              <a:t>rank</a:t>
            </a:r>
            <a:r>
              <a:rPr lang="en-US" sz="2000" dirty="0">
                <a:latin typeface="Consolas" panose="020B0609020204030204" pitchFamily="49" charset="0"/>
              </a:rPr>
              <a:t>; private Suit </a:t>
            </a:r>
            <a:r>
              <a:rPr lang="en-US" sz="2000" dirty="0" err="1">
                <a:latin typeface="Consolas" panose="020B0609020204030204" pitchFamily="49" charset="0"/>
              </a:rPr>
              <a:t>suit</a:t>
            </a:r>
            <a:r>
              <a:rPr lang="en-US" sz="2000" dirty="0">
                <a:latin typeface="Consolas" panose="020B0609020204030204" pitchFamily="49" charset="0"/>
              </a:rPr>
              <a:t>;</a:t>
            </a:r>
          </a:p>
          <a:p>
            <a:r>
              <a:rPr lang="en-US" sz="2000" dirty="0">
                <a:highlight>
                  <a:srgbClr val="FFFF00"/>
                </a:highlight>
                <a:latin typeface="Consolas" panose="020B0609020204030204" pitchFamily="49" charset="0"/>
              </a:rPr>
              <a:t>   public Card (Suit s, Rank rank) {</a:t>
            </a:r>
          </a:p>
          <a:p>
            <a:r>
              <a:rPr lang="en-US" sz="2000" dirty="0">
                <a:highlight>
                  <a:srgbClr val="FFFF00"/>
                </a:highlight>
                <a:latin typeface="Consolas" panose="020B0609020204030204" pitchFamily="49" charset="0"/>
              </a:rPr>
              <a:t>      suit = s; </a:t>
            </a:r>
            <a:r>
              <a:rPr lang="en-US" sz="2000" dirty="0" err="1">
                <a:highlight>
                  <a:srgbClr val="FFFF00"/>
                </a:highlight>
                <a:latin typeface="Consolas" panose="020B0609020204030204" pitchFamily="49" charset="0"/>
              </a:rPr>
              <a:t>this.rank</a:t>
            </a:r>
            <a:r>
              <a:rPr lang="en-US" sz="2000" dirty="0">
                <a:highlight>
                  <a:srgbClr val="FFFF00"/>
                </a:highlight>
                <a:latin typeface="Consolas" panose="020B0609020204030204" pitchFamily="49" charset="0"/>
              </a:rPr>
              <a:t> = rank;</a:t>
            </a:r>
          </a:p>
          <a:p>
            <a:r>
              <a:rPr lang="en-US" sz="2000" dirty="0">
                <a:highlight>
                  <a:srgbClr val="FFFF00"/>
                </a:highlight>
                <a:latin typeface="Consolas" panose="020B0609020204030204" pitchFamily="49" charset="0"/>
              </a:rPr>
              <a:t>   }</a:t>
            </a:r>
          </a:p>
        </p:txBody>
      </p:sp>
    </p:spTree>
    <p:extLst>
      <p:ext uri="{BB962C8B-B14F-4D97-AF65-F5344CB8AC3E}">
        <p14:creationId xmlns:p14="http://schemas.microsoft.com/office/powerpoint/2010/main" val="397222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47A5-B4D3-C15D-3896-D7EED85A6188}"/>
              </a:ext>
            </a:extLst>
          </p:cNvPr>
          <p:cNvSpPr>
            <a:spLocks noGrp="1"/>
          </p:cNvSpPr>
          <p:nvPr>
            <p:ph type="title"/>
          </p:nvPr>
        </p:nvSpPr>
        <p:spPr/>
        <p:txBody>
          <a:bodyPr/>
          <a:lstStyle/>
          <a:p>
            <a:r>
              <a:rPr lang="en-US" dirty="0"/>
              <a:t>Private Constructors</a:t>
            </a:r>
          </a:p>
        </p:txBody>
      </p:sp>
      <p:sp>
        <p:nvSpPr>
          <p:cNvPr id="3" name="Content Placeholder 2">
            <a:extLst>
              <a:ext uri="{FF2B5EF4-FFF2-40B4-BE49-F238E27FC236}">
                <a16:creationId xmlns:a16="http://schemas.microsoft.com/office/drawing/2014/main" id="{B47E629B-E4BD-B4FA-AB35-F955BCCE7B0F}"/>
              </a:ext>
            </a:extLst>
          </p:cNvPr>
          <p:cNvSpPr>
            <a:spLocks noGrp="1"/>
          </p:cNvSpPr>
          <p:nvPr>
            <p:ph idx="1"/>
          </p:nvPr>
        </p:nvSpPr>
        <p:spPr>
          <a:xfrm>
            <a:off x="718868" y="1825625"/>
            <a:ext cx="10800272" cy="4351338"/>
          </a:xfrm>
        </p:spPr>
        <p:txBody>
          <a:bodyPr>
            <a:normAutofit/>
          </a:bodyPr>
          <a:lstStyle/>
          <a:p>
            <a:pPr marL="0" indent="0">
              <a:buNone/>
            </a:pPr>
            <a:r>
              <a:rPr lang="en-US" dirty="0"/>
              <a:t>Private constructors can only be called (by new) from inside your object. Why might you want to do that?</a:t>
            </a:r>
          </a:p>
          <a:p>
            <a:pPr marL="0" indent="0">
              <a:buNone/>
            </a:pPr>
            <a:endParaRPr lang="en-US" dirty="0"/>
          </a:p>
          <a:p>
            <a:pPr marL="0" indent="0">
              <a:buNone/>
            </a:pPr>
            <a:r>
              <a:rPr lang="en-US" dirty="0"/>
              <a:t>Consider our card class. Maybe we only want programmers to be able to make cards by calling </a:t>
            </a:r>
            <a:r>
              <a:rPr lang="en-US" dirty="0" err="1"/>
              <a:t>newDeck</a:t>
            </a:r>
            <a:r>
              <a:rPr lang="en-US" dirty="0"/>
              <a:t>(). We want to control how creation happens. </a:t>
            </a:r>
          </a:p>
          <a:p>
            <a:pPr marL="0" indent="0">
              <a:buNone/>
            </a:pPr>
            <a:endParaRPr lang="en-US" dirty="0"/>
          </a:p>
          <a:p>
            <a:pPr marL="0" indent="0">
              <a:buNone/>
            </a:pPr>
            <a:r>
              <a:rPr lang="en-US" dirty="0"/>
              <a:t>Of course, programmers can go change the code. </a:t>
            </a:r>
            <a:r>
              <a:rPr lang="en-US" dirty="0">
                <a:sym typeface="Wingdings" panose="05000000000000000000" pitchFamily="2" charset="2"/>
              </a:rPr>
              <a:t> </a:t>
            </a:r>
          </a:p>
          <a:p>
            <a:pPr marL="0" indent="0">
              <a:buNone/>
            </a:pPr>
            <a:r>
              <a:rPr lang="en-US" dirty="0">
                <a:sym typeface="Wingdings" panose="05000000000000000000" pitchFamily="2" charset="2"/>
              </a:rPr>
              <a:t>This is a self-imposed constraint to signal “hey – this is how I designed it.”</a:t>
            </a:r>
            <a:endParaRPr lang="en-US" dirty="0"/>
          </a:p>
        </p:txBody>
      </p:sp>
      <p:sp>
        <p:nvSpPr>
          <p:cNvPr id="4" name="TextBox 3">
            <a:extLst>
              <a:ext uri="{FF2B5EF4-FFF2-40B4-BE49-F238E27FC236}">
                <a16:creationId xmlns:a16="http://schemas.microsoft.com/office/drawing/2014/main" id="{B121401B-60C9-2287-702A-DF1257B643B0}"/>
              </a:ext>
            </a:extLst>
          </p:cNvPr>
          <p:cNvSpPr txBox="1"/>
          <p:nvPr/>
        </p:nvSpPr>
        <p:spPr>
          <a:xfrm>
            <a:off x="6119004" y="324542"/>
            <a:ext cx="5129841" cy="1323439"/>
          </a:xfrm>
          <a:prstGeom prst="rect">
            <a:avLst/>
          </a:prstGeom>
          <a:noFill/>
        </p:spPr>
        <p:txBody>
          <a:bodyPr wrap="square" rtlCol="0">
            <a:spAutoFit/>
          </a:bodyPr>
          <a:lstStyle/>
          <a:p>
            <a:r>
              <a:rPr lang="en-US" sz="2000" dirty="0">
                <a:highlight>
                  <a:srgbClr val="FFFF00"/>
                </a:highlight>
                <a:latin typeface="Consolas" panose="020B0609020204030204" pitchFamily="49" charset="0"/>
              </a:rPr>
              <a:t>private</a:t>
            </a:r>
            <a:r>
              <a:rPr lang="en-US" sz="2000" dirty="0">
                <a:latin typeface="Consolas" panose="020B0609020204030204" pitchFamily="49" charset="0"/>
              </a:rPr>
              <a:t> Card (Suit s, Rank rank) {</a:t>
            </a:r>
          </a:p>
          <a:p>
            <a:r>
              <a:rPr lang="en-US" sz="2000" dirty="0">
                <a:latin typeface="Consolas" panose="020B0609020204030204" pitchFamily="49" charset="0"/>
              </a:rPr>
              <a:t>      suit = s; </a:t>
            </a:r>
          </a:p>
          <a:p>
            <a:r>
              <a:rPr lang="en-US" sz="2000" dirty="0">
                <a:latin typeface="Consolas" panose="020B0609020204030204" pitchFamily="49" charset="0"/>
              </a:rPr>
              <a:t>	</a:t>
            </a:r>
            <a:r>
              <a:rPr lang="en-US" sz="2000" dirty="0" err="1">
                <a:latin typeface="Consolas" panose="020B0609020204030204" pitchFamily="49" charset="0"/>
              </a:rPr>
              <a:t>this.rank</a:t>
            </a:r>
            <a:r>
              <a:rPr lang="en-US" sz="2000" dirty="0">
                <a:latin typeface="Consolas" panose="020B0609020204030204" pitchFamily="49" charset="0"/>
              </a:rPr>
              <a:t> = rank;</a:t>
            </a:r>
          </a:p>
          <a:p>
            <a:r>
              <a:rPr lang="en-US" sz="2000" dirty="0">
                <a:latin typeface="Consolas" panose="020B0609020204030204" pitchFamily="49" charset="0"/>
              </a:rPr>
              <a:t>   }</a:t>
            </a:r>
          </a:p>
        </p:txBody>
      </p:sp>
    </p:spTree>
    <p:extLst>
      <p:ext uri="{BB962C8B-B14F-4D97-AF65-F5344CB8AC3E}">
        <p14:creationId xmlns:p14="http://schemas.microsoft.com/office/powerpoint/2010/main" val="401678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1F27-E010-C1EF-0BE4-A088482AC48D}"/>
              </a:ext>
            </a:extLst>
          </p:cNvPr>
          <p:cNvSpPr>
            <a:spLocks noGrp="1"/>
          </p:cNvSpPr>
          <p:nvPr>
            <p:ph type="title"/>
          </p:nvPr>
        </p:nvSpPr>
        <p:spPr/>
        <p:txBody>
          <a:bodyPr/>
          <a:lstStyle/>
          <a:p>
            <a:r>
              <a:rPr lang="en-US" dirty="0"/>
              <a:t>Default constructors</a:t>
            </a:r>
          </a:p>
        </p:txBody>
      </p:sp>
      <p:sp>
        <p:nvSpPr>
          <p:cNvPr id="3" name="Content Placeholder 2">
            <a:extLst>
              <a:ext uri="{FF2B5EF4-FFF2-40B4-BE49-F238E27FC236}">
                <a16:creationId xmlns:a16="http://schemas.microsoft.com/office/drawing/2014/main" id="{1C18515B-0233-7771-5ABA-DDAE6891A0BD}"/>
              </a:ext>
            </a:extLst>
          </p:cNvPr>
          <p:cNvSpPr>
            <a:spLocks noGrp="1"/>
          </p:cNvSpPr>
          <p:nvPr>
            <p:ph idx="1"/>
          </p:nvPr>
        </p:nvSpPr>
        <p:spPr/>
        <p:txBody>
          <a:bodyPr/>
          <a:lstStyle/>
          <a:p>
            <a:pPr marL="0" indent="0">
              <a:buNone/>
            </a:pPr>
            <a:r>
              <a:rPr lang="en-US" dirty="0"/>
              <a:t>If you don’t make a constructor for your class, Java will add one for you. It takes no parameters, is public and does nothing.</a:t>
            </a:r>
          </a:p>
          <a:p>
            <a:pPr marL="0" indent="0">
              <a:buNone/>
            </a:pPr>
            <a:endParaRPr lang="en-US" dirty="0"/>
          </a:p>
          <a:p>
            <a:pPr marL="0" indent="0">
              <a:buNone/>
            </a:pPr>
            <a:r>
              <a:rPr lang="en-US" dirty="0">
                <a:latin typeface="Consolas" panose="020B0609020204030204" pitchFamily="49" charset="0"/>
              </a:rPr>
              <a:t>public </a:t>
            </a:r>
            <a:r>
              <a:rPr lang="en-US" dirty="0" err="1">
                <a:latin typeface="Consolas" panose="020B0609020204030204" pitchFamily="49" charset="0"/>
              </a:rPr>
              <a:t>YourClass</a:t>
            </a:r>
            <a:r>
              <a:rPr lang="en-US" dirty="0">
                <a:latin typeface="Consolas" panose="020B0609020204030204" pitchFamily="49" charset="0"/>
              </a:rPr>
              <a:t>() {}</a:t>
            </a:r>
          </a:p>
          <a:p>
            <a:pPr marL="0" indent="0">
              <a:buNone/>
            </a:pPr>
            <a:endParaRPr lang="en-US" dirty="0"/>
          </a:p>
          <a:p>
            <a:pPr marL="0" indent="0">
              <a:buNone/>
            </a:pPr>
            <a:r>
              <a:rPr lang="en-US" dirty="0"/>
              <a:t>Hot take – this is a bad design on the part of Java. You should always specify constructors. </a:t>
            </a:r>
          </a:p>
        </p:txBody>
      </p:sp>
    </p:spTree>
    <p:extLst>
      <p:ext uri="{BB962C8B-B14F-4D97-AF65-F5344CB8AC3E}">
        <p14:creationId xmlns:p14="http://schemas.microsoft.com/office/powerpoint/2010/main" val="350406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A68E-D352-BD38-8B53-74E4E9FAC94D}"/>
              </a:ext>
            </a:extLst>
          </p:cNvPr>
          <p:cNvSpPr>
            <a:spLocks noGrp="1"/>
          </p:cNvSpPr>
          <p:nvPr>
            <p:ph type="title"/>
          </p:nvPr>
        </p:nvSpPr>
        <p:spPr/>
        <p:txBody>
          <a:bodyPr/>
          <a:lstStyle/>
          <a:p>
            <a:r>
              <a:rPr lang="en-US" dirty="0"/>
              <a:t>this</a:t>
            </a:r>
          </a:p>
        </p:txBody>
      </p:sp>
      <p:sp>
        <p:nvSpPr>
          <p:cNvPr id="3" name="Content Placeholder 2">
            <a:extLst>
              <a:ext uri="{FF2B5EF4-FFF2-40B4-BE49-F238E27FC236}">
                <a16:creationId xmlns:a16="http://schemas.microsoft.com/office/drawing/2014/main" id="{AEDC388A-1787-35E8-E476-F177494AB0E2}"/>
              </a:ext>
            </a:extLst>
          </p:cNvPr>
          <p:cNvSpPr>
            <a:spLocks noGrp="1"/>
          </p:cNvSpPr>
          <p:nvPr>
            <p:ph idx="1"/>
          </p:nvPr>
        </p:nvSpPr>
        <p:spPr/>
        <p:txBody>
          <a:bodyPr/>
          <a:lstStyle/>
          <a:p>
            <a:pPr marL="0" indent="0">
              <a:buNone/>
            </a:pPr>
            <a:r>
              <a:rPr lang="en-US" dirty="0"/>
              <a:t>Inside the methods of your classes, there is a special variable that is always set: this</a:t>
            </a:r>
          </a:p>
          <a:p>
            <a:pPr marL="0" indent="0">
              <a:buNone/>
            </a:pPr>
            <a:endParaRPr lang="en-US" dirty="0"/>
          </a:p>
          <a:p>
            <a:pPr marL="0" indent="0">
              <a:buNone/>
            </a:pPr>
            <a:r>
              <a:rPr lang="en-US" dirty="0"/>
              <a:t>this references the current object. It is also “implicit” – you almost never need this. The exception is when you have a variable named the same thing as a member of the class.</a:t>
            </a:r>
          </a:p>
          <a:p>
            <a:pPr marL="0" indent="0">
              <a:buNone/>
            </a:pPr>
            <a:endParaRPr lang="en-US" dirty="0"/>
          </a:p>
          <a:p>
            <a:pPr marL="0" indent="0">
              <a:buNone/>
            </a:pPr>
            <a:r>
              <a:rPr lang="en-US" dirty="0"/>
              <a:t>Using this when you don’t need to is considered poor style.</a:t>
            </a:r>
          </a:p>
        </p:txBody>
      </p:sp>
      <p:sp>
        <p:nvSpPr>
          <p:cNvPr id="4" name="TextBox 3">
            <a:extLst>
              <a:ext uri="{FF2B5EF4-FFF2-40B4-BE49-F238E27FC236}">
                <a16:creationId xmlns:a16="http://schemas.microsoft.com/office/drawing/2014/main" id="{ED05CDE6-F855-2926-83D9-2BD77C915074}"/>
              </a:ext>
            </a:extLst>
          </p:cNvPr>
          <p:cNvSpPr txBox="1"/>
          <p:nvPr/>
        </p:nvSpPr>
        <p:spPr>
          <a:xfrm>
            <a:off x="6343291" y="290036"/>
            <a:ext cx="5129841" cy="1323439"/>
          </a:xfrm>
          <a:prstGeom prst="rect">
            <a:avLst/>
          </a:prstGeom>
          <a:noFill/>
        </p:spPr>
        <p:txBody>
          <a:bodyPr wrap="square" rtlCol="0">
            <a:spAutoFit/>
          </a:bodyPr>
          <a:lstStyle/>
          <a:p>
            <a:r>
              <a:rPr lang="en-US" sz="2000" dirty="0">
                <a:latin typeface="Consolas" panose="020B0609020204030204" pitchFamily="49" charset="0"/>
              </a:rPr>
              <a:t>private Card (Suit s, Rank rank) {</a:t>
            </a:r>
          </a:p>
          <a:p>
            <a:r>
              <a:rPr lang="en-US" sz="2000" dirty="0">
                <a:latin typeface="Consolas" panose="020B0609020204030204" pitchFamily="49" charset="0"/>
              </a:rPr>
              <a:t>      suit = s; </a:t>
            </a:r>
          </a:p>
          <a:p>
            <a:r>
              <a:rPr lang="en-US" sz="2000" dirty="0">
                <a:latin typeface="Consolas" panose="020B0609020204030204" pitchFamily="49" charset="0"/>
              </a:rPr>
              <a:t>	</a:t>
            </a:r>
            <a:r>
              <a:rPr lang="en-US" sz="2000" dirty="0" err="1">
                <a:highlight>
                  <a:srgbClr val="FFFF00"/>
                </a:highlight>
                <a:latin typeface="Consolas" panose="020B0609020204030204" pitchFamily="49" charset="0"/>
              </a:rPr>
              <a:t>this.</a:t>
            </a:r>
            <a:r>
              <a:rPr lang="en-US" sz="2000" dirty="0" err="1">
                <a:latin typeface="Consolas" panose="020B0609020204030204" pitchFamily="49" charset="0"/>
              </a:rPr>
              <a:t>rank</a:t>
            </a:r>
            <a:r>
              <a:rPr lang="en-US" sz="2000" dirty="0">
                <a:latin typeface="Consolas" panose="020B0609020204030204" pitchFamily="49" charset="0"/>
              </a:rPr>
              <a:t> = rank;</a:t>
            </a:r>
          </a:p>
          <a:p>
            <a:r>
              <a:rPr lang="en-US" sz="2000" dirty="0">
                <a:latin typeface="Consolas" panose="020B0609020204030204" pitchFamily="49" charset="0"/>
              </a:rPr>
              <a:t>   }</a:t>
            </a:r>
          </a:p>
        </p:txBody>
      </p:sp>
    </p:spTree>
    <p:extLst>
      <p:ext uri="{BB962C8B-B14F-4D97-AF65-F5344CB8AC3E}">
        <p14:creationId xmlns:p14="http://schemas.microsoft.com/office/powerpoint/2010/main" val="3306210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399A-EDE1-4771-A5EC-E715065F05C8}"/>
              </a:ext>
            </a:extLst>
          </p:cNvPr>
          <p:cNvSpPr>
            <a:spLocks noGrp="1"/>
          </p:cNvSpPr>
          <p:nvPr>
            <p:ph type="title"/>
          </p:nvPr>
        </p:nvSpPr>
        <p:spPr/>
        <p:txBody>
          <a:bodyPr/>
          <a:lstStyle/>
          <a:p>
            <a:r>
              <a:rPr lang="en-US" dirty="0"/>
              <a:t>this in a constructor</a:t>
            </a:r>
          </a:p>
        </p:txBody>
      </p:sp>
      <p:sp>
        <p:nvSpPr>
          <p:cNvPr id="3" name="Content Placeholder 2">
            <a:extLst>
              <a:ext uri="{FF2B5EF4-FFF2-40B4-BE49-F238E27FC236}">
                <a16:creationId xmlns:a16="http://schemas.microsoft.com/office/drawing/2014/main" id="{5180D3CC-5EB9-851F-0670-234336E53341}"/>
              </a:ext>
            </a:extLst>
          </p:cNvPr>
          <p:cNvSpPr>
            <a:spLocks noGrp="1"/>
          </p:cNvSpPr>
          <p:nvPr>
            <p:ph idx="1"/>
          </p:nvPr>
        </p:nvSpPr>
        <p:spPr>
          <a:xfrm>
            <a:off x="757687" y="1362972"/>
            <a:ext cx="10515600" cy="1656273"/>
          </a:xfrm>
        </p:spPr>
        <p:txBody>
          <a:bodyPr/>
          <a:lstStyle/>
          <a:p>
            <a:pPr marL="0" indent="0">
              <a:buNone/>
            </a:pPr>
            <a:r>
              <a:rPr lang="en-US" dirty="0"/>
              <a:t>Sometimes you have more than one constructor – you want to construct an object in different ways. One example is when you have an object with an optional value. Using this allows you to call a different constructor.</a:t>
            </a:r>
          </a:p>
          <a:p>
            <a:pPr marL="0" indent="0">
              <a:buNone/>
            </a:pPr>
            <a:endParaRPr lang="en-US" dirty="0"/>
          </a:p>
        </p:txBody>
      </p:sp>
      <p:sp>
        <p:nvSpPr>
          <p:cNvPr id="5" name="TextBox 4">
            <a:extLst>
              <a:ext uri="{FF2B5EF4-FFF2-40B4-BE49-F238E27FC236}">
                <a16:creationId xmlns:a16="http://schemas.microsoft.com/office/drawing/2014/main" id="{2AD6DB2B-B143-B365-B208-3B9FDC03487D}"/>
              </a:ext>
            </a:extLst>
          </p:cNvPr>
          <p:cNvSpPr txBox="1"/>
          <p:nvPr/>
        </p:nvSpPr>
        <p:spPr>
          <a:xfrm>
            <a:off x="2208363" y="3329797"/>
            <a:ext cx="7896046" cy="2554545"/>
          </a:xfrm>
          <a:prstGeom prst="rect">
            <a:avLst/>
          </a:prstGeom>
          <a:noFill/>
        </p:spPr>
        <p:txBody>
          <a:bodyPr wrap="square" rtlCol="0">
            <a:spAutoFit/>
          </a:bodyPr>
          <a:lstStyle/>
          <a:p>
            <a:r>
              <a:rPr lang="en-US" sz="2000" dirty="0">
                <a:latin typeface="Consolas" panose="020B0609020204030204" pitchFamily="49" charset="0"/>
              </a:rPr>
              <a:t>private Card (Suit s, Rank rank) {</a:t>
            </a:r>
          </a:p>
          <a:p>
            <a:r>
              <a:rPr lang="en-US" sz="2000" dirty="0">
                <a:latin typeface="Consolas" panose="020B0609020204030204" pitchFamily="49" charset="0"/>
              </a:rPr>
              <a:t>      suit = s; </a:t>
            </a:r>
          </a:p>
          <a:p>
            <a:r>
              <a:rPr lang="en-US" sz="2000" dirty="0">
                <a:latin typeface="Consolas" panose="020B0609020204030204" pitchFamily="49" charset="0"/>
              </a:rPr>
              <a:t>	</a:t>
            </a:r>
            <a:r>
              <a:rPr lang="en-US" sz="2000" dirty="0" err="1">
                <a:latin typeface="Consolas" panose="020B0609020204030204" pitchFamily="49" charset="0"/>
              </a:rPr>
              <a:t>this.rank</a:t>
            </a:r>
            <a:r>
              <a:rPr lang="en-US" sz="2000" dirty="0">
                <a:latin typeface="Consolas" panose="020B0609020204030204" pitchFamily="49" charset="0"/>
              </a:rPr>
              <a:t> = rank;</a:t>
            </a:r>
          </a:p>
          <a:p>
            <a:r>
              <a:rPr lang="en-US" sz="2000" dirty="0">
                <a:latin typeface="Consolas" panose="020B0609020204030204" pitchFamily="49" charset="0"/>
              </a:rPr>
              <a:t>   }</a:t>
            </a:r>
          </a:p>
          <a:p>
            <a:endParaRPr lang="en-US" sz="2000" dirty="0">
              <a:latin typeface="Consolas" panose="020B0609020204030204" pitchFamily="49" charset="0"/>
            </a:endParaRPr>
          </a:p>
          <a:p>
            <a:r>
              <a:rPr lang="en-US" sz="2000" dirty="0">
                <a:highlight>
                  <a:srgbClr val="FFFF00"/>
                </a:highlight>
                <a:latin typeface="Consolas" panose="020B0609020204030204" pitchFamily="49" charset="0"/>
              </a:rPr>
              <a:t>private Card(Suit s) { // default to two’s…</a:t>
            </a:r>
          </a:p>
          <a:p>
            <a:r>
              <a:rPr lang="en-US" sz="2000" dirty="0">
                <a:highlight>
                  <a:srgbClr val="FFFF00"/>
                </a:highlight>
                <a:latin typeface="Consolas" panose="020B0609020204030204" pitchFamily="49" charset="0"/>
              </a:rPr>
              <a:t>	new(</a:t>
            </a:r>
            <a:r>
              <a:rPr lang="en-US" sz="2000" dirty="0" err="1">
                <a:highlight>
                  <a:srgbClr val="FFFF00"/>
                </a:highlight>
                <a:latin typeface="Consolas" panose="020B0609020204030204" pitchFamily="49" charset="0"/>
              </a:rPr>
              <a:t>s,Rank.two</a:t>
            </a:r>
            <a:r>
              <a:rPr lang="en-US" sz="2000" dirty="0">
                <a:highlight>
                  <a:srgbClr val="FFFF00"/>
                </a:highlight>
                <a:latin typeface="Consolas" panose="020B0609020204030204" pitchFamily="49" charset="0"/>
              </a:rPr>
              <a:t>);</a:t>
            </a:r>
          </a:p>
          <a:p>
            <a:r>
              <a:rPr lang="en-US" sz="2000" dirty="0">
                <a:highlight>
                  <a:srgbClr val="FFFF00"/>
                </a:highlight>
                <a:latin typeface="Consolas" panose="020B0609020204030204" pitchFamily="49" charset="0"/>
              </a:rPr>
              <a:t>}</a:t>
            </a:r>
          </a:p>
        </p:txBody>
      </p:sp>
    </p:spTree>
    <p:extLst>
      <p:ext uri="{BB962C8B-B14F-4D97-AF65-F5344CB8AC3E}">
        <p14:creationId xmlns:p14="http://schemas.microsoft.com/office/powerpoint/2010/main" val="474642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7E56-E5DE-2FB4-8DAE-7976F2149B82}"/>
              </a:ext>
            </a:extLst>
          </p:cNvPr>
          <p:cNvSpPr>
            <a:spLocks noGrp="1"/>
          </p:cNvSpPr>
          <p:nvPr>
            <p:ph type="title"/>
          </p:nvPr>
        </p:nvSpPr>
        <p:spPr/>
        <p:txBody>
          <a:bodyPr/>
          <a:lstStyle/>
          <a:p>
            <a:r>
              <a:rPr lang="en-US" dirty="0"/>
              <a:t>Methods – getting stuff done</a:t>
            </a:r>
          </a:p>
        </p:txBody>
      </p:sp>
      <p:sp>
        <p:nvSpPr>
          <p:cNvPr id="3" name="Content Placeholder 2">
            <a:extLst>
              <a:ext uri="{FF2B5EF4-FFF2-40B4-BE49-F238E27FC236}">
                <a16:creationId xmlns:a16="http://schemas.microsoft.com/office/drawing/2014/main" id="{DDAC0322-02CA-E554-2F54-501A15E93EAB}"/>
              </a:ext>
            </a:extLst>
          </p:cNvPr>
          <p:cNvSpPr>
            <a:spLocks noGrp="1"/>
          </p:cNvSpPr>
          <p:nvPr>
            <p:ph idx="1"/>
          </p:nvPr>
        </p:nvSpPr>
        <p:spPr/>
        <p:txBody>
          <a:bodyPr/>
          <a:lstStyle/>
          <a:p>
            <a:pPr marL="0" indent="0">
              <a:buNone/>
            </a:pPr>
            <a:r>
              <a:rPr lang="en-US" dirty="0"/>
              <a:t>Classes without methods can’t </a:t>
            </a:r>
            <a:r>
              <a:rPr lang="en-US" b="1" dirty="0"/>
              <a:t>do</a:t>
            </a:r>
            <a:r>
              <a:rPr lang="en-US" dirty="0"/>
              <a:t> anything. </a:t>
            </a:r>
          </a:p>
          <a:p>
            <a:pPr marL="0" indent="0">
              <a:buNone/>
            </a:pPr>
            <a:endParaRPr lang="en-US" dirty="0"/>
          </a:p>
          <a:p>
            <a:pPr marL="0" indent="0">
              <a:buNone/>
            </a:pPr>
            <a:r>
              <a:rPr lang="en-US" dirty="0"/>
              <a:t>Before object-oriented programming, our data and our code were two very different things, not united in objects. Object-oriented programming lets us “tie” our code to our data and matches our mental model of the real world. </a:t>
            </a:r>
          </a:p>
          <a:p>
            <a:pPr marL="0" indent="0">
              <a:buNone/>
            </a:pPr>
            <a:endParaRPr lang="en-US" dirty="0"/>
          </a:p>
          <a:p>
            <a:pPr marL="0" indent="0">
              <a:buNone/>
            </a:pPr>
            <a:r>
              <a:rPr lang="en-US" dirty="0"/>
              <a:t>We almost always use direct objects in our speech: </a:t>
            </a:r>
          </a:p>
          <a:p>
            <a:pPr marL="0" indent="0">
              <a:buNone/>
            </a:pPr>
            <a:r>
              <a:rPr lang="en-US" dirty="0"/>
              <a:t>I tie my shoes. I take a test. You cut your hair.</a:t>
            </a:r>
          </a:p>
          <a:p>
            <a:pPr marL="0" indent="0">
              <a:buNone/>
            </a:pPr>
            <a:endParaRPr lang="en-US" dirty="0"/>
          </a:p>
        </p:txBody>
      </p:sp>
    </p:spTree>
    <p:extLst>
      <p:ext uri="{BB962C8B-B14F-4D97-AF65-F5344CB8AC3E}">
        <p14:creationId xmlns:p14="http://schemas.microsoft.com/office/powerpoint/2010/main" val="2018440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B8FC-4BF4-46E5-2F34-AD574ECE4BB5}"/>
              </a:ext>
            </a:extLst>
          </p:cNvPr>
          <p:cNvSpPr>
            <a:spLocks noGrp="1"/>
          </p:cNvSpPr>
          <p:nvPr>
            <p:ph type="title"/>
          </p:nvPr>
        </p:nvSpPr>
        <p:spPr/>
        <p:txBody>
          <a:bodyPr/>
          <a:lstStyle/>
          <a:p>
            <a:r>
              <a:rPr lang="en-US" dirty="0"/>
              <a:t>Making a method</a:t>
            </a:r>
          </a:p>
        </p:txBody>
      </p:sp>
      <p:sp>
        <p:nvSpPr>
          <p:cNvPr id="3" name="Content Placeholder 2">
            <a:extLst>
              <a:ext uri="{FF2B5EF4-FFF2-40B4-BE49-F238E27FC236}">
                <a16:creationId xmlns:a16="http://schemas.microsoft.com/office/drawing/2014/main" id="{9E8550E8-DF7F-2017-5DB0-EC150BD17B60}"/>
              </a:ext>
            </a:extLst>
          </p:cNvPr>
          <p:cNvSpPr>
            <a:spLocks noGrp="1"/>
          </p:cNvSpPr>
          <p:nvPr>
            <p:ph idx="1"/>
          </p:nvPr>
        </p:nvSpPr>
        <p:spPr/>
        <p:txBody>
          <a:bodyPr>
            <a:normAutofit/>
          </a:bodyPr>
          <a:lstStyle/>
          <a:p>
            <a:pPr marL="0" indent="0">
              <a:buNone/>
            </a:pPr>
            <a:r>
              <a:rPr lang="en-US" dirty="0"/>
              <a:t>Methods should have a “verb name” – they should be action oriented.</a:t>
            </a:r>
          </a:p>
          <a:p>
            <a:pPr marL="0" indent="0">
              <a:buNone/>
            </a:pPr>
            <a:endParaRPr lang="en-US" dirty="0"/>
          </a:p>
          <a:p>
            <a:pPr marL="0" indent="0">
              <a:buNone/>
            </a:pPr>
            <a:r>
              <a:rPr lang="en-US" dirty="0"/>
              <a:t>If someone other than the class should be able to perform this action, make the method public, otherwise private. Most methods are public.</a:t>
            </a:r>
          </a:p>
          <a:p>
            <a:pPr marL="0" indent="0">
              <a:buNone/>
            </a:pPr>
            <a:endParaRPr lang="en-US" dirty="0"/>
          </a:p>
          <a:p>
            <a:pPr marL="0" indent="0">
              <a:buNone/>
            </a:pPr>
            <a:r>
              <a:rPr lang="en-US" dirty="0"/>
              <a:t>Methods have a few parts that we will discuss next – the return type, the parameters and the body.</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28780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5E24-0F80-A284-2E33-2205D91E00F7}"/>
              </a:ext>
            </a:extLst>
          </p:cNvPr>
          <p:cNvSpPr>
            <a:spLocks noGrp="1"/>
          </p:cNvSpPr>
          <p:nvPr>
            <p:ph type="title"/>
          </p:nvPr>
        </p:nvSpPr>
        <p:spPr/>
        <p:txBody>
          <a:bodyPr/>
          <a:lstStyle/>
          <a:p>
            <a:r>
              <a:rPr lang="en-US" dirty="0"/>
              <a:t>Return Type</a:t>
            </a:r>
          </a:p>
        </p:txBody>
      </p:sp>
      <p:sp>
        <p:nvSpPr>
          <p:cNvPr id="3" name="Content Placeholder 2">
            <a:extLst>
              <a:ext uri="{FF2B5EF4-FFF2-40B4-BE49-F238E27FC236}">
                <a16:creationId xmlns:a16="http://schemas.microsoft.com/office/drawing/2014/main" id="{BE584E9B-1DAE-178C-848B-C4041C5D4446}"/>
              </a:ext>
            </a:extLst>
          </p:cNvPr>
          <p:cNvSpPr>
            <a:spLocks noGrp="1"/>
          </p:cNvSpPr>
          <p:nvPr>
            <p:ph idx="1"/>
          </p:nvPr>
        </p:nvSpPr>
        <p:spPr>
          <a:xfrm>
            <a:off x="838200" y="1408981"/>
            <a:ext cx="10515600" cy="4767982"/>
          </a:xfrm>
        </p:spPr>
        <p:txBody>
          <a:bodyPr>
            <a:normAutofit fontScale="92500" lnSpcReduction="10000"/>
          </a:bodyPr>
          <a:lstStyle/>
          <a:p>
            <a:pPr marL="0" indent="0">
              <a:buNone/>
            </a:pPr>
            <a:r>
              <a:rPr lang="en-US" dirty="0"/>
              <a:t>Every method except the constructor has a return type. When you call the method, this type is what is returned to the caller.</a:t>
            </a:r>
          </a:p>
          <a:p>
            <a:pPr marL="0" indent="0">
              <a:buNone/>
            </a:pPr>
            <a:endParaRPr lang="en-US" dirty="0"/>
          </a:p>
          <a:p>
            <a:pPr marL="0" indent="0">
              <a:lnSpc>
                <a:spcPct val="110000"/>
              </a:lnSpc>
              <a:spcBef>
                <a:spcPts val="0"/>
              </a:spcBef>
              <a:buNone/>
            </a:pPr>
            <a:r>
              <a:rPr lang="en-US" dirty="0"/>
              <a:t>Return type is often used to indicate status or to give some result. </a:t>
            </a:r>
          </a:p>
          <a:p>
            <a:pPr marL="0" indent="0">
              <a:lnSpc>
                <a:spcPct val="110000"/>
              </a:lnSpc>
              <a:spcBef>
                <a:spcPts val="0"/>
              </a:spcBef>
              <a:buNone/>
            </a:pPr>
            <a:r>
              <a:rPr lang="en-US" dirty="0"/>
              <a:t>Java only allows one data item to be returned. </a:t>
            </a:r>
          </a:p>
          <a:p>
            <a:pPr marL="0" indent="0">
              <a:buNone/>
            </a:pPr>
            <a:endParaRPr lang="en-US" dirty="0"/>
          </a:p>
          <a:p>
            <a:pPr marL="0" indent="0">
              <a:buNone/>
            </a:pPr>
            <a:r>
              <a:rPr lang="en-US" dirty="0">
                <a:latin typeface="Consolas" panose="020B0609020204030204" pitchFamily="49" charset="0"/>
              </a:rPr>
              <a:t>public </a:t>
            </a:r>
            <a:r>
              <a:rPr lang="en-US" dirty="0">
                <a:highlight>
                  <a:srgbClr val="FFFF00"/>
                </a:highlight>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toString</a:t>
            </a:r>
            <a:r>
              <a:rPr lang="en-US" dirty="0">
                <a:latin typeface="Consolas" panose="020B0609020204030204" pitchFamily="49" charset="0"/>
              </a:rPr>
              <a:t>() { </a:t>
            </a:r>
          </a:p>
          <a:p>
            <a:pPr marL="0" indent="0">
              <a:buNone/>
            </a:pPr>
            <a:r>
              <a:rPr lang="en-US" dirty="0">
                <a:latin typeface="Consolas" panose="020B0609020204030204" pitchFamily="49" charset="0"/>
              </a:rPr>
              <a:t>	return </a:t>
            </a:r>
            <a:r>
              <a:rPr lang="en-US" dirty="0" err="1">
                <a:latin typeface="Consolas" panose="020B0609020204030204" pitchFamily="49" charset="0"/>
              </a:rPr>
              <a:t>rank.toString</a:t>
            </a:r>
            <a:r>
              <a:rPr lang="en-US" dirty="0">
                <a:latin typeface="Consolas" panose="020B0609020204030204" pitchFamily="49" charset="0"/>
              </a:rPr>
              <a:t>() + " of " + </a:t>
            </a:r>
            <a:r>
              <a:rPr lang="en-US" dirty="0" err="1">
                <a:latin typeface="Consolas" panose="020B0609020204030204" pitchFamily="49" charset="0"/>
              </a:rPr>
              <a:t>suit.toString</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t>If nothing needs to be returned, use type void. Main does this:</a:t>
            </a:r>
          </a:p>
          <a:p>
            <a:pPr marL="0" indent="0">
              <a:buNone/>
            </a:pPr>
            <a:r>
              <a:rPr lang="en-US" dirty="0">
                <a:latin typeface="Consolas" panose="020B0609020204030204" pitchFamily="49" charset="0"/>
              </a:rPr>
              <a:t>public static void main(String[] </a:t>
            </a:r>
            <a:r>
              <a:rPr lang="en-US" dirty="0" err="1">
                <a:latin typeface="Consolas" panose="020B0609020204030204" pitchFamily="49" charset="0"/>
              </a:rPr>
              <a:t>args</a:t>
            </a:r>
            <a:r>
              <a:rPr lang="en-US" dirty="0">
                <a:latin typeface="Consolas" panose="020B0609020204030204" pitchFamily="49" charset="0"/>
              </a:rPr>
              <a:t>){</a:t>
            </a:r>
          </a:p>
          <a:p>
            <a:pPr marL="0" indent="0">
              <a:buNone/>
            </a:pPr>
            <a:endParaRPr lang="en-US" dirty="0"/>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320013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EBEFB-6D27-AEF9-0233-86D50828AE12}"/>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5D29CB02-E815-1B80-BFB4-2B12900684A6}"/>
              </a:ext>
            </a:extLst>
          </p:cNvPr>
          <p:cNvSpPr>
            <a:spLocks noGrp="1"/>
          </p:cNvSpPr>
          <p:nvPr>
            <p:ph idx="1"/>
          </p:nvPr>
        </p:nvSpPr>
        <p:spPr>
          <a:xfrm>
            <a:off x="540589" y="1403230"/>
            <a:ext cx="10813211" cy="4773733"/>
          </a:xfrm>
        </p:spPr>
        <p:txBody>
          <a:bodyPr>
            <a:normAutofit/>
          </a:bodyPr>
          <a:lstStyle/>
          <a:p>
            <a:pPr marL="0" indent="0">
              <a:buNone/>
            </a:pPr>
            <a:r>
              <a:rPr lang="en-US" dirty="0"/>
              <a:t>In contract to return type, we can give a method </a:t>
            </a:r>
            <a:r>
              <a:rPr lang="en-US" b="1" dirty="0"/>
              <a:t>any</a:t>
            </a:r>
            <a:r>
              <a:rPr lang="en-US" dirty="0"/>
              <a:t> number (including 0) of data items that it needs to do work.</a:t>
            </a:r>
          </a:p>
          <a:p>
            <a:pPr marL="0" indent="0">
              <a:buNone/>
            </a:pPr>
            <a:endParaRPr lang="en-US" dirty="0"/>
          </a:p>
          <a:p>
            <a:pPr marL="0" indent="0">
              <a:buNone/>
            </a:pPr>
            <a:r>
              <a:rPr lang="en-US" dirty="0"/>
              <a:t>When defining a method, the parameters are in a comma separated list:</a:t>
            </a:r>
          </a:p>
          <a:p>
            <a:pPr marL="0" indent="0">
              <a:buNone/>
            </a:pPr>
            <a:r>
              <a:rPr lang="en-US" dirty="0"/>
              <a:t>(type name, type name, …)</a:t>
            </a:r>
          </a:p>
          <a:p>
            <a:pPr marL="0" indent="0">
              <a:buNone/>
            </a:pPr>
            <a:r>
              <a:rPr lang="en-US" dirty="0">
                <a:latin typeface="Consolas" panose="020B0609020204030204" pitchFamily="49" charset="0"/>
              </a:rPr>
              <a:t>public </a:t>
            </a:r>
            <a:r>
              <a:rPr lang="en-US" dirty="0" err="1">
                <a:latin typeface="Consolas" panose="020B0609020204030204" pitchFamily="49" charset="0"/>
              </a:rPr>
              <a:t>changeCard</a:t>
            </a:r>
            <a:r>
              <a:rPr lang="en-US" dirty="0">
                <a:latin typeface="Consolas" panose="020B0609020204030204" pitchFamily="49" charset="0"/>
              </a:rPr>
              <a:t>(Rank r, Suit s) {}</a:t>
            </a:r>
          </a:p>
          <a:p>
            <a:pPr marL="0" indent="0">
              <a:buNone/>
            </a:pPr>
            <a:endParaRPr lang="en-US" dirty="0">
              <a:latin typeface="Consolas" panose="020B0609020204030204" pitchFamily="49" charset="0"/>
            </a:endParaRPr>
          </a:p>
          <a:p>
            <a:pPr marL="0" indent="0">
              <a:buNone/>
            </a:pPr>
            <a:r>
              <a:rPr lang="en-US" dirty="0"/>
              <a:t>Or no parameters:</a:t>
            </a:r>
          </a:p>
          <a:p>
            <a:pPr marL="0" indent="0">
              <a:buNone/>
            </a:pPr>
            <a:r>
              <a:rPr lang="en-US" dirty="0">
                <a:latin typeface="Consolas" panose="020B0609020204030204" pitchFamily="49" charset="0"/>
              </a:rPr>
              <a:t>public string ToString() {}</a:t>
            </a:r>
          </a:p>
        </p:txBody>
      </p:sp>
    </p:spTree>
    <p:extLst>
      <p:ext uri="{BB962C8B-B14F-4D97-AF65-F5344CB8AC3E}">
        <p14:creationId xmlns:p14="http://schemas.microsoft.com/office/powerpoint/2010/main" val="1586422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D4FD-3610-DEFA-8E70-E10E68391F72}"/>
              </a:ext>
            </a:extLst>
          </p:cNvPr>
          <p:cNvSpPr>
            <a:spLocks noGrp="1"/>
          </p:cNvSpPr>
          <p:nvPr>
            <p:ph type="title"/>
          </p:nvPr>
        </p:nvSpPr>
        <p:spPr/>
        <p:txBody>
          <a:bodyPr/>
          <a:lstStyle/>
          <a:p>
            <a:r>
              <a:rPr lang="en-US" dirty="0"/>
              <a:t>When do we make a class?</a:t>
            </a:r>
          </a:p>
        </p:txBody>
      </p:sp>
      <p:sp>
        <p:nvSpPr>
          <p:cNvPr id="3" name="Content Placeholder 2">
            <a:extLst>
              <a:ext uri="{FF2B5EF4-FFF2-40B4-BE49-F238E27FC236}">
                <a16:creationId xmlns:a16="http://schemas.microsoft.com/office/drawing/2014/main" id="{DEE2FE64-CC8B-A9CE-E182-93BB1E834CE4}"/>
              </a:ext>
            </a:extLst>
          </p:cNvPr>
          <p:cNvSpPr>
            <a:spLocks noGrp="1"/>
          </p:cNvSpPr>
          <p:nvPr>
            <p:ph idx="1"/>
          </p:nvPr>
        </p:nvSpPr>
        <p:spPr/>
        <p:txBody>
          <a:bodyPr/>
          <a:lstStyle/>
          <a:p>
            <a:pPr marL="0" indent="0">
              <a:buNone/>
            </a:pPr>
            <a:r>
              <a:rPr lang="en-US" dirty="0"/>
              <a:t>We want to represent something with complex data</a:t>
            </a:r>
          </a:p>
          <a:p>
            <a:pPr marL="0" indent="0">
              <a:buNone/>
            </a:pPr>
            <a:endParaRPr lang="en-US" dirty="0"/>
          </a:p>
          <a:p>
            <a:pPr marL="0" indent="0">
              <a:buNone/>
            </a:pPr>
            <a:r>
              <a:rPr lang="en-US" dirty="0"/>
              <a:t>int, float, char, boolean, String aren’t powerful enough</a:t>
            </a:r>
          </a:p>
          <a:p>
            <a:pPr marL="0" indent="0">
              <a:buNone/>
            </a:pPr>
            <a:endParaRPr lang="en-US" dirty="0"/>
          </a:p>
          <a:p>
            <a:pPr marL="0" indent="0">
              <a:buNone/>
            </a:pPr>
            <a:r>
              <a:rPr lang="en-US" dirty="0"/>
              <a:t>We want to supply behaviors  (methods)</a:t>
            </a:r>
          </a:p>
          <a:p>
            <a:pPr marL="0" indent="0">
              <a:buNone/>
            </a:pPr>
            <a:endParaRPr lang="en-US" dirty="0"/>
          </a:p>
          <a:p>
            <a:pPr marL="0" indent="0">
              <a:buNone/>
            </a:pPr>
            <a:r>
              <a:rPr lang="en-US" dirty="0"/>
              <a:t>We want to supply constraints (control changes)</a:t>
            </a:r>
          </a:p>
        </p:txBody>
      </p:sp>
    </p:spTree>
    <p:extLst>
      <p:ext uri="{BB962C8B-B14F-4D97-AF65-F5344CB8AC3E}">
        <p14:creationId xmlns:p14="http://schemas.microsoft.com/office/powerpoint/2010/main" val="1087733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EBEFB-6D27-AEF9-0233-86D50828AE12}"/>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5D29CB02-E815-1B80-BFB4-2B12900684A6}"/>
              </a:ext>
            </a:extLst>
          </p:cNvPr>
          <p:cNvSpPr>
            <a:spLocks noGrp="1"/>
          </p:cNvSpPr>
          <p:nvPr>
            <p:ph idx="1"/>
          </p:nvPr>
        </p:nvSpPr>
        <p:spPr>
          <a:xfrm>
            <a:off x="540589" y="1825625"/>
            <a:ext cx="10813211" cy="4351338"/>
          </a:xfrm>
        </p:spPr>
        <p:txBody>
          <a:bodyPr/>
          <a:lstStyle/>
          <a:p>
            <a:pPr marL="0" indent="0">
              <a:buNone/>
            </a:pPr>
            <a:r>
              <a:rPr lang="en-US" dirty="0"/>
              <a:t>In contract to return type, we can give a method </a:t>
            </a:r>
            <a:r>
              <a:rPr lang="en-US" b="1" dirty="0"/>
              <a:t>any</a:t>
            </a:r>
            <a:r>
              <a:rPr lang="en-US" dirty="0"/>
              <a:t> number (including 0) of data items that it needs to do work.</a:t>
            </a:r>
          </a:p>
          <a:p>
            <a:pPr marL="0" indent="0">
              <a:buNone/>
            </a:pPr>
            <a:endParaRPr lang="en-US" dirty="0"/>
          </a:p>
          <a:p>
            <a:pPr marL="0" indent="0">
              <a:buNone/>
            </a:pPr>
            <a:r>
              <a:rPr lang="en-US" dirty="0"/>
              <a:t>It is bad style to have more than a few parameters, typically. It is a sign (we call this a “code smell”) that your method is doing too much. </a:t>
            </a:r>
          </a:p>
          <a:p>
            <a:pPr marL="0" indent="0">
              <a:buNone/>
            </a:pPr>
            <a:endParaRPr lang="en-US" dirty="0"/>
          </a:p>
          <a:p>
            <a:pPr marL="0" indent="0">
              <a:buNone/>
            </a:pPr>
            <a:r>
              <a:rPr lang="en-US" dirty="0"/>
              <a:t>When defining a method, the parameters are in a comma separated list:</a:t>
            </a:r>
          </a:p>
          <a:p>
            <a:pPr marL="0" indent="0">
              <a:buNone/>
            </a:pPr>
            <a:r>
              <a:rPr lang="en-US" dirty="0"/>
              <a:t>type name, type name, …</a:t>
            </a:r>
          </a:p>
        </p:txBody>
      </p:sp>
    </p:spTree>
    <p:extLst>
      <p:ext uri="{BB962C8B-B14F-4D97-AF65-F5344CB8AC3E}">
        <p14:creationId xmlns:p14="http://schemas.microsoft.com/office/powerpoint/2010/main" val="3189548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BF42-852B-3CF6-1014-2B754BCECF52}"/>
              </a:ext>
            </a:extLst>
          </p:cNvPr>
          <p:cNvSpPr>
            <a:spLocks noGrp="1"/>
          </p:cNvSpPr>
          <p:nvPr>
            <p:ph type="title"/>
          </p:nvPr>
        </p:nvSpPr>
        <p:spPr/>
        <p:txBody>
          <a:bodyPr/>
          <a:lstStyle/>
          <a:p>
            <a:r>
              <a:rPr lang="en-US" dirty="0"/>
              <a:t>Body</a:t>
            </a:r>
          </a:p>
        </p:txBody>
      </p:sp>
      <p:sp>
        <p:nvSpPr>
          <p:cNvPr id="3" name="Content Placeholder 2">
            <a:extLst>
              <a:ext uri="{FF2B5EF4-FFF2-40B4-BE49-F238E27FC236}">
                <a16:creationId xmlns:a16="http://schemas.microsoft.com/office/drawing/2014/main" id="{3380271E-4E16-096E-BE60-3312A6F05397}"/>
              </a:ext>
            </a:extLst>
          </p:cNvPr>
          <p:cNvSpPr>
            <a:spLocks noGrp="1"/>
          </p:cNvSpPr>
          <p:nvPr>
            <p:ph idx="1"/>
          </p:nvPr>
        </p:nvSpPr>
        <p:spPr>
          <a:xfrm>
            <a:off x="483079" y="1454989"/>
            <a:ext cx="10870721" cy="4721974"/>
          </a:xfrm>
        </p:spPr>
        <p:txBody>
          <a:bodyPr>
            <a:normAutofit/>
          </a:bodyPr>
          <a:lstStyle/>
          <a:p>
            <a:pPr marL="0" indent="0">
              <a:buNone/>
            </a:pPr>
            <a:r>
              <a:rPr lang="en-US" dirty="0"/>
              <a:t>This is where the work gets done. Code goes inside the curly braces {}</a:t>
            </a:r>
          </a:p>
          <a:p>
            <a:pPr marL="0" indent="0">
              <a:buNone/>
            </a:pPr>
            <a:endParaRPr lang="en-US" dirty="0"/>
          </a:p>
          <a:p>
            <a:pPr marL="0" indent="0">
              <a:buNone/>
            </a:pPr>
            <a:r>
              <a:rPr lang="en-US" dirty="0"/>
              <a:t>Remember that you can access any of your members with or (preferably) without this.</a:t>
            </a:r>
          </a:p>
          <a:p>
            <a:pPr marL="0" indent="0">
              <a:buNone/>
            </a:pPr>
            <a:endParaRPr lang="en-US" dirty="0"/>
          </a:p>
          <a:p>
            <a:pPr marL="0" indent="0">
              <a:buNone/>
            </a:pPr>
            <a:r>
              <a:rPr lang="en-US" dirty="0"/>
              <a:t>Use “return” to set the return value.</a:t>
            </a:r>
          </a:p>
          <a:p>
            <a:pPr marL="0" indent="0">
              <a:buNone/>
            </a:pPr>
            <a:r>
              <a:rPr lang="en-US" dirty="0">
                <a:latin typeface="Consolas" panose="020B0609020204030204" pitchFamily="49" charset="0"/>
              </a:rPr>
              <a:t>public String </a:t>
            </a:r>
            <a:r>
              <a:rPr lang="en-US" dirty="0" err="1">
                <a:latin typeface="Consolas" panose="020B0609020204030204" pitchFamily="49" charset="0"/>
              </a:rPr>
              <a:t>toString</a:t>
            </a: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a:highlight>
                  <a:srgbClr val="FFFF00"/>
                </a:highlight>
                <a:latin typeface="Consolas" panose="020B0609020204030204" pitchFamily="49" charset="0"/>
              </a:rPr>
              <a:t>return</a:t>
            </a:r>
            <a:r>
              <a:rPr lang="en-US" dirty="0">
                <a:latin typeface="Consolas" panose="020B0609020204030204" pitchFamily="49" charset="0"/>
              </a:rPr>
              <a:t> </a:t>
            </a:r>
            <a:r>
              <a:rPr lang="en-US" dirty="0" err="1">
                <a:latin typeface="Consolas" panose="020B0609020204030204" pitchFamily="49" charset="0"/>
              </a:rPr>
              <a:t>rank.toString</a:t>
            </a:r>
            <a:r>
              <a:rPr lang="en-US" dirty="0">
                <a:latin typeface="Consolas" panose="020B0609020204030204" pitchFamily="49" charset="0"/>
              </a:rPr>
              <a:t>() + " of " + </a:t>
            </a:r>
            <a:r>
              <a:rPr lang="en-US" dirty="0" err="1">
                <a:latin typeface="Consolas" panose="020B0609020204030204" pitchFamily="49" charset="0"/>
              </a:rPr>
              <a:t>suit.toString</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15022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0B5A-7F82-3F8B-88E6-A2493153C59A}"/>
              </a:ext>
            </a:extLst>
          </p:cNvPr>
          <p:cNvSpPr>
            <a:spLocks noGrp="1"/>
          </p:cNvSpPr>
          <p:nvPr>
            <p:ph type="title"/>
          </p:nvPr>
        </p:nvSpPr>
        <p:spPr/>
        <p:txBody>
          <a:bodyPr/>
          <a:lstStyle/>
          <a:p>
            <a:r>
              <a:rPr lang="en-US" dirty="0"/>
              <a:t>Static - Methods</a:t>
            </a:r>
          </a:p>
        </p:txBody>
      </p:sp>
      <p:sp>
        <p:nvSpPr>
          <p:cNvPr id="3" name="Content Placeholder 2">
            <a:extLst>
              <a:ext uri="{FF2B5EF4-FFF2-40B4-BE49-F238E27FC236}">
                <a16:creationId xmlns:a16="http://schemas.microsoft.com/office/drawing/2014/main" id="{BD467D35-0227-4E78-3FFB-997E0F14D3AC}"/>
              </a:ext>
            </a:extLst>
          </p:cNvPr>
          <p:cNvSpPr>
            <a:spLocks noGrp="1"/>
          </p:cNvSpPr>
          <p:nvPr>
            <p:ph idx="1"/>
          </p:nvPr>
        </p:nvSpPr>
        <p:spPr/>
        <p:txBody>
          <a:bodyPr>
            <a:normAutofit lnSpcReduction="10000"/>
          </a:bodyPr>
          <a:lstStyle/>
          <a:p>
            <a:pPr marL="0" indent="0">
              <a:buNone/>
            </a:pPr>
            <a:r>
              <a:rPr lang="en-US" dirty="0"/>
              <a:t>static means that you don’t need an instance of the object to access this. You can consider these as “shared”.</a:t>
            </a:r>
          </a:p>
          <a:p>
            <a:pPr marL="0" indent="0">
              <a:buNone/>
            </a:pPr>
            <a:endParaRPr lang="en-US" dirty="0"/>
          </a:p>
          <a:p>
            <a:pPr marL="0" indent="0">
              <a:buNone/>
            </a:pPr>
            <a:r>
              <a:rPr lang="en-US" dirty="0"/>
              <a:t>Static methods are somewhat common:</a:t>
            </a:r>
          </a:p>
          <a:p>
            <a:pPr marL="0" indent="0">
              <a:buNone/>
            </a:pPr>
            <a:r>
              <a:rPr lang="en-US" dirty="0"/>
              <a:t>	Special cases of creation (like </a:t>
            </a:r>
            <a:r>
              <a:rPr lang="en-US" dirty="0" err="1"/>
              <a:t>newDeck</a:t>
            </a:r>
            <a:r>
              <a:rPr lang="en-US" dirty="0"/>
              <a:t> of cards)</a:t>
            </a:r>
          </a:p>
          <a:p>
            <a:pPr marL="0" indent="0">
              <a:buNone/>
            </a:pPr>
            <a:r>
              <a:rPr lang="en-US" dirty="0"/>
              <a:t>	Operations on a group of objects</a:t>
            </a:r>
          </a:p>
          <a:p>
            <a:pPr marL="0" indent="0">
              <a:buNone/>
            </a:pPr>
            <a:r>
              <a:rPr lang="en-US" dirty="0">
                <a:latin typeface="Consolas" panose="020B0609020204030204" pitchFamily="49" charset="0"/>
              </a:rPr>
              <a:t>public static Card[] </a:t>
            </a:r>
            <a:r>
              <a:rPr lang="en-US" dirty="0" err="1">
                <a:latin typeface="Consolas" panose="020B0609020204030204" pitchFamily="49" charset="0"/>
              </a:rPr>
              <a:t>newDeck</a:t>
            </a: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Card.newDeck</a:t>
            </a:r>
            <a:r>
              <a:rPr lang="en-US" dirty="0">
                <a:latin typeface="Consolas" panose="020B0609020204030204" pitchFamily="49" charset="0"/>
              </a:rPr>
              <a:t>(); // call </a:t>
            </a:r>
            <a:r>
              <a:rPr lang="en-US" dirty="0" err="1">
                <a:latin typeface="Consolas" panose="020B0609020204030204" pitchFamily="49" charset="0"/>
              </a:rPr>
              <a:t>newDeck</a:t>
            </a:r>
            <a:r>
              <a:rPr lang="en-US" dirty="0">
                <a:latin typeface="Consolas" panose="020B0609020204030204" pitchFamily="49" charset="0"/>
              </a:rPr>
              <a:t> by </a:t>
            </a:r>
            <a:r>
              <a:rPr lang="en-US" dirty="0" err="1">
                <a:latin typeface="Consolas" panose="020B0609020204030204" pitchFamily="49" charset="0"/>
              </a:rPr>
              <a:t>class.method</a:t>
            </a:r>
            <a:r>
              <a:rPr lang="en-US" dirty="0">
                <a:latin typeface="Consolas" panose="020B0609020204030204" pitchFamily="49" charset="0"/>
              </a:rPr>
              <a:t>()</a:t>
            </a:r>
          </a:p>
        </p:txBody>
      </p:sp>
    </p:spTree>
    <p:extLst>
      <p:ext uri="{BB962C8B-B14F-4D97-AF65-F5344CB8AC3E}">
        <p14:creationId xmlns:p14="http://schemas.microsoft.com/office/powerpoint/2010/main" val="75401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0B5A-7F82-3F8B-88E6-A2493153C59A}"/>
              </a:ext>
            </a:extLst>
          </p:cNvPr>
          <p:cNvSpPr>
            <a:spLocks noGrp="1"/>
          </p:cNvSpPr>
          <p:nvPr>
            <p:ph type="title"/>
          </p:nvPr>
        </p:nvSpPr>
        <p:spPr/>
        <p:txBody>
          <a:bodyPr/>
          <a:lstStyle/>
          <a:p>
            <a:r>
              <a:rPr lang="en-US" dirty="0"/>
              <a:t>Static - Members</a:t>
            </a:r>
          </a:p>
        </p:txBody>
      </p:sp>
      <p:sp>
        <p:nvSpPr>
          <p:cNvPr id="3" name="Content Placeholder 2">
            <a:extLst>
              <a:ext uri="{FF2B5EF4-FFF2-40B4-BE49-F238E27FC236}">
                <a16:creationId xmlns:a16="http://schemas.microsoft.com/office/drawing/2014/main" id="{BD467D35-0227-4E78-3FFB-997E0F14D3AC}"/>
              </a:ext>
            </a:extLst>
          </p:cNvPr>
          <p:cNvSpPr>
            <a:spLocks noGrp="1"/>
          </p:cNvSpPr>
          <p:nvPr>
            <p:ph idx="1"/>
          </p:nvPr>
        </p:nvSpPr>
        <p:spPr/>
        <p:txBody>
          <a:bodyPr>
            <a:normAutofit fontScale="92500" lnSpcReduction="20000"/>
          </a:bodyPr>
          <a:lstStyle/>
          <a:p>
            <a:pPr marL="0" indent="0">
              <a:buNone/>
            </a:pPr>
            <a:r>
              <a:rPr lang="en-US" dirty="0"/>
              <a:t>Static members are very rare. </a:t>
            </a:r>
          </a:p>
          <a:p>
            <a:pPr marL="0" indent="0">
              <a:buNone/>
            </a:pPr>
            <a:endParaRPr lang="en-US" dirty="0"/>
          </a:p>
          <a:p>
            <a:pPr marL="0" indent="0">
              <a:buNone/>
            </a:pPr>
            <a:r>
              <a:rPr lang="en-US" dirty="0"/>
              <a:t>For unchanging values, we can “just” use final:</a:t>
            </a:r>
          </a:p>
          <a:p>
            <a:pPr marL="0" indent="0">
              <a:buNone/>
            </a:pPr>
            <a:endParaRPr lang="en-US" dirty="0"/>
          </a:p>
          <a:p>
            <a:pPr marL="0" indent="0">
              <a:buNone/>
            </a:pPr>
            <a:r>
              <a:rPr lang="en-US" dirty="0">
                <a:latin typeface="Consolas" panose="020B0609020204030204" pitchFamily="49" charset="0"/>
              </a:rPr>
              <a:t>class Card {</a:t>
            </a:r>
          </a:p>
          <a:p>
            <a:pPr marL="0" indent="0">
              <a:buNone/>
            </a:pPr>
            <a:r>
              <a:rPr lang="en-US" dirty="0">
                <a:latin typeface="Consolas" panose="020B0609020204030204" pitchFamily="49" charset="0"/>
              </a:rPr>
              <a:t>	public final int </a:t>
            </a:r>
            <a:r>
              <a:rPr lang="en-US" dirty="0" err="1">
                <a:latin typeface="Consolas" panose="020B0609020204030204" pitchFamily="49" charset="0"/>
              </a:rPr>
              <a:t>cardCount</a:t>
            </a:r>
            <a:r>
              <a:rPr lang="en-US" dirty="0">
                <a:latin typeface="Consolas" panose="020B0609020204030204" pitchFamily="49" charset="0"/>
              </a:rPr>
              <a:t> = 52;</a:t>
            </a:r>
          </a:p>
          <a:p>
            <a:pPr marL="0" indent="0">
              <a:buNone/>
            </a:pPr>
            <a:r>
              <a:rPr lang="en-US" dirty="0">
                <a:latin typeface="Consolas" panose="020B0609020204030204" pitchFamily="49" charset="0"/>
              </a:rPr>
              <a:t>	public static int </a:t>
            </a:r>
            <a:r>
              <a:rPr lang="en-US" dirty="0" err="1">
                <a:latin typeface="Consolas" panose="020B0609020204030204" pitchFamily="49" charset="0"/>
              </a:rPr>
              <a:t>cardsLeftInDeck</a:t>
            </a:r>
            <a:r>
              <a:rPr lang="en-US" dirty="0">
                <a:latin typeface="Consolas" panose="020B0609020204030204" pitchFamily="49" charset="0"/>
              </a:rPr>
              <a:t> = 20;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int x = </a:t>
            </a:r>
            <a:r>
              <a:rPr lang="en-US" dirty="0" err="1">
                <a:latin typeface="Consolas" panose="020B0609020204030204" pitchFamily="49" charset="0"/>
              </a:rPr>
              <a:t>Card.cardCount</a:t>
            </a:r>
            <a:endParaRPr lang="en-US" dirty="0">
              <a:latin typeface="Consolas" panose="020B0609020204030204" pitchFamily="49" charset="0"/>
            </a:endParaRPr>
          </a:p>
          <a:p>
            <a:pPr marL="0" indent="0">
              <a:buNone/>
            </a:pPr>
            <a:r>
              <a:rPr lang="en-US" dirty="0" err="1">
                <a:latin typeface="Consolas" panose="020B0609020204030204" pitchFamily="49" charset="0"/>
              </a:rPr>
              <a:t>Card.cardsLeftInDeck</a:t>
            </a:r>
            <a:r>
              <a:rPr lang="en-US" dirty="0">
                <a:latin typeface="Consolas" panose="020B0609020204030204" pitchFamily="49" charset="0"/>
              </a:rPr>
              <a:t> = 10;</a:t>
            </a:r>
          </a:p>
          <a:p>
            <a:pPr marL="0" indent="0">
              <a:buNone/>
            </a:pPr>
            <a:endParaRPr lang="en-US" dirty="0"/>
          </a:p>
        </p:txBody>
      </p:sp>
    </p:spTree>
    <p:extLst>
      <p:ext uri="{BB962C8B-B14F-4D97-AF65-F5344CB8AC3E}">
        <p14:creationId xmlns:p14="http://schemas.microsoft.com/office/powerpoint/2010/main" val="891072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A20A-828F-D714-C77F-F99FEF06D1F6}"/>
              </a:ext>
            </a:extLst>
          </p:cNvPr>
          <p:cNvSpPr>
            <a:spLocks noGrp="1"/>
          </p:cNvSpPr>
          <p:nvPr>
            <p:ph type="title"/>
          </p:nvPr>
        </p:nvSpPr>
        <p:spPr/>
        <p:txBody>
          <a:bodyPr/>
          <a:lstStyle/>
          <a:p>
            <a:r>
              <a:rPr lang="en-US" dirty="0"/>
              <a:t>Data Hiding</a:t>
            </a:r>
          </a:p>
        </p:txBody>
      </p:sp>
      <p:sp>
        <p:nvSpPr>
          <p:cNvPr id="3" name="Content Placeholder 2">
            <a:extLst>
              <a:ext uri="{FF2B5EF4-FFF2-40B4-BE49-F238E27FC236}">
                <a16:creationId xmlns:a16="http://schemas.microsoft.com/office/drawing/2014/main" id="{DBA41371-B27D-2CF5-B18A-9AC77D581497}"/>
              </a:ext>
            </a:extLst>
          </p:cNvPr>
          <p:cNvSpPr>
            <a:spLocks noGrp="1"/>
          </p:cNvSpPr>
          <p:nvPr>
            <p:ph idx="1"/>
          </p:nvPr>
        </p:nvSpPr>
        <p:spPr/>
        <p:txBody>
          <a:bodyPr>
            <a:normAutofit lnSpcReduction="10000"/>
          </a:bodyPr>
          <a:lstStyle/>
          <a:p>
            <a:pPr marL="0" indent="0">
              <a:buNone/>
            </a:pPr>
            <a:r>
              <a:rPr lang="en-US" dirty="0"/>
              <a:t>There are a lot of misconceptions about public/private.</a:t>
            </a:r>
          </a:p>
          <a:p>
            <a:pPr marL="0" indent="0">
              <a:buNone/>
            </a:pPr>
            <a:endParaRPr lang="en-US" dirty="0"/>
          </a:p>
          <a:p>
            <a:pPr marL="0" indent="0">
              <a:buNone/>
            </a:pPr>
            <a:r>
              <a:rPr lang="en-US" dirty="0"/>
              <a:t>This is not a security feature.</a:t>
            </a:r>
          </a:p>
          <a:p>
            <a:pPr marL="0" indent="0">
              <a:buNone/>
            </a:pPr>
            <a:endParaRPr lang="en-US" dirty="0"/>
          </a:p>
          <a:p>
            <a:pPr marL="0" indent="0">
              <a:buNone/>
            </a:pPr>
            <a:r>
              <a:rPr lang="en-US" dirty="0"/>
              <a:t>This is about reducing the amount you (the programmer) have to think about.</a:t>
            </a:r>
          </a:p>
          <a:p>
            <a:pPr marL="0" indent="0">
              <a:buNone/>
            </a:pPr>
            <a:endParaRPr lang="en-US" dirty="0"/>
          </a:p>
          <a:p>
            <a:pPr marL="0" indent="0">
              <a:buNone/>
            </a:pPr>
            <a:r>
              <a:rPr lang="en-US" dirty="0"/>
              <a:t>It is </a:t>
            </a:r>
            <a:r>
              <a:rPr lang="en-US" b="1" dirty="0"/>
              <a:t>much</a:t>
            </a:r>
            <a:r>
              <a:rPr lang="en-US" dirty="0"/>
              <a:t> easier to use a class that hides as much as possible. </a:t>
            </a:r>
          </a:p>
          <a:p>
            <a:pPr marL="0" indent="0">
              <a:buNone/>
            </a:pPr>
            <a:r>
              <a:rPr lang="en-US" dirty="0"/>
              <a:t>Even if you wrote it. </a:t>
            </a:r>
          </a:p>
        </p:txBody>
      </p:sp>
    </p:spTree>
    <p:extLst>
      <p:ext uri="{BB962C8B-B14F-4D97-AF65-F5344CB8AC3E}">
        <p14:creationId xmlns:p14="http://schemas.microsoft.com/office/powerpoint/2010/main" val="1447459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EB77-4D1D-A45D-B51C-488ABB10F403}"/>
              </a:ext>
            </a:extLst>
          </p:cNvPr>
          <p:cNvSpPr>
            <a:spLocks noGrp="1"/>
          </p:cNvSpPr>
          <p:nvPr>
            <p:ph type="title"/>
          </p:nvPr>
        </p:nvSpPr>
        <p:spPr/>
        <p:txBody>
          <a:bodyPr/>
          <a:lstStyle/>
          <a:p>
            <a:r>
              <a:rPr lang="en-US" dirty="0"/>
              <a:t>Data Hiding</a:t>
            </a:r>
          </a:p>
        </p:txBody>
      </p:sp>
      <p:sp>
        <p:nvSpPr>
          <p:cNvPr id="3" name="Content Placeholder 2">
            <a:extLst>
              <a:ext uri="{FF2B5EF4-FFF2-40B4-BE49-F238E27FC236}">
                <a16:creationId xmlns:a16="http://schemas.microsoft.com/office/drawing/2014/main" id="{111649D1-9C9B-C431-81CA-D7830145650A}"/>
              </a:ext>
            </a:extLst>
          </p:cNvPr>
          <p:cNvSpPr>
            <a:spLocks noGrp="1"/>
          </p:cNvSpPr>
          <p:nvPr>
            <p:ph idx="1"/>
          </p:nvPr>
        </p:nvSpPr>
        <p:spPr/>
        <p:txBody>
          <a:bodyPr/>
          <a:lstStyle/>
          <a:p>
            <a:pPr marL="0" indent="0">
              <a:buNone/>
            </a:pPr>
            <a:r>
              <a:rPr lang="en-US" dirty="0"/>
              <a:t>Another valuable feature of data hiding might surprise you. By splitting up the work into the affected classes, you tend to break your code up into smaller pieces. </a:t>
            </a:r>
          </a:p>
          <a:p>
            <a:pPr marL="0" indent="0">
              <a:buNone/>
            </a:pPr>
            <a:endParaRPr lang="en-US" dirty="0"/>
          </a:p>
          <a:p>
            <a:pPr marL="0" indent="0">
              <a:buNone/>
            </a:pPr>
            <a:r>
              <a:rPr lang="en-US" dirty="0"/>
              <a:t>Naming is a key part of this process. When you break the code up </a:t>
            </a:r>
            <a:r>
              <a:rPr lang="en-US" b="1" dirty="0"/>
              <a:t>and</a:t>
            </a:r>
            <a:r>
              <a:rPr lang="en-US" dirty="0"/>
              <a:t> give those methods descriptive names, your code becomes easier to understand.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4881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E293-DE54-CE74-21BB-49A2EC5AF750}"/>
              </a:ext>
            </a:extLst>
          </p:cNvPr>
          <p:cNvSpPr>
            <a:spLocks noGrp="1"/>
          </p:cNvSpPr>
          <p:nvPr>
            <p:ph type="title"/>
          </p:nvPr>
        </p:nvSpPr>
        <p:spPr/>
        <p:txBody>
          <a:bodyPr/>
          <a:lstStyle/>
          <a:p>
            <a:r>
              <a:rPr lang="en-US" dirty="0"/>
              <a:t>Data Hiding</a:t>
            </a:r>
          </a:p>
        </p:txBody>
      </p:sp>
      <p:sp>
        <p:nvSpPr>
          <p:cNvPr id="3" name="Content Placeholder 2">
            <a:extLst>
              <a:ext uri="{FF2B5EF4-FFF2-40B4-BE49-F238E27FC236}">
                <a16:creationId xmlns:a16="http://schemas.microsoft.com/office/drawing/2014/main" id="{CE5A6949-5AA6-027B-4B40-441D5948FDF4}"/>
              </a:ext>
            </a:extLst>
          </p:cNvPr>
          <p:cNvSpPr>
            <a:spLocks noGrp="1"/>
          </p:cNvSpPr>
          <p:nvPr>
            <p:ph idx="1"/>
          </p:nvPr>
        </p:nvSpPr>
        <p:spPr/>
        <p:txBody>
          <a:bodyPr/>
          <a:lstStyle/>
          <a:p>
            <a:pPr marL="0" indent="0">
              <a:buNone/>
            </a:pPr>
            <a:r>
              <a:rPr lang="en-US" dirty="0"/>
              <a:t>Data hiding is also about reducing bugs.</a:t>
            </a:r>
          </a:p>
          <a:p>
            <a:pPr marL="0" indent="0">
              <a:buNone/>
            </a:pPr>
            <a:endParaRPr lang="en-US" dirty="0"/>
          </a:p>
          <a:p>
            <a:pPr marL="0" indent="0">
              <a:buNone/>
            </a:pPr>
            <a:r>
              <a:rPr lang="en-US" dirty="0"/>
              <a:t>If the only way for some variable (member) to change is from within the class, you can reason a lot more about it than if you have to look anywhere and everywhere in your program for code that changes the variable. This helps you to think carefully about the valid values for fields. </a:t>
            </a:r>
          </a:p>
          <a:p>
            <a:pPr marL="0" indent="0">
              <a:buNone/>
            </a:pPr>
            <a:endParaRPr lang="en-US" dirty="0"/>
          </a:p>
          <a:p>
            <a:pPr marL="0" indent="0">
              <a:buNone/>
            </a:pPr>
            <a:r>
              <a:rPr lang="en-US" dirty="0"/>
              <a:t>We also call this </a:t>
            </a:r>
            <a:r>
              <a:rPr lang="en-US" b="1" dirty="0"/>
              <a:t>encapsulation</a:t>
            </a:r>
            <a:r>
              <a:rPr lang="en-US" dirty="0"/>
              <a:t>. </a:t>
            </a:r>
          </a:p>
        </p:txBody>
      </p:sp>
    </p:spTree>
    <p:extLst>
      <p:ext uri="{BB962C8B-B14F-4D97-AF65-F5344CB8AC3E}">
        <p14:creationId xmlns:p14="http://schemas.microsoft.com/office/powerpoint/2010/main" val="167327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FF3B-8C00-5BBA-D18B-614F2C25516E}"/>
              </a:ext>
            </a:extLst>
          </p:cNvPr>
          <p:cNvSpPr>
            <a:spLocks noGrp="1"/>
          </p:cNvSpPr>
          <p:nvPr>
            <p:ph type="title"/>
          </p:nvPr>
        </p:nvSpPr>
        <p:spPr/>
        <p:txBody>
          <a:bodyPr/>
          <a:lstStyle/>
          <a:p>
            <a:r>
              <a:rPr lang="en-US" dirty="0"/>
              <a:t>Special Methods – Accessors and Mutators</a:t>
            </a:r>
          </a:p>
        </p:txBody>
      </p:sp>
      <p:sp>
        <p:nvSpPr>
          <p:cNvPr id="3" name="Content Placeholder 2">
            <a:extLst>
              <a:ext uri="{FF2B5EF4-FFF2-40B4-BE49-F238E27FC236}">
                <a16:creationId xmlns:a16="http://schemas.microsoft.com/office/drawing/2014/main" id="{5D64F5C7-E3FB-2B3F-48B4-196975E1EAA2}"/>
              </a:ext>
            </a:extLst>
          </p:cNvPr>
          <p:cNvSpPr>
            <a:spLocks noGrp="1"/>
          </p:cNvSpPr>
          <p:nvPr>
            <p:ph idx="1"/>
          </p:nvPr>
        </p:nvSpPr>
        <p:spPr/>
        <p:txBody>
          <a:bodyPr/>
          <a:lstStyle/>
          <a:p>
            <a:pPr marL="0" indent="0">
              <a:buNone/>
            </a:pPr>
            <a:r>
              <a:rPr lang="en-US" dirty="0"/>
              <a:t>Sometimes called “getters” and “setters” (please, please </a:t>
            </a:r>
            <a:r>
              <a:rPr lang="en-US" b="1" dirty="0"/>
              <a:t>don’t</a:t>
            </a:r>
            <a:r>
              <a:rPr lang="en-US" dirty="0"/>
              <a:t>)</a:t>
            </a:r>
          </a:p>
          <a:p>
            <a:pPr marL="0" indent="0">
              <a:buNone/>
            </a:pPr>
            <a:endParaRPr lang="en-US" dirty="0"/>
          </a:p>
          <a:p>
            <a:pPr marL="0" indent="0">
              <a:buNone/>
            </a:pPr>
            <a:r>
              <a:rPr lang="en-US" dirty="0"/>
              <a:t>These are the way to expose members (which are private) to the outside world. </a:t>
            </a:r>
          </a:p>
          <a:p>
            <a:pPr marL="0" indent="0">
              <a:buNone/>
            </a:pPr>
            <a:endParaRPr lang="en-US" dirty="0"/>
          </a:p>
          <a:p>
            <a:pPr marL="0" indent="0">
              <a:buNone/>
            </a:pPr>
            <a:r>
              <a:rPr lang="en-US" dirty="0"/>
              <a:t>Why go through all of this? Why not just make them public?</a:t>
            </a:r>
          </a:p>
          <a:p>
            <a:pPr marL="0" indent="0">
              <a:buNone/>
            </a:pPr>
            <a:endParaRPr lang="en-US" dirty="0"/>
          </a:p>
          <a:p>
            <a:pPr marL="0" indent="0">
              <a:buNone/>
            </a:pPr>
            <a:r>
              <a:rPr lang="en-US" dirty="0"/>
              <a:t>Because you can add code to validate changes in here.</a:t>
            </a:r>
          </a:p>
        </p:txBody>
      </p:sp>
    </p:spTree>
    <p:extLst>
      <p:ext uri="{BB962C8B-B14F-4D97-AF65-F5344CB8AC3E}">
        <p14:creationId xmlns:p14="http://schemas.microsoft.com/office/powerpoint/2010/main" val="2211779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767E-694B-3533-E63A-7DC2BC8EBF7A}"/>
              </a:ext>
            </a:extLst>
          </p:cNvPr>
          <p:cNvSpPr>
            <a:spLocks noGrp="1"/>
          </p:cNvSpPr>
          <p:nvPr>
            <p:ph type="title"/>
          </p:nvPr>
        </p:nvSpPr>
        <p:spPr/>
        <p:txBody>
          <a:bodyPr/>
          <a:lstStyle/>
          <a:p>
            <a:r>
              <a:rPr lang="en-US" dirty="0"/>
              <a:t>Making accessors and mutators</a:t>
            </a:r>
          </a:p>
        </p:txBody>
      </p:sp>
      <p:sp>
        <p:nvSpPr>
          <p:cNvPr id="3" name="Content Placeholder 2">
            <a:extLst>
              <a:ext uri="{FF2B5EF4-FFF2-40B4-BE49-F238E27FC236}">
                <a16:creationId xmlns:a16="http://schemas.microsoft.com/office/drawing/2014/main" id="{C4D2C8FE-371C-21F4-32D0-4F03B9342CBB}"/>
              </a:ext>
            </a:extLst>
          </p:cNvPr>
          <p:cNvSpPr>
            <a:spLocks noGrp="1"/>
          </p:cNvSpPr>
          <p:nvPr>
            <p:ph idx="1"/>
          </p:nvPr>
        </p:nvSpPr>
        <p:spPr/>
        <p:txBody>
          <a:bodyPr>
            <a:normAutofit lnSpcReduction="10000"/>
          </a:bodyPr>
          <a:lstStyle/>
          <a:p>
            <a:pPr marL="0" indent="0">
              <a:buNone/>
            </a:pPr>
            <a:r>
              <a:rPr lang="en-US" u="sng" dirty="0"/>
              <a:t>Accessors</a:t>
            </a:r>
            <a:br>
              <a:rPr lang="en-US" dirty="0"/>
            </a:br>
            <a:r>
              <a:rPr lang="en-US" dirty="0"/>
              <a:t>The return type should match the type of the member.</a:t>
            </a:r>
          </a:p>
          <a:p>
            <a:pPr marL="0" indent="0">
              <a:buNone/>
            </a:pPr>
            <a:r>
              <a:rPr lang="en-US" dirty="0"/>
              <a:t>The name should be </a:t>
            </a:r>
            <a:r>
              <a:rPr lang="en-US" dirty="0" err="1"/>
              <a:t>getMemberName</a:t>
            </a:r>
            <a:endParaRPr lang="en-US" dirty="0"/>
          </a:p>
          <a:p>
            <a:pPr marL="0" indent="0">
              <a:buNone/>
            </a:pPr>
            <a:r>
              <a:rPr lang="en-US" dirty="0"/>
              <a:t>Should take no parameters</a:t>
            </a:r>
          </a:p>
          <a:p>
            <a:pPr marL="0" indent="0">
              <a:buNone/>
            </a:pPr>
            <a:endParaRPr lang="en-US" dirty="0"/>
          </a:p>
          <a:p>
            <a:pPr marL="0" indent="0">
              <a:buNone/>
            </a:pPr>
            <a:r>
              <a:rPr lang="en-US" u="sng" dirty="0"/>
              <a:t>Mutators</a:t>
            </a:r>
            <a:endParaRPr lang="en-US" dirty="0"/>
          </a:p>
          <a:p>
            <a:pPr marL="0" indent="0">
              <a:buNone/>
            </a:pPr>
            <a:r>
              <a:rPr lang="en-US" dirty="0"/>
              <a:t>Should be void return type.</a:t>
            </a:r>
          </a:p>
          <a:p>
            <a:pPr marL="0" indent="0">
              <a:buNone/>
            </a:pPr>
            <a:r>
              <a:rPr lang="en-US" dirty="0"/>
              <a:t>The name should be </a:t>
            </a:r>
            <a:r>
              <a:rPr lang="en-US" dirty="0" err="1"/>
              <a:t>setMemberName</a:t>
            </a:r>
            <a:endParaRPr lang="en-US" dirty="0"/>
          </a:p>
          <a:p>
            <a:pPr marL="0" indent="0">
              <a:buNone/>
            </a:pPr>
            <a:r>
              <a:rPr lang="en-US" dirty="0"/>
              <a:t>Should take one parameter of the same type as the member.</a:t>
            </a:r>
          </a:p>
        </p:txBody>
      </p:sp>
    </p:spTree>
    <p:extLst>
      <p:ext uri="{BB962C8B-B14F-4D97-AF65-F5344CB8AC3E}">
        <p14:creationId xmlns:p14="http://schemas.microsoft.com/office/powerpoint/2010/main" val="354948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D9B-E258-F7F2-FAB9-6223BB5D70CC}"/>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9C9FD970-A377-6A9A-5AEC-56C642DD815C}"/>
              </a:ext>
            </a:extLst>
          </p:cNvPr>
          <p:cNvSpPr>
            <a:spLocks noGrp="1"/>
          </p:cNvSpPr>
          <p:nvPr>
            <p:ph idx="1"/>
          </p:nvPr>
        </p:nvSpPr>
        <p:spPr/>
        <p:txBody>
          <a:bodyPr>
            <a:normAutofit fontScale="92500" lnSpcReduction="20000"/>
          </a:bodyPr>
          <a:lstStyle/>
          <a:p>
            <a:pPr marL="0" indent="0">
              <a:buNone/>
            </a:pPr>
            <a:r>
              <a:rPr lang="en-US" dirty="0"/>
              <a:t>Add to class Card:</a:t>
            </a:r>
          </a:p>
          <a:p>
            <a:pPr marL="0" indent="0">
              <a:buNone/>
            </a:pPr>
            <a:r>
              <a:rPr lang="en-US" dirty="0">
                <a:latin typeface="Consolas" panose="020B0609020204030204" pitchFamily="49" charset="0"/>
              </a:rPr>
              <a:t>public Rank </a:t>
            </a:r>
            <a:r>
              <a:rPr lang="en-US" dirty="0" err="1">
                <a:latin typeface="Consolas" panose="020B0609020204030204" pitchFamily="49" charset="0"/>
              </a:rPr>
              <a:t>getRank</a:t>
            </a:r>
            <a:r>
              <a:rPr lang="en-US" dirty="0">
                <a:latin typeface="Consolas" panose="020B0609020204030204" pitchFamily="49" charset="0"/>
              </a:rPr>
              <a:t>() { return rank;} // accessor</a:t>
            </a:r>
          </a:p>
          <a:p>
            <a:pPr marL="0" indent="0">
              <a:buNone/>
            </a:pPr>
            <a:r>
              <a:rPr lang="en-US" dirty="0">
                <a:latin typeface="Consolas" panose="020B0609020204030204" pitchFamily="49" charset="0"/>
              </a:rPr>
              <a:t>public void </a:t>
            </a:r>
            <a:r>
              <a:rPr lang="en-US" dirty="0" err="1">
                <a:latin typeface="Consolas" panose="020B0609020204030204" pitchFamily="49" charset="0"/>
              </a:rPr>
              <a:t>setRank</a:t>
            </a:r>
            <a:r>
              <a:rPr lang="en-US" dirty="0">
                <a:latin typeface="Consolas" panose="020B0609020204030204" pitchFamily="49" charset="0"/>
              </a:rPr>
              <a:t>(Rank </a:t>
            </a:r>
            <a:r>
              <a:rPr lang="en-US" dirty="0" err="1">
                <a:latin typeface="Consolas" panose="020B0609020204030204" pitchFamily="49" charset="0"/>
              </a:rPr>
              <a:t>newRank</a:t>
            </a:r>
            <a:r>
              <a:rPr lang="en-US" dirty="0">
                <a:latin typeface="Consolas" panose="020B0609020204030204" pitchFamily="49" charset="0"/>
              </a:rPr>
              <a:t>) // mutator</a:t>
            </a:r>
          </a:p>
          <a:p>
            <a:pPr marL="0" indent="0">
              <a:buNone/>
            </a:pPr>
            <a:r>
              <a:rPr lang="en-US" dirty="0">
                <a:latin typeface="Consolas" panose="020B0609020204030204" pitchFamily="49" charset="0"/>
              </a:rPr>
              <a:t>{ rank  = </a:t>
            </a:r>
            <a:r>
              <a:rPr lang="en-US" dirty="0" err="1">
                <a:latin typeface="Consolas" panose="020B0609020204030204" pitchFamily="49" charset="0"/>
              </a:rPr>
              <a:t>newRank</a:t>
            </a:r>
            <a:r>
              <a:rPr lang="en-US" dirty="0">
                <a:latin typeface="Consolas" panose="020B0609020204030204" pitchFamily="49" charset="0"/>
              </a:rPr>
              <a:t>;}</a:t>
            </a:r>
          </a:p>
          <a:p>
            <a:pPr marL="0" indent="0">
              <a:buNone/>
            </a:pPr>
            <a:endParaRPr lang="en-US" dirty="0"/>
          </a:p>
          <a:p>
            <a:pPr marL="0" indent="0">
              <a:buNone/>
            </a:pPr>
            <a:r>
              <a:rPr lang="en-US" dirty="0"/>
              <a:t>Using it:</a:t>
            </a:r>
          </a:p>
          <a:p>
            <a:pPr marL="0" indent="0">
              <a:buNone/>
            </a:pPr>
            <a:r>
              <a:rPr lang="en-US" dirty="0">
                <a:latin typeface="Consolas" panose="020B0609020204030204" pitchFamily="49" charset="0"/>
              </a:rPr>
              <a:t>Card ca = new Card(</a:t>
            </a:r>
            <a:r>
              <a:rPr lang="en-US" dirty="0" err="1">
                <a:latin typeface="Consolas" panose="020B0609020204030204" pitchFamily="49" charset="0"/>
              </a:rPr>
              <a:t>Suit.clubs</a:t>
            </a:r>
            <a:r>
              <a:rPr lang="en-US" dirty="0">
                <a:latin typeface="Consolas" panose="020B0609020204030204" pitchFamily="49" charset="0"/>
              </a:rPr>
              <a:t>, </a:t>
            </a:r>
            <a:r>
              <a:rPr lang="en-US" dirty="0" err="1">
                <a:latin typeface="Consolas" panose="020B0609020204030204" pitchFamily="49" charset="0"/>
              </a:rPr>
              <a:t>Rank.two</a:t>
            </a:r>
            <a:r>
              <a:rPr lang="en-US" dirty="0">
                <a:latin typeface="Consolas" panose="020B0609020204030204" pitchFamily="49" charset="0"/>
              </a:rPr>
              <a:t>);</a:t>
            </a:r>
          </a:p>
          <a:p>
            <a:pPr marL="0" indent="0">
              <a:buNone/>
            </a:pPr>
            <a:r>
              <a:rPr lang="en-US" dirty="0" err="1">
                <a:latin typeface="Consolas" panose="020B0609020204030204" pitchFamily="49" charset="0"/>
              </a:rPr>
              <a:t>System.out.println</a:t>
            </a:r>
            <a:r>
              <a:rPr lang="en-US" dirty="0">
                <a:latin typeface="Consolas" panose="020B0609020204030204" pitchFamily="49" charset="0"/>
              </a:rPr>
              <a:t>(</a:t>
            </a:r>
            <a:r>
              <a:rPr lang="en-US" dirty="0" err="1">
                <a:latin typeface="Consolas" panose="020B0609020204030204" pitchFamily="49" charset="0"/>
              </a:rPr>
              <a:t>ca.rank</a:t>
            </a:r>
            <a:r>
              <a:rPr lang="en-US" dirty="0">
                <a:latin typeface="Consolas" panose="020B0609020204030204" pitchFamily="49" charset="0"/>
              </a:rPr>
              <a:t>); // uses </a:t>
            </a:r>
            <a:r>
              <a:rPr lang="en-US" dirty="0" err="1">
                <a:latin typeface="Consolas" panose="020B0609020204030204" pitchFamily="49" charset="0"/>
              </a:rPr>
              <a:t>acccessor</a:t>
            </a:r>
            <a:endParaRPr lang="en-US" dirty="0">
              <a:latin typeface="Consolas" panose="020B0609020204030204" pitchFamily="49" charset="0"/>
            </a:endParaRPr>
          </a:p>
          <a:p>
            <a:pPr marL="0" indent="0">
              <a:buNone/>
            </a:pPr>
            <a:r>
              <a:rPr lang="en-US" dirty="0" err="1">
                <a:latin typeface="Consolas" panose="020B0609020204030204" pitchFamily="49" charset="0"/>
              </a:rPr>
              <a:t>ca.rank</a:t>
            </a:r>
            <a:r>
              <a:rPr lang="en-US" dirty="0">
                <a:latin typeface="Consolas" panose="020B0609020204030204" pitchFamily="49" charset="0"/>
              </a:rPr>
              <a:t> = </a:t>
            </a:r>
            <a:r>
              <a:rPr lang="en-US" dirty="0" err="1">
                <a:latin typeface="Consolas" panose="020B0609020204030204" pitchFamily="49" charset="0"/>
              </a:rPr>
              <a:t>Rank.three</a:t>
            </a:r>
            <a:r>
              <a:rPr lang="en-US" dirty="0">
                <a:latin typeface="Consolas" panose="020B0609020204030204" pitchFamily="49" charset="0"/>
              </a:rPr>
              <a:t>; // uses mutator</a:t>
            </a:r>
          </a:p>
          <a:p>
            <a:pPr marL="0" indent="0">
              <a:buNone/>
            </a:pPr>
            <a:r>
              <a:rPr lang="en-US" dirty="0" err="1">
                <a:latin typeface="Consolas" panose="020B0609020204030204" pitchFamily="49" charset="0"/>
              </a:rPr>
              <a:t>System.out.println</a:t>
            </a:r>
            <a:r>
              <a:rPr lang="en-US" dirty="0">
                <a:latin typeface="Consolas" panose="020B0609020204030204" pitchFamily="49" charset="0"/>
              </a:rPr>
              <a:t>(</a:t>
            </a:r>
            <a:r>
              <a:rPr lang="en-US" dirty="0" err="1">
                <a:latin typeface="Consolas" panose="020B0609020204030204" pitchFamily="49" charset="0"/>
              </a:rPr>
              <a:t>ca.rank</a:t>
            </a:r>
            <a:r>
              <a:rPr lang="en-US" dirty="0">
                <a:latin typeface="Consolas" panose="020B0609020204030204" pitchFamily="49" charset="0"/>
              </a:rPr>
              <a:t>); // uses </a:t>
            </a:r>
            <a:r>
              <a:rPr lang="en-US" dirty="0" err="1">
                <a:latin typeface="Consolas" panose="020B0609020204030204" pitchFamily="49" charset="0"/>
              </a:rPr>
              <a:t>acccessor</a:t>
            </a:r>
            <a:endParaRPr lang="en-US" dirty="0">
              <a:latin typeface="Consolas" panose="020B0609020204030204" pitchFamily="49" charset="0"/>
            </a:endParaRPr>
          </a:p>
        </p:txBody>
      </p:sp>
    </p:spTree>
    <p:extLst>
      <p:ext uri="{BB962C8B-B14F-4D97-AF65-F5344CB8AC3E}">
        <p14:creationId xmlns:p14="http://schemas.microsoft.com/office/powerpoint/2010/main" val="112156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B269-FC4D-6121-ADE8-DD8D6BCCD407}"/>
              </a:ext>
            </a:extLst>
          </p:cNvPr>
          <p:cNvSpPr>
            <a:spLocks noGrp="1"/>
          </p:cNvSpPr>
          <p:nvPr>
            <p:ph type="title"/>
          </p:nvPr>
        </p:nvSpPr>
        <p:spPr/>
        <p:txBody>
          <a:bodyPr/>
          <a:lstStyle/>
          <a:p>
            <a:r>
              <a:rPr lang="en-US" dirty="0"/>
              <a:t>Classes are models of real-world concepts</a:t>
            </a:r>
          </a:p>
        </p:txBody>
      </p:sp>
      <p:sp>
        <p:nvSpPr>
          <p:cNvPr id="3" name="Content Placeholder 2">
            <a:extLst>
              <a:ext uri="{FF2B5EF4-FFF2-40B4-BE49-F238E27FC236}">
                <a16:creationId xmlns:a16="http://schemas.microsoft.com/office/drawing/2014/main" id="{B031B5BA-1D58-4D99-43FF-BA4C17814487}"/>
              </a:ext>
            </a:extLst>
          </p:cNvPr>
          <p:cNvSpPr>
            <a:spLocks noGrp="1"/>
          </p:cNvSpPr>
          <p:nvPr>
            <p:ph idx="1"/>
          </p:nvPr>
        </p:nvSpPr>
        <p:spPr/>
        <p:txBody>
          <a:bodyPr/>
          <a:lstStyle/>
          <a:p>
            <a:pPr marL="0" indent="0">
              <a:buNone/>
            </a:pPr>
            <a:r>
              <a:rPr lang="en-US" dirty="0"/>
              <a:t>Your classes should represent something in the world that makes sense in the “world” of the problem that you are trying to solve. </a:t>
            </a:r>
          </a:p>
          <a:p>
            <a:pPr marL="0" indent="0">
              <a:buNone/>
            </a:pPr>
            <a:endParaRPr lang="en-US" dirty="0"/>
          </a:p>
          <a:p>
            <a:pPr marL="0" indent="0">
              <a:buNone/>
            </a:pPr>
            <a:r>
              <a:rPr lang="en-US" dirty="0"/>
              <a:t>If you are building a system to represent school, classes that make sense might be Student, Professor, Course, Registrar.</a:t>
            </a:r>
          </a:p>
          <a:p>
            <a:pPr marL="0" indent="0">
              <a:buNone/>
            </a:pPr>
            <a:endParaRPr lang="en-US" dirty="0"/>
          </a:p>
          <a:p>
            <a:pPr marL="0" indent="0">
              <a:buNone/>
            </a:pPr>
            <a:r>
              <a:rPr lang="en-US" dirty="0"/>
              <a:t>Let’s look at one case, though, where we could debate the value of a class: GPA.</a:t>
            </a:r>
          </a:p>
        </p:txBody>
      </p:sp>
    </p:spTree>
    <p:extLst>
      <p:ext uri="{BB962C8B-B14F-4D97-AF65-F5344CB8AC3E}">
        <p14:creationId xmlns:p14="http://schemas.microsoft.com/office/powerpoint/2010/main" val="4224165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86AD-F241-D540-BF78-4CE8F57118D1}"/>
              </a:ext>
            </a:extLst>
          </p:cNvPr>
          <p:cNvSpPr>
            <a:spLocks noGrp="1"/>
          </p:cNvSpPr>
          <p:nvPr>
            <p:ph type="title"/>
          </p:nvPr>
        </p:nvSpPr>
        <p:spPr/>
        <p:txBody>
          <a:bodyPr/>
          <a:lstStyle/>
          <a:p>
            <a:r>
              <a:rPr lang="en-US" dirty="0"/>
              <a:t>A rose by any other name…</a:t>
            </a:r>
          </a:p>
        </p:txBody>
      </p:sp>
      <p:sp>
        <p:nvSpPr>
          <p:cNvPr id="3" name="Content Placeholder 2">
            <a:extLst>
              <a:ext uri="{FF2B5EF4-FFF2-40B4-BE49-F238E27FC236}">
                <a16:creationId xmlns:a16="http://schemas.microsoft.com/office/drawing/2014/main" id="{323131CA-4CAE-8FBF-63C4-063B9740E241}"/>
              </a:ext>
            </a:extLst>
          </p:cNvPr>
          <p:cNvSpPr>
            <a:spLocks noGrp="1"/>
          </p:cNvSpPr>
          <p:nvPr>
            <p:ph idx="1"/>
          </p:nvPr>
        </p:nvSpPr>
        <p:spPr/>
        <p:txBody>
          <a:bodyPr>
            <a:normAutofit lnSpcReduction="10000"/>
          </a:bodyPr>
          <a:lstStyle/>
          <a:p>
            <a:pPr marL="0" indent="0">
              <a:buNone/>
            </a:pPr>
            <a:r>
              <a:rPr lang="en-US" dirty="0"/>
              <a:t>You might encounter a situation where you have two methods that should have the same name. </a:t>
            </a:r>
          </a:p>
          <a:p>
            <a:pPr marL="0" indent="0">
              <a:buNone/>
            </a:pPr>
            <a:endParaRPr lang="en-US" dirty="0"/>
          </a:p>
          <a:p>
            <a:pPr marL="0" indent="0">
              <a:buNone/>
            </a:pPr>
            <a:r>
              <a:rPr lang="en-US" dirty="0"/>
              <a:t>For example:</a:t>
            </a:r>
          </a:p>
          <a:p>
            <a:pPr marL="0" indent="0">
              <a:buNone/>
            </a:pPr>
            <a:r>
              <a:rPr lang="en-US" dirty="0"/>
              <a:t>	Sandwich make();</a:t>
            </a:r>
          </a:p>
          <a:p>
            <a:pPr marL="0" indent="0">
              <a:buNone/>
            </a:pPr>
            <a:r>
              <a:rPr lang="en-US" dirty="0"/>
              <a:t>	Sandwich make(Meat m, Cheese c);</a:t>
            </a:r>
          </a:p>
          <a:p>
            <a:pPr marL="0" indent="0">
              <a:buNone/>
            </a:pPr>
            <a:r>
              <a:rPr lang="en-US" dirty="0"/>
              <a:t>	Sandwich make (Meat m, Cheese c, Dressing d);</a:t>
            </a:r>
          </a:p>
          <a:p>
            <a:pPr marL="0" indent="0">
              <a:buNone/>
            </a:pPr>
            <a:endParaRPr lang="en-US" dirty="0"/>
          </a:p>
          <a:p>
            <a:pPr marL="0" indent="0">
              <a:buNone/>
            </a:pPr>
            <a:r>
              <a:rPr lang="en-US" dirty="0"/>
              <a:t>Is this OK? How does this work?</a:t>
            </a:r>
          </a:p>
        </p:txBody>
      </p:sp>
    </p:spTree>
    <p:extLst>
      <p:ext uri="{BB962C8B-B14F-4D97-AF65-F5344CB8AC3E}">
        <p14:creationId xmlns:p14="http://schemas.microsoft.com/office/powerpoint/2010/main" val="2358988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9806-B714-12C5-E62F-8A7F52598B81}"/>
              </a:ext>
            </a:extLst>
          </p:cNvPr>
          <p:cNvSpPr>
            <a:spLocks noGrp="1"/>
          </p:cNvSpPr>
          <p:nvPr>
            <p:ph type="title"/>
          </p:nvPr>
        </p:nvSpPr>
        <p:spPr/>
        <p:txBody>
          <a:bodyPr/>
          <a:lstStyle/>
          <a:p>
            <a:r>
              <a:rPr lang="en-US" dirty="0"/>
              <a:t>Method Overloading</a:t>
            </a:r>
          </a:p>
        </p:txBody>
      </p:sp>
      <p:sp>
        <p:nvSpPr>
          <p:cNvPr id="3" name="Content Placeholder 2">
            <a:extLst>
              <a:ext uri="{FF2B5EF4-FFF2-40B4-BE49-F238E27FC236}">
                <a16:creationId xmlns:a16="http://schemas.microsoft.com/office/drawing/2014/main" id="{30108482-7D85-70D0-49F0-A3AE38784A3D}"/>
              </a:ext>
            </a:extLst>
          </p:cNvPr>
          <p:cNvSpPr>
            <a:spLocks noGrp="1"/>
          </p:cNvSpPr>
          <p:nvPr>
            <p:ph idx="1"/>
          </p:nvPr>
        </p:nvSpPr>
        <p:spPr/>
        <p:txBody>
          <a:bodyPr/>
          <a:lstStyle/>
          <a:p>
            <a:pPr marL="0" indent="0">
              <a:buNone/>
            </a:pPr>
            <a:r>
              <a:rPr lang="en-US" dirty="0"/>
              <a:t>This is indeed OK, and, in fact, we can do it with constructors as well.</a:t>
            </a:r>
          </a:p>
          <a:p>
            <a:pPr marL="0" indent="0">
              <a:buNone/>
            </a:pPr>
            <a:endParaRPr lang="en-US" dirty="0"/>
          </a:p>
          <a:p>
            <a:pPr marL="0" indent="0">
              <a:buNone/>
            </a:pPr>
            <a:r>
              <a:rPr lang="en-US" dirty="0"/>
              <a:t>This is very useful when there is a default way to do something:</a:t>
            </a:r>
          </a:p>
          <a:p>
            <a:pPr marL="0" indent="0">
              <a:buNone/>
            </a:pPr>
            <a:r>
              <a:rPr lang="en-US" dirty="0"/>
              <a:t>	Sandwich make()</a:t>
            </a:r>
          </a:p>
          <a:p>
            <a:pPr marL="0" indent="0">
              <a:buNone/>
            </a:pPr>
            <a:r>
              <a:rPr lang="en-US" dirty="0"/>
              <a:t>But sometimes we want to do it a different way:</a:t>
            </a:r>
          </a:p>
          <a:p>
            <a:pPr marL="0" indent="0">
              <a:buNone/>
            </a:pPr>
            <a:r>
              <a:rPr lang="en-US" dirty="0"/>
              <a:t>	 Sandwich make (Meat m, Cheese c, Dressing d);</a:t>
            </a:r>
          </a:p>
          <a:p>
            <a:pPr marL="0" indent="0">
              <a:buNone/>
            </a:pPr>
            <a:endParaRPr lang="en-US" dirty="0"/>
          </a:p>
          <a:p>
            <a:pPr marL="0" indent="0">
              <a:buNone/>
            </a:pPr>
            <a:r>
              <a:rPr lang="en-US" dirty="0"/>
              <a:t>But how does the compiler know which one to use?</a:t>
            </a:r>
          </a:p>
        </p:txBody>
      </p:sp>
    </p:spTree>
    <p:extLst>
      <p:ext uri="{BB962C8B-B14F-4D97-AF65-F5344CB8AC3E}">
        <p14:creationId xmlns:p14="http://schemas.microsoft.com/office/powerpoint/2010/main" val="3427759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1BA7-3B57-E288-4395-EB07B99E995C}"/>
              </a:ext>
            </a:extLst>
          </p:cNvPr>
          <p:cNvSpPr>
            <a:spLocks noGrp="1"/>
          </p:cNvSpPr>
          <p:nvPr>
            <p:ph type="title"/>
          </p:nvPr>
        </p:nvSpPr>
        <p:spPr/>
        <p:txBody>
          <a:bodyPr/>
          <a:lstStyle/>
          <a:p>
            <a:r>
              <a:rPr lang="en-US" dirty="0"/>
              <a:t>Binding</a:t>
            </a:r>
          </a:p>
        </p:txBody>
      </p:sp>
      <p:sp>
        <p:nvSpPr>
          <p:cNvPr id="3" name="Content Placeholder 2">
            <a:extLst>
              <a:ext uri="{FF2B5EF4-FFF2-40B4-BE49-F238E27FC236}">
                <a16:creationId xmlns:a16="http://schemas.microsoft.com/office/drawing/2014/main" id="{4ED5C8DC-EEDF-D42E-2940-4733CF870600}"/>
              </a:ext>
            </a:extLst>
          </p:cNvPr>
          <p:cNvSpPr>
            <a:spLocks noGrp="1"/>
          </p:cNvSpPr>
          <p:nvPr>
            <p:ph idx="1"/>
          </p:nvPr>
        </p:nvSpPr>
        <p:spPr/>
        <p:txBody>
          <a:bodyPr/>
          <a:lstStyle/>
          <a:p>
            <a:pPr marL="0" indent="0">
              <a:buNone/>
            </a:pPr>
            <a:r>
              <a:rPr lang="en-US" dirty="0"/>
              <a:t>The compiler looks at the number of parameters to the function and then the type of each, in order. This is called the method signature.</a:t>
            </a:r>
          </a:p>
          <a:p>
            <a:pPr marL="0" indent="0">
              <a:buNone/>
            </a:pPr>
            <a:endParaRPr lang="en-US" dirty="0"/>
          </a:p>
          <a:p>
            <a:pPr marL="0" indent="0">
              <a:buNone/>
            </a:pPr>
            <a:r>
              <a:rPr lang="en-US" dirty="0"/>
              <a:t>Note – the compiler does </a:t>
            </a:r>
            <a:r>
              <a:rPr lang="en-US" b="1" dirty="0"/>
              <a:t>not</a:t>
            </a:r>
            <a:r>
              <a:rPr lang="en-US" dirty="0"/>
              <a:t> look at the return type.</a:t>
            </a:r>
          </a:p>
          <a:p>
            <a:pPr marL="0" indent="0">
              <a:buNone/>
            </a:pPr>
            <a:endParaRPr lang="en-US" dirty="0"/>
          </a:p>
          <a:p>
            <a:pPr marL="0" indent="0">
              <a:buNone/>
            </a:pPr>
            <a:r>
              <a:rPr lang="en-US" dirty="0"/>
              <a:t>The process of the compiler looking for a method with matching parameters is called </a:t>
            </a:r>
            <a:r>
              <a:rPr lang="en-US" b="1" dirty="0"/>
              <a:t>binding</a:t>
            </a:r>
            <a:r>
              <a:rPr lang="en-US" dirty="0"/>
              <a:t>.</a:t>
            </a:r>
          </a:p>
        </p:txBody>
      </p:sp>
    </p:spTree>
    <p:extLst>
      <p:ext uri="{BB962C8B-B14F-4D97-AF65-F5344CB8AC3E}">
        <p14:creationId xmlns:p14="http://schemas.microsoft.com/office/powerpoint/2010/main" val="1156566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F097-1A27-52A8-93F8-2A98358182C1}"/>
              </a:ext>
            </a:extLst>
          </p:cNvPr>
          <p:cNvSpPr>
            <a:spLocks noGrp="1"/>
          </p:cNvSpPr>
          <p:nvPr>
            <p:ph type="title"/>
          </p:nvPr>
        </p:nvSpPr>
        <p:spPr/>
        <p:txBody>
          <a:bodyPr/>
          <a:lstStyle/>
          <a:p>
            <a:r>
              <a:rPr lang="en-US" dirty="0"/>
              <a:t>pass by value vs pass by reference</a:t>
            </a:r>
          </a:p>
        </p:txBody>
      </p:sp>
      <p:sp>
        <p:nvSpPr>
          <p:cNvPr id="3" name="Content Placeholder 2">
            <a:extLst>
              <a:ext uri="{FF2B5EF4-FFF2-40B4-BE49-F238E27FC236}">
                <a16:creationId xmlns:a16="http://schemas.microsoft.com/office/drawing/2014/main" id="{BDEB4D85-1A48-2D50-0D88-F36E276BEA35}"/>
              </a:ext>
            </a:extLst>
          </p:cNvPr>
          <p:cNvSpPr>
            <a:spLocks noGrp="1"/>
          </p:cNvSpPr>
          <p:nvPr>
            <p:ph idx="1"/>
          </p:nvPr>
        </p:nvSpPr>
        <p:spPr/>
        <p:txBody>
          <a:bodyPr/>
          <a:lstStyle/>
          <a:p>
            <a:pPr marL="0" indent="0">
              <a:buNone/>
            </a:pPr>
            <a:r>
              <a:rPr lang="en-US" dirty="0"/>
              <a:t>Remember that primitive types (int, float, boolean, char) are small, simple values that are copied when passed to a method. This is called pass by value.</a:t>
            </a:r>
          </a:p>
          <a:p>
            <a:pPr marL="0" indent="0">
              <a:buNone/>
            </a:pPr>
            <a:endParaRPr lang="en-US" dirty="0"/>
          </a:p>
          <a:p>
            <a:pPr marL="0" indent="0">
              <a:buNone/>
            </a:pPr>
            <a:r>
              <a:rPr lang="en-US" dirty="0"/>
              <a:t>Complex types (like classes) are pass by reference – the “address” of the object is passed as a parameter.</a:t>
            </a:r>
          </a:p>
          <a:p>
            <a:pPr marL="0" indent="0">
              <a:buNone/>
            </a:pPr>
            <a:endParaRPr lang="en-US" dirty="0"/>
          </a:p>
          <a:p>
            <a:pPr marL="0" indent="0">
              <a:buNone/>
            </a:pPr>
            <a:r>
              <a:rPr lang="en-US" dirty="0"/>
              <a:t>One thing that is interesting is that the objects inside of another object are not really “contained” within.</a:t>
            </a:r>
          </a:p>
        </p:txBody>
      </p:sp>
    </p:spTree>
    <p:extLst>
      <p:ext uri="{BB962C8B-B14F-4D97-AF65-F5344CB8AC3E}">
        <p14:creationId xmlns:p14="http://schemas.microsoft.com/office/powerpoint/2010/main" val="2416386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0F4A-4FCA-2FEA-C40D-E86D1A571991}"/>
              </a:ext>
            </a:extLst>
          </p:cNvPr>
          <p:cNvSpPr>
            <a:spLocks noGrp="1"/>
          </p:cNvSpPr>
          <p:nvPr>
            <p:ph type="title"/>
          </p:nvPr>
        </p:nvSpPr>
        <p:spPr/>
        <p:txBody>
          <a:bodyPr/>
          <a:lstStyle/>
          <a:p>
            <a:r>
              <a:rPr lang="en-US" dirty="0"/>
              <a:t>Example: Course</a:t>
            </a:r>
          </a:p>
        </p:txBody>
      </p:sp>
      <p:sp>
        <p:nvSpPr>
          <p:cNvPr id="3" name="Content Placeholder 2">
            <a:extLst>
              <a:ext uri="{FF2B5EF4-FFF2-40B4-BE49-F238E27FC236}">
                <a16:creationId xmlns:a16="http://schemas.microsoft.com/office/drawing/2014/main" id="{FEE442DA-C137-0E8C-8731-889990F085D4}"/>
              </a:ext>
            </a:extLst>
          </p:cNvPr>
          <p:cNvSpPr>
            <a:spLocks noGrp="1"/>
          </p:cNvSpPr>
          <p:nvPr>
            <p:ph idx="1"/>
          </p:nvPr>
        </p:nvSpPr>
        <p:spPr>
          <a:xfrm>
            <a:off x="460075" y="1825625"/>
            <a:ext cx="11271850" cy="480503"/>
          </a:xfrm>
        </p:spPr>
        <p:txBody>
          <a:bodyPr/>
          <a:lstStyle/>
          <a:p>
            <a:pPr marL="0" indent="0">
              <a:buNone/>
            </a:pPr>
            <a:r>
              <a:rPr lang="en-US" dirty="0"/>
              <a:t>Consider a course that has an array of students, a professor and a text book.</a:t>
            </a:r>
          </a:p>
        </p:txBody>
      </p:sp>
      <p:sp>
        <p:nvSpPr>
          <p:cNvPr id="5" name="Rectangle 4">
            <a:extLst>
              <a:ext uri="{FF2B5EF4-FFF2-40B4-BE49-F238E27FC236}">
                <a16:creationId xmlns:a16="http://schemas.microsoft.com/office/drawing/2014/main" id="{7AC0C444-5EB9-3E2F-C93A-5C3A797F1EE1}"/>
              </a:ext>
            </a:extLst>
          </p:cNvPr>
          <p:cNvSpPr/>
          <p:nvPr/>
        </p:nvSpPr>
        <p:spPr>
          <a:xfrm>
            <a:off x="6878128" y="2976113"/>
            <a:ext cx="2383766" cy="18374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Book</a:t>
            </a:r>
          </a:p>
        </p:txBody>
      </p:sp>
      <p:sp>
        <p:nvSpPr>
          <p:cNvPr id="6" name="Rectangle 5">
            <a:extLst>
              <a:ext uri="{FF2B5EF4-FFF2-40B4-BE49-F238E27FC236}">
                <a16:creationId xmlns:a16="http://schemas.microsoft.com/office/drawing/2014/main" id="{5269227D-9C01-FA7A-ADF5-F4EE8A45BBFA}"/>
              </a:ext>
            </a:extLst>
          </p:cNvPr>
          <p:cNvSpPr/>
          <p:nvPr/>
        </p:nvSpPr>
        <p:spPr>
          <a:xfrm>
            <a:off x="9394166" y="2976113"/>
            <a:ext cx="2668438" cy="3709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String</a:t>
            </a:r>
          </a:p>
        </p:txBody>
      </p:sp>
      <p:sp>
        <p:nvSpPr>
          <p:cNvPr id="7" name="Rectangle: Rounded Corners 6">
            <a:extLst>
              <a:ext uri="{FF2B5EF4-FFF2-40B4-BE49-F238E27FC236}">
                <a16:creationId xmlns:a16="http://schemas.microsoft.com/office/drawing/2014/main" id="{8D35B2FE-8C22-F4B7-D30F-86118130ACFD}"/>
              </a:ext>
            </a:extLst>
          </p:cNvPr>
          <p:cNvSpPr/>
          <p:nvPr/>
        </p:nvSpPr>
        <p:spPr>
          <a:xfrm>
            <a:off x="7021901" y="3394314"/>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9" name="Straight Arrow Connector 8">
            <a:extLst>
              <a:ext uri="{FF2B5EF4-FFF2-40B4-BE49-F238E27FC236}">
                <a16:creationId xmlns:a16="http://schemas.microsoft.com/office/drawing/2014/main" id="{C9027107-C554-9B00-3B48-7EB062C93F75}"/>
              </a:ext>
            </a:extLst>
          </p:cNvPr>
          <p:cNvCxnSpPr>
            <a:cxnSpLocks/>
            <a:stCxn id="7" idx="3"/>
            <a:endCxn id="6" idx="1"/>
          </p:cNvCxnSpPr>
          <p:nvPr/>
        </p:nvCxnSpPr>
        <p:spPr>
          <a:xfrm flipV="1">
            <a:off x="9086490" y="3161581"/>
            <a:ext cx="307676" cy="370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11394AC3-DE85-6AF7-337E-F4D163E6FBAF}"/>
              </a:ext>
            </a:extLst>
          </p:cNvPr>
          <p:cNvSpPr/>
          <p:nvPr/>
        </p:nvSpPr>
        <p:spPr>
          <a:xfrm>
            <a:off x="7021900" y="3858343"/>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Publisher</a:t>
            </a:r>
          </a:p>
        </p:txBody>
      </p:sp>
      <p:sp>
        <p:nvSpPr>
          <p:cNvPr id="12" name="Rectangle: Rounded Corners 11">
            <a:extLst>
              <a:ext uri="{FF2B5EF4-FFF2-40B4-BE49-F238E27FC236}">
                <a16:creationId xmlns:a16="http://schemas.microsoft.com/office/drawing/2014/main" id="{C11F6E44-9DA1-C4AC-4353-766215B577D2}"/>
              </a:ext>
            </a:extLst>
          </p:cNvPr>
          <p:cNvSpPr/>
          <p:nvPr/>
        </p:nvSpPr>
        <p:spPr>
          <a:xfrm>
            <a:off x="7040590" y="4322372"/>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ISBN</a:t>
            </a:r>
          </a:p>
        </p:txBody>
      </p:sp>
      <p:sp>
        <p:nvSpPr>
          <p:cNvPr id="13" name="Rectangle 12">
            <a:extLst>
              <a:ext uri="{FF2B5EF4-FFF2-40B4-BE49-F238E27FC236}">
                <a16:creationId xmlns:a16="http://schemas.microsoft.com/office/drawing/2014/main" id="{5A4ABA29-239E-56B8-A243-67E7C525E4E0}"/>
              </a:ext>
            </a:extLst>
          </p:cNvPr>
          <p:cNvSpPr/>
          <p:nvPr/>
        </p:nvSpPr>
        <p:spPr>
          <a:xfrm>
            <a:off x="9425795" y="3624711"/>
            <a:ext cx="2668438" cy="3709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String</a:t>
            </a:r>
          </a:p>
        </p:txBody>
      </p:sp>
      <p:sp>
        <p:nvSpPr>
          <p:cNvPr id="14" name="Rectangle 13">
            <a:extLst>
              <a:ext uri="{FF2B5EF4-FFF2-40B4-BE49-F238E27FC236}">
                <a16:creationId xmlns:a16="http://schemas.microsoft.com/office/drawing/2014/main" id="{B2638558-35F2-50F8-37E4-713C5B34E6E0}"/>
              </a:ext>
            </a:extLst>
          </p:cNvPr>
          <p:cNvSpPr/>
          <p:nvPr/>
        </p:nvSpPr>
        <p:spPr>
          <a:xfrm>
            <a:off x="9444485" y="4140679"/>
            <a:ext cx="2668438" cy="3709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String</a:t>
            </a:r>
          </a:p>
        </p:txBody>
      </p:sp>
      <p:cxnSp>
        <p:nvCxnSpPr>
          <p:cNvPr id="15" name="Straight Arrow Connector 14">
            <a:extLst>
              <a:ext uri="{FF2B5EF4-FFF2-40B4-BE49-F238E27FC236}">
                <a16:creationId xmlns:a16="http://schemas.microsoft.com/office/drawing/2014/main" id="{6069E5B1-8676-9DC8-64C1-C7F955351906}"/>
              </a:ext>
            </a:extLst>
          </p:cNvPr>
          <p:cNvCxnSpPr>
            <a:cxnSpLocks/>
            <a:stCxn id="11" idx="3"/>
            <a:endCxn id="13" idx="1"/>
          </p:cNvCxnSpPr>
          <p:nvPr/>
        </p:nvCxnSpPr>
        <p:spPr>
          <a:xfrm flipV="1">
            <a:off x="9086489" y="3810179"/>
            <a:ext cx="339306" cy="185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C9B319B-5DF6-2322-02D9-A42B70BAB4AE}"/>
              </a:ext>
            </a:extLst>
          </p:cNvPr>
          <p:cNvCxnSpPr>
            <a:cxnSpLocks/>
            <a:stCxn id="12" idx="3"/>
            <a:endCxn id="14" idx="1"/>
          </p:cNvCxnSpPr>
          <p:nvPr/>
        </p:nvCxnSpPr>
        <p:spPr>
          <a:xfrm flipV="1">
            <a:off x="9105179" y="4326147"/>
            <a:ext cx="339306" cy="133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0B837AD-22C7-3E6C-A46B-5DD3786E5266}"/>
              </a:ext>
            </a:extLst>
          </p:cNvPr>
          <p:cNvCxnSpPr>
            <a:cxnSpLocks/>
            <a:stCxn id="25" idx="3"/>
            <a:endCxn id="5" idx="1"/>
          </p:cNvCxnSpPr>
          <p:nvPr/>
        </p:nvCxnSpPr>
        <p:spPr>
          <a:xfrm>
            <a:off x="6291528" y="3343722"/>
            <a:ext cx="586600" cy="55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11E8AFF-CF51-2612-23DF-BE47945F12CF}"/>
              </a:ext>
            </a:extLst>
          </p:cNvPr>
          <p:cNvSpPr/>
          <p:nvPr/>
        </p:nvSpPr>
        <p:spPr>
          <a:xfrm>
            <a:off x="4061602" y="2786870"/>
            <a:ext cx="2383766" cy="1810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Course</a:t>
            </a:r>
          </a:p>
        </p:txBody>
      </p:sp>
      <p:sp>
        <p:nvSpPr>
          <p:cNvPr id="25" name="Rectangle: Rounded Corners 24">
            <a:extLst>
              <a:ext uri="{FF2B5EF4-FFF2-40B4-BE49-F238E27FC236}">
                <a16:creationId xmlns:a16="http://schemas.microsoft.com/office/drawing/2014/main" id="{E3FA7DE2-9A9F-2825-BA04-084CD23CD2DE}"/>
              </a:ext>
            </a:extLst>
          </p:cNvPr>
          <p:cNvSpPr/>
          <p:nvPr/>
        </p:nvSpPr>
        <p:spPr>
          <a:xfrm>
            <a:off x="4226939" y="3206418"/>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TextBook</a:t>
            </a:r>
            <a:endParaRPr lang="en-US" dirty="0"/>
          </a:p>
        </p:txBody>
      </p:sp>
      <p:sp>
        <p:nvSpPr>
          <p:cNvPr id="28" name="Rectangle: Rounded Corners 27">
            <a:extLst>
              <a:ext uri="{FF2B5EF4-FFF2-40B4-BE49-F238E27FC236}">
                <a16:creationId xmlns:a16="http://schemas.microsoft.com/office/drawing/2014/main" id="{DAB530B2-C127-0456-9134-064467268476}"/>
              </a:ext>
            </a:extLst>
          </p:cNvPr>
          <p:cNvSpPr/>
          <p:nvPr/>
        </p:nvSpPr>
        <p:spPr>
          <a:xfrm>
            <a:off x="4226939" y="3709353"/>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Instructor</a:t>
            </a:r>
          </a:p>
        </p:txBody>
      </p:sp>
      <p:sp>
        <p:nvSpPr>
          <p:cNvPr id="29" name="Rectangle 28">
            <a:extLst>
              <a:ext uri="{FF2B5EF4-FFF2-40B4-BE49-F238E27FC236}">
                <a16:creationId xmlns:a16="http://schemas.microsoft.com/office/drawing/2014/main" id="{65AE6F2D-DFF7-5CBE-6FD4-D697A061591D}"/>
              </a:ext>
            </a:extLst>
          </p:cNvPr>
          <p:cNvSpPr/>
          <p:nvPr/>
        </p:nvSpPr>
        <p:spPr>
          <a:xfrm>
            <a:off x="6856562" y="4923705"/>
            <a:ext cx="2383766" cy="9274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Professor</a:t>
            </a:r>
          </a:p>
        </p:txBody>
      </p:sp>
      <p:sp>
        <p:nvSpPr>
          <p:cNvPr id="32" name="Rectangle 31">
            <a:extLst>
              <a:ext uri="{FF2B5EF4-FFF2-40B4-BE49-F238E27FC236}">
                <a16:creationId xmlns:a16="http://schemas.microsoft.com/office/drawing/2014/main" id="{4DD13FD6-6184-3811-69F5-D8AA8021D71F}"/>
              </a:ext>
            </a:extLst>
          </p:cNvPr>
          <p:cNvSpPr/>
          <p:nvPr/>
        </p:nvSpPr>
        <p:spPr>
          <a:xfrm>
            <a:off x="9394166" y="4931610"/>
            <a:ext cx="2668438" cy="3709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String</a:t>
            </a:r>
          </a:p>
        </p:txBody>
      </p:sp>
      <p:sp>
        <p:nvSpPr>
          <p:cNvPr id="33" name="Rectangle: Rounded Corners 32">
            <a:extLst>
              <a:ext uri="{FF2B5EF4-FFF2-40B4-BE49-F238E27FC236}">
                <a16:creationId xmlns:a16="http://schemas.microsoft.com/office/drawing/2014/main" id="{8D9EBC50-5F57-6E41-5314-3033BE8DF856}"/>
              </a:ext>
            </a:extLst>
          </p:cNvPr>
          <p:cNvSpPr/>
          <p:nvPr/>
        </p:nvSpPr>
        <p:spPr>
          <a:xfrm>
            <a:off x="7021901" y="5349811"/>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34" name="Straight Arrow Connector 33">
            <a:extLst>
              <a:ext uri="{FF2B5EF4-FFF2-40B4-BE49-F238E27FC236}">
                <a16:creationId xmlns:a16="http://schemas.microsoft.com/office/drawing/2014/main" id="{086F5A29-6960-40C0-9BB9-E38F91FB1985}"/>
              </a:ext>
            </a:extLst>
          </p:cNvPr>
          <p:cNvCxnSpPr>
            <a:cxnSpLocks/>
            <a:stCxn id="33" idx="3"/>
            <a:endCxn id="32" idx="1"/>
          </p:cNvCxnSpPr>
          <p:nvPr/>
        </p:nvCxnSpPr>
        <p:spPr>
          <a:xfrm flipV="1">
            <a:off x="9086490" y="5117078"/>
            <a:ext cx="307676" cy="370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B731CE25-0EFC-DC43-B760-C0AE616118CB}"/>
              </a:ext>
            </a:extLst>
          </p:cNvPr>
          <p:cNvSpPr/>
          <p:nvPr/>
        </p:nvSpPr>
        <p:spPr>
          <a:xfrm>
            <a:off x="4253538" y="4177071"/>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Students</a:t>
            </a:r>
          </a:p>
        </p:txBody>
      </p:sp>
      <p:cxnSp>
        <p:nvCxnSpPr>
          <p:cNvPr id="36" name="Straight Arrow Connector 35">
            <a:extLst>
              <a:ext uri="{FF2B5EF4-FFF2-40B4-BE49-F238E27FC236}">
                <a16:creationId xmlns:a16="http://schemas.microsoft.com/office/drawing/2014/main" id="{87226F5E-8067-433F-270E-71BC4A6B0CAE}"/>
              </a:ext>
            </a:extLst>
          </p:cNvPr>
          <p:cNvCxnSpPr>
            <a:cxnSpLocks/>
            <a:stCxn id="28" idx="3"/>
            <a:endCxn id="29" idx="1"/>
          </p:cNvCxnSpPr>
          <p:nvPr/>
        </p:nvCxnSpPr>
        <p:spPr>
          <a:xfrm>
            <a:off x="6291528" y="3846657"/>
            <a:ext cx="565034" cy="154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FBF4F97-0591-6702-3ED1-43998FEFECF8}"/>
              </a:ext>
            </a:extLst>
          </p:cNvPr>
          <p:cNvSpPr/>
          <p:nvPr/>
        </p:nvSpPr>
        <p:spPr>
          <a:xfrm>
            <a:off x="485953" y="2661606"/>
            <a:ext cx="2383766" cy="1810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Student[]</a:t>
            </a:r>
          </a:p>
        </p:txBody>
      </p:sp>
      <p:cxnSp>
        <p:nvCxnSpPr>
          <p:cNvPr id="40" name="Straight Arrow Connector 39">
            <a:extLst>
              <a:ext uri="{FF2B5EF4-FFF2-40B4-BE49-F238E27FC236}">
                <a16:creationId xmlns:a16="http://schemas.microsoft.com/office/drawing/2014/main" id="{F7EFC4CD-5DC9-D8EE-E231-A9707AED7828}"/>
              </a:ext>
            </a:extLst>
          </p:cNvPr>
          <p:cNvCxnSpPr>
            <a:cxnSpLocks/>
            <a:stCxn id="35" idx="1"/>
            <a:endCxn id="39" idx="3"/>
          </p:cNvCxnSpPr>
          <p:nvPr/>
        </p:nvCxnSpPr>
        <p:spPr>
          <a:xfrm flipH="1" flipV="1">
            <a:off x="2869719" y="3566661"/>
            <a:ext cx="1383819" cy="74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9634C810-2DC5-5F15-8200-6122CEC345FF}"/>
              </a:ext>
            </a:extLst>
          </p:cNvPr>
          <p:cNvSpPr/>
          <p:nvPr/>
        </p:nvSpPr>
        <p:spPr>
          <a:xfrm>
            <a:off x="593062" y="3069114"/>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Student[0]</a:t>
            </a:r>
          </a:p>
        </p:txBody>
      </p:sp>
      <p:sp>
        <p:nvSpPr>
          <p:cNvPr id="44" name="Rectangle: Rounded Corners 43">
            <a:extLst>
              <a:ext uri="{FF2B5EF4-FFF2-40B4-BE49-F238E27FC236}">
                <a16:creationId xmlns:a16="http://schemas.microsoft.com/office/drawing/2014/main" id="{69DEE492-7899-2CFC-1B5C-A7477C15F10F}"/>
              </a:ext>
            </a:extLst>
          </p:cNvPr>
          <p:cNvSpPr/>
          <p:nvPr/>
        </p:nvSpPr>
        <p:spPr>
          <a:xfrm>
            <a:off x="588750" y="3402489"/>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Student[1]</a:t>
            </a:r>
          </a:p>
        </p:txBody>
      </p:sp>
      <p:sp>
        <p:nvSpPr>
          <p:cNvPr id="45" name="Rectangle: Rounded Corners 44">
            <a:extLst>
              <a:ext uri="{FF2B5EF4-FFF2-40B4-BE49-F238E27FC236}">
                <a16:creationId xmlns:a16="http://schemas.microsoft.com/office/drawing/2014/main" id="{D25B48B7-1440-35D2-8F88-4FEB2E1CAB2D}"/>
              </a:ext>
            </a:extLst>
          </p:cNvPr>
          <p:cNvSpPr/>
          <p:nvPr/>
        </p:nvSpPr>
        <p:spPr>
          <a:xfrm>
            <a:off x="588750" y="3733795"/>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Student[2]</a:t>
            </a:r>
          </a:p>
        </p:txBody>
      </p:sp>
      <p:sp>
        <p:nvSpPr>
          <p:cNvPr id="46" name="Rectangle: Rounded Corners 45">
            <a:extLst>
              <a:ext uri="{FF2B5EF4-FFF2-40B4-BE49-F238E27FC236}">
                <a16:creationId xmlns:a16="http://schemas.microsoft.com/office/drawing/2014/main" id="{6F29890E-FDEB-49DB-5C7E-86DE6DDC09F3}"/>
              </a:ext>
            </a:extLst>
          </p:cNvPr>
          <p:cNvSpPr/>
          <p:nvPr/>
        </p:nvSpPr>
        <p:spPr>
          <a:xfrm>
            <a:off x="588750" y="4065101"/>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Student[3]</a:t>
            </a:r>
          </a:p>
        </p:txBody>
      </p:sp>
      <p:sp>
        <p:nvSpPr>
          <p:cNvPr id="47" name="Rectangle 46">
            <a:extLst>
              <a:ext uri="{FF2B5EF4-FFF2-40B4-BE49-F238E27FC236}">
                <a16:creationId xmlns:a16="http://schemas.microsoft.com/office/drawing/2014/main" id="{841BBEB6-A30F-07BB-1156-D733EE14FF55}"/>
              </a:ext>
            </a:extLst>
          </p:cNvPr>
          <p:cNvSpPr/>
          <p:nvPr/>
        </p:nvSpPr>
        <p:spPr>
          <a:xfrm>
            <a:off x="1239326" y="5251507"/>
            <a:ext cx="2383766" cy="9274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Student</a:t>
            </a:r>
          </a:p>
        </p:txBody>
      </p:sp>
      <p:sp>
        <p:nvSpPr>
          <p:cNvPr id="48" name="Rectangle 47">
            <a:extLst>
              <a:ext uri="{FF2B5EF4-FFF2-40B4-BE49-F238E27FC236}">
                <a16:creationId xmlns:a16="http://schemas.microsoft.com/office/drawing/2014/main" id="{F645045E-2A8D-CE05-05CD-3EFC5A737026}"/>
              </a:ext>
            </a:extLst>
          </p:cNvPr>
          <p:cNvSpPr/>
          <p:nvPr/>
        </p:nvSpPr>
        <p:spPr>
          <a:xfrm>
            <a:off x="3776930" y="5259412"/>
            <a:ext cx="2668438" cy="3709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String</a:t>
            </a:r>
          </a:p>
        </p:txBody>
      </p:sp>
      <p:sp>
        <p:nvSpPr>
          <p:cNvPr id="49" name="Rectangle: Rounded Corners 48">
            <a:extLst>
              <a:ext uri="{FF2B5EF4-FFF2-40B4-BE49-F238E27FC236}">
                <a16:creationId xmlns:a16="http://schemas.microsoft.com/office/drawing/2014/main" id="{984D3774-C097-B1A6-081C-B5457A53D138}"/>
              </a:ext>
            </a:extLst>
          </p:cNvPr>
          <p:cNvSpPr/>
          <p:nvPr/>
        </p:nvSpPr>
        <p:spPr>
          <a:xfrm>
            <a:off x="1404665" y="5677613"/>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50" name="Straight Arrow Connector 49">
            <a:extLst>
              <a:ext uri="{FF2B5EF4-FFF2-40B4-BE49-F238E27FC236}">
                <a16:creationId xmlns:a16="http://schemas.microsoft.com/office/drawing/2014/main" id="{9995876E-AE35-BF50-4361-D3AACD2FE3D7}"/>
              </a:ext>
            </a:extLst>
          </p:cNvPr>
          <p:cNvCxnSpPr>
            <a:cxnSpLocks/>
            <a:stCxn id="49" idx="3"/>
            <a:endCxn id="48" idx="1"/>
          </p:cNvCxnSpPr>
          <p:nvPr/>
        </p:nvCxnSpPr>
        <p:spPr>
          <a:xfrm flipV="1">
            <a:off x="3469254" y="5444880"/>
            <a:ext cx="307676" cy="370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862446B-4147-064A-5CE4-A828E864F44A}"/>
              </a:ext>
            </a:extLst>
          </p:cNvPr>
          <p:cNvCxnSpPr>
            <a:cxnSpLocks/>
            <a:stCxn id="46" idx="2"/>
            <a:endCxn id="47" idx="0"/>
          </p:cNvCxnSpPr>
          <p:nvPr/>
        </p:nvCxnSpPr>
        <p:spPr>
          <a:xfrm>
            <a:off x="1621045" y="4339709"/>
            <a:ext cx="810164" cy="911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CB9A8CFB-B315-ED67-AE71-47ACAEEE0405}"/>
              </a:ext>
            </a:extLst>
          </p:cNvPr>
          <p:cNvSpPr/>
          <p:nvPr/>
        </p:nvSpPr>
        <p:spPr>
          <a:xfrm>
            <a:off x="4509456" y="6492875"/>
            <a:ext cx="2064589"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a:t>
            </a:r>
          </a:p>
        </p:txBody>
      </p:sp>
      <p:sp>
        <p:nvSpPr>
          <p:cNvPr id="55" name="Rectangle 54">
            <a:extLst>
              <a:ext uri="{FF2B5EF4-FFF2-40B4-BE49-F238E27FC236}">
                <a16:creationId xmlns:a16="http://schemas.microsoft.com/office/drawing/2014/main" id="{B5EC9DBE-EDA1-3E38-A05E-FE36CE18E884}"/>
              </a:ext>
            </a:extLst>
          </p:cNvPr>
          <p:cNvSpPr/>
          <p:nvPr/>
        </p:nvSpPr>
        <p:spPr>
          <a:xfrm>
            <a:off x="6757357" y="6444711"/>
            <a:ext cx="2668438" cy="3709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Object</a:t>
            </a:r>
          </a:p>
        </p:txBody>
      </p:sp>
    </p:spTree>
    <p:extLst>
      <p:ext uri="{BB962C8B-B14F-4D97-AF65-F5344CB8AC3E}">
        <p14:creationId xmlns:p14="http://schemas.microsoft.com/office/powerpoint/2010/main" val="792573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1312-B234-A394-02F6-48A223849A1D}"/>
              </a:ext>
            </a:extLst>
          </p:cNvPr>
          <p:cNvSpPr>
            <a:spLocks noGrp="1"/>
          </p:cNvSpPr>
          <p:nvPr>
            <p:ph type="title"/>
          </p:nvPr>
        </p:nvSpPr>
        <p:spPr/>
        <p:txBody>
          <a:bodyPr/>
          <a:lstStyle/>
          <a:p>
            <a:r>
              <a:rPr lang="en-US" dirty="0"/>
              <a:t>Some pigs are more equal than others…</a:t>
            </a:r>
          </a:p>
        </p:txBody>
      </p:sp>
      <p:sp>
        <p:nvSpPr>
          <p:cNvPr id="3" name="Content Placeholder 2">
            <a:extLst>
              <a:ext uri="{FF2B5EF4-FFF2-40B4-BE49-F238E27FC236}">
                <a16:creationId xmlns:a16="http://schemas.microsoft.com/office/drawing/2014/main" id="{44E96008-AC2F-F413-1220-7509045103F5}"/>
              </a:ext>
            </a:extLst>
          </p:cNvPr>
          <p:cNvSpPr>
            <a:spLocks noGrp="1"/>
          </p:cNvSpPr>
          <p:nvPr>
            <p:ph idx="1"/>
          </p:nvPr>
        </p:nvSpPr>
        <p:spPr/>
        <p:txBody>
          <a:bodyPr/>
          <a:lstStyle/>
          <a:p>
            <a:pPr marL="0" indent="0">
              <a:buNone/>
            </a:pPr>
            <a:r>
              <a:rPr lang="en-US" dirty="0"/>
              <a:t>In Java, when we use == with a primitive value (int, float, boolean, char), we are comparing the value of the two primitives.</a:t>
            </a:r>
          </a:p>
          <a:p>
            <a:pPr marL="0" indent="0">
              <a:buNone/>
            </a:pPr>
            <a:endParaRPr lang="en-US" dirty="0"/>
          </a:p>
          <a:p>
            <a:pPr marL="0" indent="0">
              <a:buNone/>
            </a:pPr>
            <a:r>
              <a:rPr lang="en-US" dirty="0"/>
              <a:t>But. When we use == with complex, or reference types (like classes), we are </a:t>
            </a:r>
            <a:r>
              <a:rPr lang="en-US" b="1" dirty="0"/>
              <a:t>not</a:t>
            </a:r>
            <a:r>
              <a:rPr lang="en-US" dirty="0"/>
              <a:t> comparing the values. We are comparing the locations in memory. </a:t>
            </a:r>
          </a:p>
          <a:p>
            <a:pPr marL="0" indent="0">
              <a:buNone/>
            </a:pPr>
            <a:endParaRPr lang="en-US" dirty="0"/>
          </a:p>
          <a:p>
            <a:pPr marL="0" indent="0">
              <a:buNone/>
            </a:pPr>
            <a:r>
              <a:rPr lang="en-US" dirty="0"/>
              <a:t>This can be very confusing. </a:t>
            </a:r>
          </a:p>
        </p:txBody>
      </p:sp>
    </p:spTree>
    <p:extLst>
      <p:ext uri="{BB962C8B-B14F-4D97-AF65-F5344CB8AC3E}">
        <p14:creationId xmlns:p14="http://schemas.microsoft.com/office/powerpoint/2010/main" val="4058381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A795-9590-1DD0-E593-43565484B9AD}"/>
              </a:ext>
            </a:extLst>
          </p:cNvPr>
          <p:cNvSpPr>
            <a:spLocks noGrp="1"/>
          </p:cNvSpPr>
          <p:nvPr>
            <p:ph type="title"/>
          </p:nvPr>
        </p:nvSpPr>
        <p:spPr>
          <a:xfrm>
            <a:off x="838200" y="365126"/>
            <a:ext cx="10515600" cy="566528"/>
          </a:xfrm>
        </p:spPr>
        <p:txBody>
          <a:bodyPr>
            <a:normAutofit fontScale="90000"/>
          </a:bodyPr>
          <a:lstStyle/>
          <a:p>
            <a:r>
              <a:rPr lang="en-US" dirty="0"/>
              <a:t>Examples</a:t>
            </a:r>
          </a:p>
        </p:txBody>
      </p:sp>
      <p:sp>
        <p:nvSpPr>
          <p:cNvPr id="3" name="Content Placeholder 2">
            <a:extLst>
              <a:ext uri="{FF2B5EF4-FFF2-40B4-BE49-F238E27FC236}">
                <a16:creationId xmlns:a16="http://schemas.microsoft.com/office/drawing/2014/main" id="{E965FAA9-3DA7-AB77-0DEC-3F45313A51FE}"/>
              </a:ext>
            </a:extLst>
          </p:cNvPr>
          <p:cNvSpPr>
            <a:spLocks noGrp="1"/>
          </p:cNvSpPr>
          <p:nvPr>
            <p:ph idx="1"/>
          </p:nvPr>
        </p:nvSpPr>
        <p:spPr>
          <a:xfrm>
            <a:off x="573657" y="931653"/>
            <a:ext cx="10515600" cy="5618671"/>
          </a:xfrm>
        </p:spPr>
        <p:txBody>
          <a:bodyPr>
            <a:normAutofit fontScale="92500" lnSpcReduction="20000"/>
          </a:bodyPr>
          <a:lstStyle/>
          <a:p>
            <a:pPr marL="0" indent="0">
              <a:buNone/>
            </a:pPr>
            <a:r>
              <a:rPr lang="en-US" dirty="0">
                <a:latin typeface="Consolas" panose="020B0609020204030204" pitchFamily="49" charset="0"/>
              </a:rPr>
              <a:t>public class </a:t>
            </a:r>
            <a:r>
              <a:rPr lang="en-US" dirty="0" err="1">
                <a:latin typeface="Consolas" panose="020B0609020204030204" pitchFamily="49" charset="0"/>
              </a:rPr>
              <a:t>StringTest</a:t>
            </a:r>
            <a:r>
              <a:rPr lang="en-US" dirty="0">
                <a:latin typeface="Consolas" panose="020B0609020204030204" pitchFamily="49" charset="0"/>
              </a:rPr>
              <a:t> {</a:t>
            </a:r>
          </a:p>
          <a:p>
            <a:pPr marL="0" indent="0">
              <a:buNone/>
            </a:pPr>
            <a:r>
              <a:rPr lang="en-US" dirty="0">
                <a:latin typeface="Consolas" panose="020B0609020204030204" pitchFamily="49" charset="0"/>
              </a:rPr>
              <a:t>        public static void main(String[] </a:t>
            </a:r>
            <a:r>
              <a:rPr lang="en-US" dirty="0" err="1">
                <a:latin typeface="Consolas" panose="020B0609020204030204" pitchFamily="49" charset="0"/>
              </a:rPr>
              <a:t>args</a:t>
            </a:r>
            <a:r>
              <a:rPr lang="en-US" dirty="0">
                <a:latin typeface="Consolas" panose="020B0609020204030204" pitchFamily="49" charset="0"/>
              </a:rPr>
              <a:t>) {</a:t>
            </a:r>
          </a:p>
          <a:p>
            <a:pPr marL="0" indent="0">
              <a:buNone/>
            </a:pPr>
            <a:r>
              <a:rPr lang="en-US" dirty="0">
                <a:latin typeface="Consolas" panose="020B0609020204030204" pitchFamily="49" charset="0"/>
              </a:rPr>
              <a:t>                String test1="hello";</a:t>
            </a:r>
          </a:p>
          <a:p>
            <a:pPr marL="0" indent="0">
              <a:buNone/>
            </a:pPr>
            <a:r>
              <a:rPr lang="en-US" dirty="0">
                <a:latin typeface="Consolas" panose="020B0609020204030204" pitchFamily="49" charset="0"/>
              </a:rPr>
              <a:t>                String test2="he";</a:t>
            </a:r>
          </a:p>
          <a:p>
            <a:pPr marL="0" indent="0">
              <a:buNone/>
            </a:pPr>
            <a:r>
              <a:rPr lang="en-US" dirty="0">
                <a:latin typeface="Consolas" panose="020B0609020204030204" pitchFamily="49" charset="0"/>
              </a:rPr>
              <a:t>                test2+= "</a:t>
            </a:r>
            <a:r>
              <a:rPr lang="en-US" dirty="0" err="1">
                <a:latin typeface="Consolas" panose="020B0609020204030204" pitchFamily="49" charset="0"/>
              </a:rPr>
              <a:t>llo</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(test1==test2);</a:t>
            </a:r>
          </a:p>
          <a:p>
            <a:pPr marL="0" indent="0">
              <a:buNone/>
            </a:pPr>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(test1.equals(test2));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false</a:t>
            </a:r>
          </a:p>
          <a:p>
            <a:pPr marL="0" indent="0">
              <a:buNone/>
            </a:pPr>
            <a:r>
              <a:rPr lang="en-US" dirty="0">
                <a:latin typeface="Consolas" panose="020B0609020204030204" pitchFamily="49" charset="0"/>
              </a:rPr>
              <a:t>true</a:t>
            </a:r>
          </a:p>
        </p:txBody>
      </p:sp>
    </p:spTree>
    <p:extLst>
      <p:ext uri="{BB962C8B-B14F-4D97-AF65-F5344CB8AC3E}">
        <p14:creationId xmlns:p14="http://schemas.microsoft.com/office/powerpoint/2010/main" val="1145015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A795-9590-1DD0-E593-43565484B9AD}"/>
              </a:ext>
            </a:extLst>
          </p:cNvPr>
          <p:cNvSpPr>
            <a:spLocks noGrp="1"/>
          </p:cNvSpPr>
          <p:nvPr>
            <p:ph type="title"/>
          </p:nvPr>
        </p:nvSpPr>
        <p:spPr>
          <a:xfrm>
            <a:off x="838200" y="365126"/>
            <a:ext cx="10515600" cy="566528"/>
          </a:xfrm>
        </p:spPr>
        <p:txBody>
          <a:bodyPr>
            <a:normAutofit fontScale="90000"/>
          </a:bodyPr>
          <a:lstStyle/>
          <a:p>
            <a:r>
              <a:rPr lang="en-US" dirty="0"/>
              <a:t>Examples</a:t>
            </a:r>
          </a:p>
        </p:txBody>
      </p:sp>
      <p:sp>
        <p:nvSpPr>
          <p:cNvPr id="3" name="Content Placeholder 2">
            <a:extLst>
              <a:ext uri="{FF2B5EF4-FFF2-40B4-BE49-F238E27FC236}">
                <a16:creationId xmlns:a16="http://schemas.microsoft.com/office/drawing/2014/main" id="{E965FAA9-3DA7-AB77-0DEC-3F45313A51FE}"/>
              </a:ext>
            </a:extLst>
          </p:cNvPr>
          <p:cNvSpPr>
            <a:spLocks noGrp="1"/>
          </p:cNvSpPr>
          <p:nvPr>
            <p:ph idx="1"/>
          </p:nvPr>
        </p:nvSpPr>
        <p:spPr>
          <a:xfrm>
            <a:off x="573657" y="931653"/>
            <a:ext cx="10515600" cy="5618671"/>
          </a:xfrm>
        </p:spPr>
        <p:txBody>
          <a:bodyPr>
            <a:normAutofit/>
          </a:bodyPr>
          <a:lstStyle/>
          <a:p>
            <a:pPr marL="0" indent="0">
              <a:buNone/>
            </a:pPr>
            <a:r>
              <a:rPr lang="en-US" dirty="0">
                <a:latin typeface="Consolas" panose="020B0609020204030204" pitchFamily="49" charset="0"/>
              </a:rPr>
              <a:t>public class </a:t>
            </a:r>
            <a:r>
              <a:rPr lang="en-US" dirty="0" err="1">
                <a:latin typeface="Consolas" panose="020B0609020204030204" pitchFamily="49" charset="0"/>
              </a:rPr>
              <a:t>StringTest</a:t>
            </a:r>
            <a:r>
              <a:rPr lang="en-US" dirty="0">
                <a:latin typeface="Consolas" panose="020B0609020204030204" pitchFamily="49" charset="0"/>
              </a:rPr>
              <a:t> {</a:t>
            </a:r>
          </a:p>
          <a:p>
            <a:pPr marL="0" indent="0">
              <a:buNone/>
            </a:pPr>
            <a:r>
              <a:rPr lang="en-US" dirty="0">
                <a:latin typeface="Consolas" panose="020B0609020204030204" pitchFamily="49" charset="0"/>
              </a:rPr>
              <a:t>    public static void main(String[] </a:t>
            </a:r>
            <a:r>
              <a:rPr lang="en-US" dirty="0" err="1">
                <a:latin typeface="Consolas" panose="020B0609020204030204" pitchFamily="49" charset="0"/>
              </a:rPr>
              <a:t>args</a:t>
            </a:r>
            <a:r>
              <a:rPr lang="en-US" dirty="0">
                <a:latin typeface="Consolas" panose="020B0609020204030204" pitchFamily="49" charset="0"/>
              </a:rPr>
              <a:t>) {</a:t>
            </a:r>
          </a:p>
          <a:p>
            <a:pPr marL="0" indent="0">
              <a:buNone/>
            </a:pPr>
            <a:r>
              <a:rPr lang="en-US" dirty="0">
                <a:latin typeface="Consolas" panose="020B0609020204030204" pitchFamily="49" charset="0"/>
              </a:rPr>
              <a:t>        String test1="hello";</a:t>
            </a:r>
          </a:p>
          <a:p>
            <a:pPr marL="0" indent="0">
              <a:buNone/>
            </a:pPr>
            <a:r>
              <a:rPr lang="en-US" dirty="0">
                <a:latin typeface="Consolas" panose="020B0609020204030204" pitchFamily="49" charset="0"/>
              </a:rPr>
              <a:t>        String test2="hello";</a:t>
            </a:r>
          </a:p>
          <a:p>
            <a:pPr marL="0" indent="0">
              <a:buNone/>
            </a:pPr>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(test1==test2);</a:t>
            </a:r>
          </a:p>
          <a:p>
            <a:pPr marL="0" indent="0">
              <a:buNone/>
            </a:pPr>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(test1.equals(test2));</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true</a:t>
            </a:r>
          </a:p>
          <a:p>
            <a:pPr marL="0" indent="0">
              <a:buNone/>
            </a:pPr>
            <a:r>
              <a:rPr lang="en-US" dirty="0">
                <a:latin typeface="Consolas" panose="020B0609020204030204" pitchFamily="49" charset="0"/>
              </a:rPr>
              <a:t>true</a:t>
            </a:r>
          </a:p>
        </p:txBody>
      </p:sp>
      <p:sp>
        <p:nvSpPr>
          <p:cNvPr id="4" name="Star: 10 Points 3">
            <a:extLst>
              <a:ext uri="{FF2B5EF4-FFF2-40B4-BE49-F238E27FC236}">
                <a16:creationId xmlns:a16="http://schemas.microsoft.com/office/drawing/2014/main" id="{FB57B9B7-1943-3188-918C-4B3C8AC4C100}"/>
              </a:ext>
            </a:extLst>
          </p:cNvPr>
          <p:cNvSpPr/>
          <p:nvPr/>
        </p:nvSpPr>
        <p:spPr>
          <a:xfrm>
            <a:off x="1570007" y="4566249"/>
            <a:ext cx="2139351" cy="1702279"/>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t>
            </a:r>
          </a:p>
        </p:txBody>
      </p:sp>
    </p:spTree>
    <p:extLst>
      <p:ext uri="{BB962C8B-B14F-4D97-AF65-F5344CB8AC3E}">
        <p14:creationId xmlns:p14="http://schemas.microsoft.com/office/powerpoint/2010/main" val="1363638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570A-A334-8E44-6E15-8C2F8EB37D4B}"/>
              </a:ext>
            </a:extLst>
          </p:cNvPr>
          <p:cNvSpPr>
            <a:spLocks noGrp="1"/>
          </p:cNvSpPr>
          <p:nvPr>
            <p:ph type="title"/>
          </p:nvPr>
        </p:nvSpPr>
        <p:spPr/>
        <p:txBody>
          <a:bodyPr/>
          <a:lstStyle/>
          <a:p>
            <a:r>
              <a:rPr lang="en-US" dirty="0"/>
              <a:t>Java is “helping us”</a:t>
            </a:r>
          </a:p>
        </p:txBody>
      </p:sp>
      <p:sp>
        <p:nvSpPr>
          <p:cNvPr id="3" name="Content Placeholder 2">
            <a:extLst>
              <a:ext uri="{FF2B5EF4-FFF2-40B4-BE49-F238E27FC236}">
                <a16:creationId xmlns:a16="http://schemas.microsoft.com/office/drawing/2014/main" id="{7694B2C0-D302-CAA5-596C-D6625DCEA902}"/>
              </a:ext>
            </a:extLst>
          </p:cNvPr>
          <p:cNvSpPr>
            <a:spLocks noGrp="1"/>
          </p:cNvSpPr>
          <p:nvPr>
            <p:ph idx="1"/>
          </p:nvPr>
        </p:nvSpPr>
        <p:spPr>
          <a:xfrm>
            <a:off x="838200" y="1825625"/>
            <a:ext cx="10515600" cy="2372564"/>
          </a:xfrm>
        </p:spPr>
        <p:txBody>
          <a:bodyPr/>
          <a:lstStyle/>
          <a:p>
            <a:pPr marL="0" indent="0">
              <a:buNone/>
            </a:pPr>
            <a:r>
              <a:rPr lang="en-US" dirty="0"/>
              <a:t>When Java sees that the two strings are the same at compile time, it only makes one copy and points point references to the same copy.</a:t>
            </a:r>
          </a:p>
          <a:p>
            <a:pPr marL="0" indent="0">
              <a:buNone/>
            </a:pPr>
            <a:endParaRPr lang="en-US" dirty="0"/>
          </a:p>
          <a:p>
            <a:pPr marL="0" indent="0">
              <a:buNone/>
            </a:pPr>
            <a:r>
              <a:rPr lang="en-US" dirty="0"/>
              <a:t>In the first case, we “fooled” the compiler – made it too hard to figure out that it would be the same eventually.</a:t>
            </a:r>
          </a:p>
        </p:txBody>
      </p:sp>
      <p:sp>
        <p:nvSpPr>
          <p:cNvPr id="5" name="Rectangle: Rounded Corners 4">
            <a:extLst>
              <a:ext uri="{FF2B5EF4-FFF2-40B4-BE49-F238E27FC236}">
                <a16:creationId xmlns:a16="http://schemas.microsoft.com/office/drawing/2014/main" id="{3226780B-C066-7B7B-56DA-44BE53838FE2}"/>
              </a:ext>
            </a:extLst>
          </p:cNvPr>
          <p:cNvSpPr/>
          <p:nvPr/>
        </p:nvSpPr>
        <p:spPr>
          <a:xfrm>
            <a:off x="8304358" y="4672908"/>
            <a:ext cx="1161695"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test1</a:t>
            </a:r>
          </a:p>
        </p:txBody>
      </p:sp>
      <p:sp>
        <p:nvSpPr>
          <p:cNvPr id="6" name="Rectangle: Rounded Corners 5">
            <a:extLst>
              <a:ext uri="{FF2B5EF4-FFF2-40B4-BE49-F238E27FC236}">
                <a16:creationId xmlns:a16="http://schemas.microsoft.com/office/drawing/2014/main" id="{DEC490BE-8908-7452-C95D-CA47F4017ECC}"/>
              </a:ext>
            </a:extLst>
          </p:cNvPr>
          <p:cNvSpPr/>
          <p:nvPr/>
        </p:nvSpPr>
        <p:spPr>
          <a:xfrm>
            <a:off x="10009513" y="4672908"/>
            <a:ext cx="1161695"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test2</a:t>
            </a:r>
          </a:p>
        </p:txBody>
      </p:sp>
      <p:sp>
        <p:nvSpPr>
          <p:cNvPr id="7" name="Rectangle 6">
            <a:extLst>
              <a:ext uri="{FF2B5EF4-FFF2-40B4-BE49-F238E27FC236}">
                <a16:creationId xmlns:a16="http://schemas.microsoft.com/office/drawing/2014/main" id="{6EB02F90-159E-6EED-53CE-930CA6228418}"/>
              </a:ext>
            </a:extLst>
          </p:cNvPr>
          <p:cNvSpPr/>
          <p:nvPr/>
        </p:nvSpPr>
        <p:spPr>
          <a:xfrm>
            <a:off x="8988724" y="5422235"/>
            <a:ext cx="1380227" cy="60654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String</a:t>
            </a:r>
            <a:br>
              <a:rPr lang="en-US" dirty="0">
                <a:solidFill>
                  <a:schemeClr val="tx1"/>
                </a:solidFill>
              </a:rPr>
            </a:br>
            <a:r>
              <a:rPr lang="en-US" dirty="0">
                <a:solidFill>
                  <a:schemeClr val="tx1"/>
                </a:solidFill>
              </a:rPr>
              <a:t>“hello”</a:t>
            </a:r>
          </a:p>
        </p:txBody>
      </p:sp>
      <p:cxnSp>
        <p:nvCxnSpPr>
          <p:cNvPr id="8" name="Straight Arrow Connector 7">
            <a:extLst>
              <a:ext uri="{FF2B5EF4-FFF2-40B4-BE49-F238E27FC236}">
                <a16:creationId xmlns:a16="http://schemas.microsoft.com/office/drawing/2014/main" id="{3C0F8CB1-4D06-0349-8337-C5996C4F96E6}"/>
              </a:ext>
            </a:extLst>
          </p:cNvPr>
          <p:cNvCxnSpPr>
            <a:cxnSpLocks/>
            <a:stCxn id="5" idx="2"/>
            <a:endCxn id="7" idx="0"/>
          </p:cNvCxnSpPr>
          <p:nvPr/>
        </p:nvCxnSpPr>
        <p:spPr>
          <a:xfrm>
            <a:off x="8885206" y="4947516"/>
            <a:ext cx="793632" cy="4747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990FBB5-1A95-0945-8431-A697BCF02BFA}"/>
              </a:ext>
            </a:extLst>
          </p:cNvPr>
          <p:cNvCxnSpPr>
            <a:cxnSpLocks/>
            <a:stCxn id="6" idx="2"/>
            <a:endCxn id="7" idx="0"/>
          </p:cNvCxnSpPr>
          <p:nvPr/>
        </p:nvCxnSpPr>
        <p:spPr>
          <a:xfrm flipH="1">
            <a:off x="9678838" y="4947516"/>
            <a:ext cx="911523" cy="4747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0D3B6EF9-4CD4-BBF1-442E-16187223373A}"/>
              </a:ext>
            </a:extLst>
          </p:cNvPr>
          <p:cNvSpPr/>
          <p:nvPr/>
        </p:nvSpPr>
        <p:spPr>
          <a:xfrm>
            <a:off x="728932" y="4428492"/>
            <a:ext cx="1161695"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test1</a:t>
            </a:r>
          </a:p>
        </p:txBody>
      </p:sp>
      <p:sp>
        <p:nvSpPr>
          <p:cNvPr id="19" name="Rectangle: Rounded Corners 18">
            <a:extLst>
              <a:ext uri="{FF2B5EF4-FFF2-40B4-BE49-F238E27FC236}">
                <a16:creationId xmlns:a16="http://schemas.microsoft.com/office/drawing/2014/main" id="{CDD637D8-3595-BF59-676B-926470C9B5CB}"/>
              </a:ext>
            </a:extLst>
          </p:cNvPr>
          <p:cNvSpPr/>
          <p:nvPr/>
        </p:nvSpPr>
        <p:spPr>
          <a:xfrm>
            <a:off x="2434087" y="4428492"/>
            <a:ext cx="1161695" cy="27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test2</a:t>
            </a:r>
          </a:p>
        </p:txBody>
      </p:sp>
      <p:sp>
        <p:nvSpPr>
          <p:cNvPr id="20" name="Rectangle 19">
            <a:extLst>
              <a:ext uri="{FF2B5EF4-FFF2-40B4-BE49-F238E27FC236}">
                <a16:creationId xmlns:a16="http://schemas.microsoft.com/office/drawing/2014/main" id="{98A735EC-49F0-FD82-64E2-04CFA862E015}"/>
              </a:ext>
            </a:extLst>
          </p:cNvPr>
          <p:cNvSpPr/>
          <p:nvPr/>
        </p:nvSpPr>
        <p:spPr>
          <a:xfrm>
            <a:off x="838200" y="5177819"/>
            <a:ext cx="1496683" cy="60654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String</a:t>
            </a:r>
            <a:br>
              <a:rPr lang="en-US" dirty="0">
                <a:solidFill>
                  <a:schemeClr val="tx1"/>
                </a:solidFill>
              </a:rPr>
            </a:br>
            <a:r>
              <a:rPr lang="en-US" dirty="0">
                <a:solidFill>
                  <a:schemeClr val="tx1"/>
                </a:solidFill>
              </a:rPr>
              <a:t>“hello”</a:t>
            </a:r>
          </a:p>
        </p:txBody>
      </p:sp>
      <p:cxnSp>
        <p:nvCxnSpPr>
          <p:cNvPr id="21" name="Straight Arrow Connector 20">
            <a:extLst>
              <a:ext uri="{FF2B5EF4-FFF2-40B4-BE49-F238E27FC236}">
                <a16:creationId xmlns:a16="http://schemas.microsoft.com/office/drawing/2014/main" id="{6C779482-9476-EE31-F8A6-73EAD4900668}"/>
              </a:ext>
            </a:extLst>
          </p:cNvPr>
          <p:cNvCxnSpPr>
            <a:cxnSpLocks/>
            <a:stCxn id="18" idx="2"/>
            <a:endCxn id="20" idx="0"/>
          </p:cNvCxnSpPr>
          <p:nvPr/>
        </p:nvCxnSpPr>
        <p:spPr>
          <a:xfrm>
            <a:off x="1309780" y="4703100"/>
            <a:ext cx="276762" cy="4747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B0A7143-E30D-F6BE-9E5D-4B4B8661A565}"/>
              </a:ext>
            </a:extLst>
          </p:cNvPr>
          <p:cNvCxnSpPr>
            <a:cxnSpLocks/>
            <a:stCxn id="19" idx="2"/>
            <a:endCxn id="32" idx="0"/>
          </p:cNvCxnSpPr>
          <p:nvPr/>
        </p:nvCxnSpPr>
        <p:spPr>
          <a:xfrm>
            <a:off x="3014935" y="4703100"/>
            <a:ext cx="699460" cy="10224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A786A1B-5411-EF3D-3ABF-34BB178CD388}"/>
              </a:ext>
            </a:extLst>
          </p:cNvPr>
          <p:cNvSpPr/>
          <p:nvPr/>
        </p:nvSpPr>
        <p:spPr>
          <a:xfrm>
            <a:off x="3712601" y="4947516"/>
            <a:ext cx="1496683" cy="60654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String</a:t>
            </a:r>
            <a:br>
              <a:rPr lang="en-US" dirty="0">
                <a:solidFill>
                  <a:schemeClr val="tx1"/>
                </a:solidFill>
              </a:rPr>
            </a:br>
            <a:r>
              <a:rPr lang="en-US" dirty="0">
                <a:solidFill>
                  <a:schemeClr val="tx1"/>
                </a:solidFill>
              </a:rPr>
              <a:t>“he”</a:t>
            </a:r>
          </a:p>
        </p:txBody>
      </p:sp>
      <p:sp>
        <p:nvSpPr>
          <p:cNvPr id="32" name="Rectangle 31">
            <a:extLst>
              <a:ext uri="{FF2B5EF4-FFF2-40B4-BE49-F238E27FC236}">
                <a16:creationId xmlns:a16="http://schemas.microsoft.com/office/drawing/2014/main" id="{4440E3EF-7D13-0E85-3CD8-6171370DCDC8}"/>
              </a:ext>
            </a:extLst>
          </p:cNvPr>
          <p:cNvSpPr/>
          <p:nvPr/>
        </p:nvSpPr>
        <p:spPr>
          <a:xfrm>
            <a:off x="2966053" y="5725509"/>
            <a:ext cx="1496683" cy="60654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String</a:t>
            </a:r>
            <a:br>
              <a:rPr lang="en-US" dirty="0">
                <a:solidFill>
                  <a:schemeClr val="tx1"/>
                </a:solidFill>
              </a:rPr>
            </a:br>
            <a:r>
              <a:rPr lang="en-US" dirty="0">
                <a:solidFill>
                  <a:schemeClr val="tx1"/>
                </a:solidFill>
              </a:rPr>
              <a:t>“hello”</a:t>
            </a:r>
          </a:p>
        </p:txBody>
      </p:sp>
      <p:cxnSp>
        <p:nvCxnSpPr>
          <p:cNvPr id="35" name="Straight Arrow Connector 34">
            <a:extLst>
              <a:ext uri="{FF2B5EF4-FFF2-40B4-BE49-F238E27FC236}">
                <a16:creationId xmlns:a16="http://schemas.microsoft.com/office/drawing/2014/main" id="{D8E0B111-842A-55F0-779D-732E6484C828}"/>
              </a:ext>
            </a:extLst>
          </p:cNvPr>
          <p:cNvCxnSpPr>
            <a:cxnSpLocks/>
            <a:stCxn id="19" idx="3"/>
            <a:endCxn id="31" idx="0"/>
          </p:cNvCxnSpPr>
          <p:nvPr/>
        </p:nvCxnSpPr>
        <p:spPr>
          <a:xfrm>
            <a:off x="3595782" y="4565796"/>
            <a:ext cx="865161" cy="381720"/>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892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C59F-C804-6D2D-E8BA-A4CB2A033695}"/>
              </a:ext>
            </a:extLst>
          </p:cNvPr>
          <p:cNvSpPr>
            <a:spLocks noGrp="1"/>
          </p:cNvSpPr>
          <p:nvPr>
            <p:ph type="title"/>
          </p:nvPr>
        </p:nvSpPr>
        <p:spPr/>
        <p:txBody>
          <a:bodyPr/>
          <a:lstStyle/>
          <a:p>
            <a:r>
              <a:rPr lang="en-US" dirty="0"/>
              <a:t>How do we make this consistent? </a:t>
            </a:r>
          </a:p>
        </p:txBody>
      </p:sp>
      <p:sp>
        <p:nvSpPr>
          <p:cNvPr id="3" name="Content Placeholder 2">
            <a:extLst>
              <a:ext uri="{FF2B5EF4-FFF2-40B4-BE49-F238E27FC236}">
                <a16:creationId xmlns:a16="http://schemas.microsoft.com/office/drawing/2014/main" id="{4CCE7D97-F9BD-415A-1DE0-534644D8F3B0}"/>
              </a:ext>
            </a:extLst>
          </p:cNvPr>
          <p:cNvSpPr>
            <a:spLocks noGrp="1"/>
          </p:cNvSpPr>
          <p:nvPr>
            <p:ph idx="1"/>
          </p:nvPr>
        </p:nvSpPr>
        <p:spPr>
          <a:xfrm>
            <a:off x="695863" y="1825625"/>
            <a:ext cx="10990053" cy="4351338"/>
          </a:xfrm>
        </p:spPr>
        <p:txBody>
          <a:bodyPr>
            <a:normAutofit/>
          </a:bodyPr>
          <a:lstStyle/>
          <a:p>
            <a:pPr marL="0" indent="0">
              <a:buNone/>
            </a:pPr>
            <a:r>
              <a:rPr lang="en-US" dirty="0"/>
              <a:t>If you want to compare memory addresses, use ==</a:t>
            </a:r>
          </a:p>
          <a:p>
            <a:pPr marL="0" indent="0">
              <a:buNone/>
            </a:pPr>
            <a:endParaRPr lang="en-US" dirty="0"/>
          </a:p>
          <a:p>
            <a:pPr marL="0" indent="0">
              <a:buNone/>
            </a:pPr>
            <a:r>
              <a:rPr lang="en-US" dirty="0"/>
              <a:t>If you want to compare </a:t>
            </a:r>
            <a:r>
              <a:rPr lang="en-US" b="1" dirty="0"/>
              <a:t>contents</a:t>
            </a:r>
            <a:r>
              <a:rPr lang="en-US" dirty="0"/>
              <a:t>, use equal():</a:t>
            </a:r>
          </a:p>
          <a:p>
            <a:pPr marL="0" indent="0">
              <a:buNone/>
            </a:pPr>
            <a:r>
              <a:rPr lang="en-US" dirty="0">
                <a:latin typeface="Consolas" panose="020B0609020204030204" pitchFamily="49" charset="0"/>
              </a:rPr>
              <a:t>test1.equals(test2)</a:t>
            </a:r>
          </a:p>
          <a:p>
            <a:pPr marL="0" indent="0">
              <a:buNone/>
            </a:pPr>
            <a:endParaRPr lang="en-US" dirty="0">
              <a:latin typeface="Consolas" panose="020B0609020204030204" pitchFamily="49" charset="0"/>
            </a:endParaRPr>
          </a:p>
          <a:p>
            <a:pPr marL="0" indent="0">
              <a:buNone/>
            </a:pPr>
            <a:r>
              <a:rPr lang="en-US" dirty="0"/>
              <a:t>If you make a class and you want equals(), you need to write it.</a:t>
            </a:r>
          </a:p>
          <a:p>
            <a:pPr marL="0" indent="0">
              <a:buNone/>
            </a:pPr>
            <a:r>
              <a:rPr lang="en-US" sz="2200" dirty="0">
                <a:latin typeface="Consolas" panose="020B0609020204030204" pitchFamily="49" charset="0"/>
              </a:rPr>
              <a:t>public boolean equals(</a:t>
            </a:r>
            <a:r>
              <a:rPr lang="en-US" sz="2200" dirty="0" err="1">
                <a:latin typeface="Consolas" panose="020B0609020204030204" pitchFamily="49" charset="0"/>
              </a:rPr>
              <a:t>MyClass</a:t>
            </a:r>
            <a:r>
              <a:rPr lang="en-US" sz="2200" dirty="0">
                <a:latin typeface="Consolas" panose="020B0609020204030204" pitchFamily="49" charset="0"/>
              </a:rPr>
              <a:t> c) {</a:t>
            </a:r>
          </a:p>
          <a:p>
            <a:pPr marL="0" indent="0">
              <a:buNone/>
            </a:pPr>
            <a:r>
              <a:rPr lang="en-US" sz="2200" dirty="0">
                <a:latin typeface="Consolas" panose="020B0609020204030204" pitchFamily="49" charset="0"/>
              </a:rPr>
              <a:t>	return c.member1.equals(member1) &amp;&amp; c.member2.equals(member2);</a:t>
            </a:r>
          </a:p>
          <a:p>
            <a:pPr marL="0" indent="0">
              <a:buNone/>
            </a:pPr>
            <a:r>
              <a:rPr lang="en-US" sz="2200" dirty="0">
                <a:latin typeface="Consolas" panose="020B0609020204030204" pitchFamily="49" charset="0"/>
              </a:rPr>
              <a:t>}</a:t>
            </a:r>
          </a:p>
        </p:txBody>
      </p:sp>
    </p:spTree>
    <p:extLst>
      <p:ext uri="{BB962C8B-B14F-4D97-AF65-F5344CB8AC3E}">
        <p14:creationId xmlns:p14="http://schemas.microsoft.com/office/powerpoint/2010/main" val="168807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8290-B8DB-3AC6-6900-BA788016FA24}"/>
              </a:ext>
            </a:extLst>
          </p:cNvPr>
          <p:cNvSpPr>
            <a:spLocks noGrp="1"/>
          </p:cNvSpPr>
          <p:nvPr>
            <p:ph type="title"/>
          </p:nvPr>
        </p:nvSpPr>
        <p:spPr/>
        <p:txBody>
          <a:bodyPr/>
          <a:lstStyle/>
          <a:p>
            <a:r>
              <a:rPr lang="en-US" dirty="0"/>
              <a:t>GPA – class, or no?</a:t>
            </a:r>
          </a:p>
        </p:txBody>
      </p:sp>
      <p:sp>
        <p:nvSpPr>
          <p:cNvPr id="3" name="Content Placeholder 2">
            <a:extLst>
              <a:ext uri="{FF2B5EF4-FFF2-40B4-BE49-F238E27FC236}">
                <a16:creationId xmlns:a16="http://schemas.microsoft.com/office/drawing/2014/main" id="{259D342D-677C-A2DE-03A7-1CBA876D865C}"/>
              </a:ext>
            </a:extLst>
          </p:cNvPr>
          <p:cNvSpPr>
            <a:spLocks noGrp="1"/>
          </p:cNvSpPr>
          <p:nvPr>
            <p:ph idx="1"/>
          </p:nvPr>
        </p:nvSpPr>
        <p:spPr/>
        <p:txBody>
          <a:bodyPr/>
          <a:lstStyle/>
          <a:p>
            <a:pPr marL="0" indent="0">
              <a:buNone/>
            </a:pPr>
            <a:r>
              <a:rPr lang="en-US" dirty="0"/>
              <a:t>GPA is a float from 0-4 – no need for a class.</a:t>
            </a:r>
          </a:p>
          <a:p>
            <a:pPr marL="0" indent="0">
              <a:buNone/>
            </a:pPr>
            <a:endParaRPr lang="en-US" dirty="0"/>
          </a:p>
          <a:p>
            <a:pPr marL="0" indent="0">
              <a:buNone/>
            </a:pPr>
            <a:r>
              <a:rPr lang="en-US" dirty="0"/>
              <a:t>If we use float as the data type, we can’t enforce that range – it should be a class.</a:t>
            </a:r>
          </a:p>
          <a:p>
            <a:pPr marL="0" indent="0">
              <a:buNone/>
            </a:pPr>
            <a:endParaRPr lang="en-US" dirty="0"/>
          </a:p>
          <a:p>
            <a:pPr marL="0" indent="0">
              <a:buNone/>
            </a:pPr>
            <a:r>
              <a:rPr lang="en-US" dirty="0"/>
              <a:t>GPA belongs to Student – we can build the rules into Student, not a class.</a:t>
            </a:r>
          </a:p>
          <a:p>
            <a:pPr marL="0" indent="0">
              <a:buNone/>
            </a:pPr>
            <a:endParaRPr lang="en-US" dirty="0"/>
          </a:p>
          <a:p>
            <a:pPr marL="0" indent="0">
              <a:buNone/>
            </a:pPr>
            <a:r>
              <a:rPr lang="en-US" dirty="0"/>
              <a:t>GPA has behavior – we recalculate it, it should be a class.</a:t>
            </a:r>
          </a:p>
        </p:txBody>
      </p:sp>
    </p:spTree>
    <p:extLst>
      <p:ext uri="{BB962C8B-B14F-4D97-AF65-F5344CB8AC3E}">
        <p14:creationId xmlns:p14="http://schemas.microsoft.com/office/powerpoint/2010/main" val="3761127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8695-D4C9-9A6A-84D0-A5BB0759A684}"/>
              </a:ext>
            </a:extLst>
          </p:cNvPr>
          <p:cNvSpPr>
            <a:spLocks noGrp="1"/>
          </p:cNvSpPr>
          <p:nvPr>
            <p:ph type="title"/>
          </p:nvPr>
        </p:nvSpPr>
        <p:spPr/>
        <p:txBody>
          <a:bodyPr/>
          <a:lstStyle/>
          <a:p>
            <a:r>
              <a:rPr lang="en-US" dirty="0"/>
              <a:t>Similarities</a:t>
            </a:r>
          </a:p>
        </p:txBody>
      </p:sp>
      <p:sp>
        <p:nvSpPr>
          <p:cNvPr id="3" name="Content Placeholder 2">
            <a:extLst>
              <a:ext uri="{FF2B5EF4-FFF2-40B4-BE49-F238E27FC236}">
                <a16:creationId xmlns:a16="http://schemas.microsoft.com/office/drawing/2014/main" id="{0B8C88A6-47B7-CAF7-38D8-21BC89A3D721}"/>
              </a:ext>
            </a:extLst>
          </p:cNvPr>
          <p:cNvSpPr>
            <a:spLocks noGrp="1"/>
          </p:cNvSpPr>
          <p:nvPr>
            <p:ph idx="1"/>
          </p:nvPr>
        </p:nvSpPr>
        <p:spPr/>
        <p:txBody>
          <a:bodyPr/>
          <a:lstStyle/>
          <a:p>
            <a:pPr marL="0" indent="0">
              <a:buNone/>
            </a:pPr>
            <a:r>
              <a:rPr lang="en-US" dirty="0"/>
              <a:t>Sometimes you have two or more objects that you need to create. You recognize that some of the objects are related – that they have several methods in common. There are also some places in your program where you want a method to take any of those objects as parameters.</a:t>
            </a:r>
          </a:p>
          <a:p>
            <a:pPr marL="0" indent="0">
              <a:buNone/>
            </a:pPr>
            <a:endParaRPr lang="en-US" dirty="0"/>
          </a:p>
          <a:p>
            <a:pPr marL="0" indent="0">
              <a:buNone/>
            </a:pPr>
            <a:r>
              <a:rPr lang="en-US" dirty="0"/>
              <a:t>A classic example of this is animals – consider: Cat, Dog, Horse.</a:t>
            </a:r>
          </a:p>
          <a:p>
            <a:pPr marL="0" indent="0">
              <a:buNone/>
            </a:pPr>
            <a:r>
              <a:rPr lang="en-US" dirty="0"/>
              <a:t>They all eat, sleep, drink, make noise.</a:t>
            </a:r>
          </a:p>
          <a:p>
            <a:pPr marL="0" indent="0">
              <a:buNone/>
            </a:pPr>
            <a:r>
              <a:rPr lang="en-US" dirty="0"/>
              <a:t>You could write them as three distinct classes. </a:t>
            </a:r>
          </a:p>
        </p:txBody>
      </p:sp>
    </p:spTree>
    <p:extLst>
      <p:ext uri="{BB962C8B-B14F-4D97-AF65-F5344CB8AC3E}">
        <p14:creationId xmlns:p14="http://schemas.microsoft.com/office/powerpoint/2010/main" val="1001668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E524-57DA-AB72-73E6-4CCC4FA2CD77}"/>
              </a:ext>
            </a:extLst>
          </p:cNvPr>
          <p:cNvSpPr>
            <a:spLocks noGrp="1"/>
          </p:cNvSpPr>
          <p:nvPr>
            <p:ph type="title"/>
          </p:nvPr>
        </p:nvSpPr>
        <p:spPr/>
        <p:txBody>
          <a:bodyPr/>
          <a:lstStyle/>
          <a:p>
            <a:r>
              <a:rPr lang="en-US" dirty="0"/>
              <a:t>Common Code</a:t>
            </a:r>
          </a:p>
        </p:txBody>
      </p:sp>
      <p:sp>
        <p:nvSpPr>
          <p:cNvPr id="3" name="Content Placeholder 2">
            <a:extLst>
              <a:ext uri="{FF2B5EF4-FFF2-40B4-BE49-F238E27FC236}">
                <a16:creationId xmlns:a16="http://schemas.microsoft.com/office/drawing/2014/main" id="{8D24F0C5-FFF7-818C-9FB1-100C3E675D8D}"/>
              </a:ext>
            </a:extLst>
          </p:cNvPr>
          <p:cNvSpPr>
            <a:spLocks noGrp="1"/>
          </p:cNvSpPr>
          <p:nvPr>
            <p:ph idx="1"/>
          </p:nvPr>
        </p:nvSpPr>
        <p:spPr/>
        <p:txBody>
          <a:bodyPr/>
          <a:lstStyle/>
          <a:p>
            <a:pPr marL="0" indent="0">
              <a:buNone/>
            </a:pPr>
            <a:r>
              <a:rPr lang="en-US" dirty="0"/>
              <a:t>Consider, though, that some methods might be the same across the group. You don’t want to write (and maintain!) that code twice or more. </a:t>
            </a:r>
          </a:p>
          <a:p>
            <a:pPr marL="0" indent="0">
              <a:buNone/>
            </a:pPr>
            <a:endParaRPr lang="en-US" dirty="0"/>
          </a:p>
          <a:p>
            <a:pPr marL="0" indent="0">
              <a:buNone/>
            </a:pPr>
            <a:r>
              <a:rPr lang="en-US" dirty="0"/>
              <a:t>Further, sometimes you want to pass each animal to the dinnertime() function without worrying about which type of animal it is. </a:t>
            </a:r>
          </a:p>
          <a:p>
            <a:pPr marL="0" indent="0">
              <a:buNone/>
            </a:pPr>
            <a:r>
              <a:rPr lang="en-US" dirty="0">
                <a:latin typeface="Consolas" panose="020B0609020204030204" pitchFamily="49" charset="0"/>
              </a:rPr>
              <a:t>void  dinnertime(?????)</a:t>
            </a:r>
          </a:p>
          <a:p>
            <a:pPr marL="0" indent="0">
              <a:buNone/>
            </a:pPr>
            <a:r>
              <a:rPr lang="en-US" dirty="0"/>
              <a:t>How can we do this?</a:t>
            </a:r>
          </a:p>
        </p:txBody>
      </p:sp>
    </p:spTree>
    <p:extLst>
      <p:ext uri="{BB962C8B-B14F-4D97-AF65-F5344CB8AC3E}">
        <p14:creationId xmlns:p14="http://schemas.microsoft.com/office/powerpoint/2010/main" val="636237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345E-104A-E2C1-E402-0310E5538274}"/>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1B9557A7-3572-48AC-8DB6-D4C343CEFC89}"/>
              </a:ext>
            </a:extLst>
          </p:cNvPr>
          <p:cNvSpPr>
            <a:spLocks noGrp="1"/>
          </p:cNvSpPr>
          <p:nvPr>
            <p:ph idx="1"/>
          </p:nvPr>
        </p:nvSpPr>
        <p:spPr/>
        <p:txBody>
          <a:bodyPr/>
          <a:lstStyle/>
          <a:p>
            <a:pPr marL="0" indent="0">
              <a:buNone/>
            </a:pPr>
            <a:r>
              <a:rPr lang="en-US" dirty="0"/>
              <a:t>We will define a new class (Animal). That class will be the </a:t>
            </a:r>
            <a:r>
              <a:rPr lang="en-US" b="1" dirty="0"/>
              <a:t>superclass</a:t>
            </a:r>
            <a:r>
              <a:rPr lang="en-US" dirty="0"/>
              <a:t> of all three animals. Animal will have methods for eat, drink, sleep, make noise. Each </a:t>
            </a:r>
            <a:r>
              <a:rPr lang="en-US" b="1" dirty="0"/>
              <a:t>subclass</a:t>
            </a:r>
            <a:r>
              <a:rPr lang="en-US" dirty="0"/>
              <a:t> will </a:t>
            </a:r>
            <a:r>
              <a:rPr lang="en-US" b="1" dirty="0"/>
              <a:t>inherit</a:t>
            </a:r>
            <a:r>
              <a:rPr lang="en-US" dirty="0"/>
              <a:t> those methods. </a:t>
            </a:r>
          </a:p>
          <a:p>
            <a:pPr marL="0" indent="0">
              <a:buNone/>
            </a:pPr>
            <a:endParaRPr lang="en-US" dirty="0"/>
          </a:p>
          <a:p>
            <a:pPr marL="0" indent="0">
              <a:buNone/>
            </a:pPr>
            <a:r>
              <a:rPr lang="en-US" dirty="0"/>
              <a:t>By doing this, we can reduce “copy-paste” code and gain an important power – we can now write dinnertime():</a:t>
            </a:r>
          </a:p>
          <a:p>
            <a:pPr marL="0" indent="0">
              <a:buNone/>
            </a:pPr>
            <a:r>
              <a:rPr lang="en-US" dirty="0">
                <a:latin typeface="Consolas" panose="020B0609020204030204" pitchFamily="49" charset="0"/>
              </a:rPr>
              <a:t>void  dinnertime(Animal </a:t>
            </a:r>
            <a:r>
              <a:rPr lang="en-US" dirty="0" err="1">
                <a:latin typeface="Consolas" panose="020B0609020204030204" pitchFamily="49" charset="0"/>
              </a:rPr>
              <a:t>feedMe</a:t>
            </a:r>
            <a:r>
              <a:rPr lang="en-US" dirty="0">
                <a:latin typeface="Consolas" panose="020B0609020204030204" pitchFamily="49" charset="0"/>
              </a:rPr>
              <a:t>) </a:t>
            </a:r>
          </a:p>
        </p:txBody>
      </p:sp>
    </p:spTree>
    <p:extLst>
      <p:ext uri="{BB962C8B-B14F-4D97-AF65-F5344CB8AC3E}">
        <p14:creationId xmlns:p14="http://schemas.microsoft.com/office/powerpoint/2010/main" val="438218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CAB54-BE02-F4F4-8B02-65E2389815DA}"/>
              </a:ext>
            </a:extLst>
          </p:cNvPr>
          <p:cNvSpPr>
            <a:spLocks noGrp="1"/>
          </p:cNvSpPr>
          <p:nvPr>
            <p:ph type="title"/>
          </p:nvPr>
        </p:nvSpPr>
        <p:spPr/>
        <p:txBody>
          <a:bodyPr/>
          <a:lstStyle/>
          <a:p>
            <a:r>
              <a:rPr lang="en-US" dirty="0"/>
              <a:t>How do we do this?</a:t>
            </a:r>
          </a:p>
        </p:txBody>
      </p:sp>
      <p:sp>
        <p:nvSpPr>
          <p:cNvPr id="3" name="Content Placeholder 2">
            <a:extLst>
              <a:ext uri="{FF2B5EF4-FFF2-40B4-BE49-F238E27FC236}">
                <a16:creationId xmlns:a16="http://schemas.microsoft.com/office/drawing/2014/main" id="{6C09728B-90FF-F20C-62E9-EC92B9FC07C5}"/>
              </a:ext>
            </a:extLst>
          </p:cNvPr>
          <p:cNvSpPr>
            <a:spLocks noGrp="1"/>
          </p:cNvSpPr>
          <p:nvPr>
            <p:ph idx="1"/>
          </p:nvPr>
        </p:nvSpPr>
        <p:spPr/>
        <p:txBody>
          <a:bodyPr/>
          <a:lstStyle/>
          <a:p>
            <a:pPr marL="0" indent="0">
              <a:buNone/>
            </a:pPr>
            <a:r>
              <a:rPr lang="en-US" dirty="0"/>
              <a:t>Making Animal is just like any other class:</a:t>
            </a:r>
          </a:p>
          <a:p>
            <a:pPr marL="0" indent="0">
              <a:buNone/>
            </a:pPr>
            <a:r>
              <a:rPr lang="en-US" dirty="0">
                <a:latin typeface="Consolas" panose="020B0609020204030204" pitchFamily="49" charset="0"/>
              </a:rPr>
              <a:t>public class Animal {</a:t>
            </a:r>
          </a:p>
          <a:p>
            <a:pPr marL="0" indent="0">
              <a:buNone/>
            </a:pPr>
            <a:r>
              <a:rPr lang="en-US" dirty="0">
                <a:latin typeface="Consolas" panose="020B0609020204030204" pitchFamily="49" charset="0"/>
              </a:rPr>
              <a:t>	public void eat(Food f) {}</a:t>
            </a:r>
          </a:p>
          <a:p>
            <a:pPr marL="0" indent="0">
              <a:buNone/>
            </a:pPr>
            <a:r>
              <a:rPr lang="en-US" dirty="0">
                <a:latin typeface="Consolas" panose="020B0609020204030204" pitchFamily="49" charset="0"/>
              </a:rPr>
              <a:t>	public void sleep(Bed b) {}</a:t>
            </a:r>
          </a:p>
          <a:p>
            <a:pPr marL="0" indent="0">
              <a:buNone/>
            </a:pPr>
            <a:r>
              <a:rPr lang="en-US" dirty="0">
                <a:latin typeface="Consolas" panose="020B0609020204030204" pitchFamily="49" charset="0"/>
              </a:rPr>
              <a:t>	public void drink(){}</a:t>
            </a:r>
          </a:p>
          <a:p>
            <a:pPr marL="0" indent="0">
              <a:buNone/>
            </a:pPr>
            <a:r>
              <a:rPr lang="en-US" dirty="0">
                <a:latin typeface="Consolas" panose="020B0609020204030204" pitchFamily="49" charset="0"/>
              </a:rPr>
              <a:t>	public </a:t>
            </a:r>
            <a:r>
              <a:rPr lang="en-US" dirty="0" err="1">
                <a:latin typeface="Consolas" panose="020B0609020204030204" pitchFamily="49" charset="0"/>
              </a:rPr>
              <a:t>makeNoise</a:t>
            </a: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r>
              <a:rPr lang="en-US" dirty="0"/>
              <a:t>		</a:t>
            </a:r>
          </a:p>
        </p:txBody>
      </p:sp>
    </p:spTree>
    <p:extLst>
      <p:ext uri="{BB962C8B-B14F-4D97-AF65-F5344CB8AC3E}">
        <p14:creationId xmlns:p14="http://schemas.microsoft.com/office/powerpoint/2010/main" val="1819951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31BE-3097-EB9A-CD6B-DFB32D20C563}"/>
              </a:ext>
            </a:extLst>
          </p:cNvPr>
          <p:cNvSpPr>
            <a:spLocks noGrp="1"/>
          </p:cNvSpPr>
          <p:nvPr>
            <p:ph type="title"/>
          </p:nvPr>
        </p:nvSpPr>
        <p:spPr/>
        <p:txBody>
          <a:bodyPr/>
          <a:lstStyle/>
          <a:p>
            <a:r>
              <a:rPr lang="en-US" dirty="0"/>
              <a:t>Extends</a:t>
            </a:r>
          </a:p>
        </p:txBody>
      </p:sp>
      <p:sp>
        <p:nvSpPr>
          <p:cNvPr id="3" name="Content Placeholder 2">
            <a:extLst>
              <a:ext uri="{FF2B5EF4-FFF2-40B4-BE49-F238E27FC236}">
                <a16:creationId xmlns:a16="http://schemas.microsoft.com/office/drawing/2014/main" id="{F3909063-79B7-A72B-3B61-5722B5B4A938}"/>
              </a:ext>
            </a:extLst>
          </p:cNvPr>
          <p:cNvSpPr>
            <a:spLocks noGrp="1"/>
          </p:cNvSpPr>
          <p:nvPr>
            <p:ph idx="1"/>
          </p:nvPr>
        </p:nvSpPr>
        <p:spPr/>
        <p:txBody>
          <a:bodyPr/>
          <a:lstStyle/>
          <a:p>
            <a:pPr marL="0" indent="0">
              <a:buNone/>
            </a:pPr>
            <a:r>
              <a:rPr lang="en-US" dirty="0"/>
              <a:t>But the subclasses change. Cat, for example:</a:t>
            </a:r>
          </a:p>
          <a:p>
            <a:pPr marL="0" indent="0">
              <a:buNone/>
            </a:pPr>
            <a:r>
              <a:rPr lang="en-US" dirty="0"/>
              <a:t>public class Cat extends Animal {</a:t>
            </a:r>
          </a:p>
          <a:p>
            <a:pPr marL="0" indent="0">
              <a:buNone/>
            </a:pPr>
            <a:r>
              <a:rPr lang="en-US" dirty="0"/>
              <a:t>}</a:t>
            </a:r>
          </a:p>
          <a:p>
            <a:pPr marL="0" indent="0">
              <a:buNone/>
            </a:pPr>
            <a:endParaRPr lang="en-US" dirty="0"/>
          </a:p>
          <a:p>
            <a:pPr marL="0" indent="0">
              <a:buNone/>
            </a:pPr>
            <a:r>
              <a:rPr lang="en-US" dirty="0"/>
              <a:t>The extends keyword causes Cat to be a subclass of Animal. It inherits all members and methods – they become part of the Cat class. </a:t>
            </a:r>
          </a:p>
          <a:p>
            <a:pPr marL="0" indent="0">
              <a:buNone/>
            </a:pPr>
            <a:r>
              <a:rPr lang="en-US" dirty="0"/>
              <a:t>But be careful – private members and methods won’t be </a:t>
            </a:r>
            <a:r>
              <a:rPr lang="en-US" b="1" dirty="0"/>
              <a:t>visible</a:t>
            </a:r>
            <a:r>
              <a:rPr lang="en-US" dirty="0"/>
              <a:t> to Cat.</a:t>
            </a:r>
          </a:p>
        </p:txBody>
      </p:sp>
    </p:spTree>
    <p:extLst>
      <p:ext uri="{BB962C8B-B14F-4D97-AF65-F5344CB8AC3E}">
        <p14:creationId xmlns:p14="http://schemas.microsoft.com/office/powerpoint/2010/main" val="1970260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38AC-901D-0F59-0D3A-F4C19EE7BB5C}"/>
              </a:ext>
            </a:extLst>
          </p:cNvPr>
          <p:cNvSpPr>
            <a:spLocks noGrp="1"/>
          </p:cNvSpPr>
          <p:nvPr>
            <p:ph type="title"/>
          </p:nvPr>
        </p:nvSpPr>
        <p:spPr/>
        <p:txBody>
          <a:bodyPr/>
          <a:lstStyle/>
          <a:p>
            <a:r>
              <a:rPr lang="en-US" dirty="0"/>
              <a:t>Protected </a:t>
            </a:r>
          </a:p>
        </p:txBody>
      </p:sp>
      <p:sp>
        <p:nvSpPr>
          <p:cNvPr id="3" name="Content Placeholder 2">
            <a:extLst>
              <a:ext uri="{FF2B5EF4-FFF2-40B4-BE49-F238E27FC236}">
                <a16:creationId xmlns:a16="http://schemas.microsoft.com/office/drawing/2014/main" id="{7EF5C39C-97E6-D74A-90BB-10C5DBF710F3}"/>
              </a:ext>
            </a:extLst>
          </p:cNvPr>
          <p:cNvSpPr>
            <a:spLocks noGrp="1"/>
          </p:cNvSpPr>
          <p:nvPr>
            <p:ph idx="1"/>
          </p:nvPr>
        </p:nvSpPr>
        <p:spPr/>
        <p:txBody>
          <a:bodyPr>
            <a:normAutofit/>
          </a:bodyPr>
          <a:lstStyle/>
          <a:p>
            <a:pPr marL="0" indent="0">
              <a:buNone/>
            </a:pPr>
            <a:r>
              <a:rPr lang="en-US" dirty="0"/>
              <a:t>Protected is a third access modifier, along with public and private. Protected means public to subclasses, but private to other classes.</a:t>
            </a:r>
          </a:p>
          <a:p>
            <a:pPr marL="0" indent="0">
              <a:buNone/>
            </a:pPr>
            <a:endParaRPr lang="en-US" dirty="0"/>
          </a:p>
          <a:p>
            <a:pPr marL="0" indent="0">
              <a:buNone/>
            </a:pPr>
            <a:r>
              <a:rPr lang="en-US" dirty="0"/>
              <a:t>Example:</a:t>
            </a:r>
          </a:p>
          <a:p>
            <a:pPr marL="0" indent="0">
              <a:buNone/>
            </a:pPr>
            <a:r>
              <a:rPr lang="en-US" dirty="0">
                <a:latin typeface="Consolas" panose="020B0609020204030204" pitchFamily="49" charset="0"/>
              </a:rPr>
              <a:t>public class Animal {</a:t>
            </a:r>
          </a:p>
          <a:p>
            <a:pPr marL="0" indent="0">
              <a:buNone/>
            </a:pPr>
            <a:r>
              <a:rPr lang="en-US" dirty="0">
                <a:latin typeface="Consolas" panose="020B0609020204030204" pitchFamily="49" charset="0"/>
              </a:rPr>
              <a:t>	private string owner; //only Animal can see this</a:t>
            </a:r>
          </a:p>
          <a:p>
            <a:pPr marL="0" indent="0">
              <a:buNone/>
            </a:pPr>
            <a:r>
              <a:rPr lang="en-US" dirty="0">
                <a:latin typeface="Consolas" panose="020B0609020204030204" pitchFamily="49" charset="0"/>
              </a:rPr>
              <a:t>	protected string name; // Cat, Dog, Horse, 							// Animal can see this</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41062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B513-5D8A-F3C0-2A44-02410126B23F}"/>
              </a:ext>
            </a:extLst>
          </p:cNvPr>
          <p:cNvSpPr>
            <a:spLocks noGrp="1"/>
          </p:cNvSpPr>
          <p:nvPr>
            <p:ph type="title"/>
          </p:nvPr>
        </p:nvSpPr>
        <p:spPr/>
        <p:txBody>
          <a:bodyPr/>
          <a:lstStyle/>
          <a:p>
            <a:r>
              <a:rPr lang="en-US" dirty="0"/>
              <a:t>Make some noise!</a:t>
            </a:r>
          </a:p>
        </p:txBody>
      </p:sp>
      <p:sp>
        <p:nvSpPr>
          <p:cNvPr id="3" name="Content Placeholder 2">
            <a:extLst>
              <a:ext uri="{FF2B5EF4-FFF2-40B4-BE49-F238E27FC236}">
                <a16:creationId xmlns:a16="http://schemas.microsoft.com/office/drawing/2014/main" id="{5A29453A-F9B9-1632-F80C-EDA023E4F4BC}"/>
              </a:ext>
            </a:extLst>
          </p:cNvPr>
          <p:cNvSpPr>
            <a:spLocks noGrp="1"/>
          </p:cNvSpPr>
          <p:nvPr>
            <p:ph idx="1"/>
          </p:nvPr>
        </p:nvSpPr>
        <p:spPr/>
        <p:txBody>
          <a:bodyPr/>
          <a:lstStyle/>
          <a:p>
            <a:pPr marL="0" indent="0">
              <a:buNone/>
            </a:pPr>
            <a:r>
              <a:rPr lang="en-US" dirty="0"/>
              <a:t>While Animals might eat, drink and sleep the same way, they certainly make noise differently. They all make noise, but differently. </a:t>
            </a:r>
          </a:p>
          <a:p>
            <a:pPr marL="0" indent="0">
              <a:buNone/>
            </a:pPr>
            <a:endParaRPr lang="en-US" dirty="0"/>
          </a:p>
          <a:p>
            <a:pPr marL="0" indent="0">
              <a:buNone/>
            </a:pPr>
            <a:r>
              <a:rPr lang="en-US" dirty="0"/>
              <a:t>If we take </a:t>
            </a:r>
            <a:r>
              <a:rPr lang="en-US" dirty="0" err="1"/>
              <a:t>makeNoise</a:t>
            </a:r>
            <a:r>
              <a:rPr lang="en-US" dirty="0"/>
              <a:t>() out of Animal, we can’t ensure that every subclass has it.</a:t>
            </a:r>
          </a:p>
          <a:p>
            <a:pPr marL="0" indent="0">
              <a:buNone/>
            </a:pPr>
            <a:endParaRPr lang="en-US" dirty="0"/>
          </a:p>
          <a:p>
            <a:pPr marL="0" indent="0">
              <a:buNone/>
            </a:pPr>
            <a:r>
              <a:rPr lang="en-US" dirty="0"/>
              <a:t>But we want every Animal to have a different noise. How can we do this?</a:t>
            </a:r>
          </a:p>
        </p:txBody>
      </p:sp>
    </p:spTree>
    <p:extLst>
      <p:ext uri="{BB962C8B-B14F-4D97-AF65-F5344CB8AC3E}">
        <p14:creationId xmlns:p14="http://schemas.microsoft.com/office/powerpoint/2010/main" val="37719437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D54A-FB38-DEED-2537-3A6F7AB7979D}"/>
              </a:ext>
            </a:extLst>
          </p:cNvPr>
          <p:cNvSpPr>
            <a:spLocks noGrp="1"/>
          </p:cNvSpPr>
          <p:nvPr>
            <p:ph type="title"/>
          </p:nvPr>
        </p:nvSpPr>
        <p:spPr/>
        <p:txBody>
          <a:bodyPr/>
          <a:lstStyle/>
          <a:p>
            <a:r>
              <a:rPr lang="en-US" dirty="0"/>
              <a:t>Overriding</a:t>
            </a:r>
          </a:p>
        </p:txBody>
      </p:sp>
      <p:sp>
        <p:nvSpPr>
          <p:cNvPr id="3" name="Content Placeholder 2">
            <a:extLst>
              <a:ext uri="{FF2B5EF4-FFF2-40B4-BE49-F238E27FC236}">
                <a16:creationId xmlns:a16="http://schemas.microsoft.com/office/drawing/2014/main" id="{F263EC12-97F6-C8F4-F3E6-AB34945B15F5}"/>
              </a:ext>
            </a:extLst>
          </p:cNvPr>
          <p:cNvSpPr>
            <a:spLocks noGrp="1"/>
          </p:cNvSpPr>
          <p:nvPr>
            <p:ph idx="1"/>
          </p:nvPr>
        </p:nvSpPr>
        <p:spPr/>
        <p:txBody>
          <a:bodyPr>
            <a:normAutofit lnSpcReduction="10000"/>
          </a:bodyPr>
          <a:lstStyle/>
          <a:p>
            <a:pPr marL="0" indent="0">
              <a:buNone/>
            </a:pPr>
            <a:r>
              <a:rPr lang="en-US" dirty="0"/>
              <a:t>A subclass can have its own version of a method just by matching the signature (name and parameters) of the method in the parent class.</a:t>
            </a:r>
          </a:p>
          <a:p>
            <a:pPr marL="0" indent="0">
              <a:buNone/>
            </a:pPr>
            <a:r>
              <a:rPr lang="en-US" dirty="0">
                <a:latin typeface="Consolas" panose="020B0609020204030204" pitchFamily="49" charset="0"/>
              </a:rPr>
              <a:t>public class Animal {</a:t>
            </a:r>
          </a:p>
          <a:p>
            <a:pPr marL="0" indent="0">
              <a:buNone/>
            </a:pPr>
            <a:r>
              <a:rPr lang="en-US" dirty="0">
                <a:latin typeface="Consolas" panose="020B0609020204030204" pitchFamily="49" charset="0"/>
              </a:rPr>
              <a:t>	public </a:t>
            </a:r>
            <a:r>
              <a:rPr lang="en-US" dirty="0" err="1">
                <a:latin typeface="Consolas" panose="020B0609020204030204" pitchFamily="49" charset="0"/>
              </a:rPr>
              <a:t>makeNoise</a:t>
            </a:r>
            <a:r>
              <a:rPr lang="en-US" dirty="0">
                <a:latin typeface="Consolas" panose="020B0609020204030204" pitchFamily="49" charset="0"/>
              </a:rPr>
              <a:t>() {}</a:t>
            </a:r>
          </a:p>
          <a:p>
            <a:pPr marL="0" indent="0">
              <a:buNone/>
            </a:pPr>
            <a:r>
              <a:rPr lang="en-US" dirty="0"/>
              <a:t>}</a:t>
            </a:r>
          </a:p>
          <a:p>
            <a:pPr marL="0" indent="0">
              <a:buNone/>
            </a:pPr>
            <a:endParaRPr lang="en-US" dirty="0"/>
          </a:p>
          <a:p>
            <a:pPr marL="0" indent="0">
              <a:buNone/>
            </a:pPr>
            <a:r>
              <a:rPr lang="en-US" dirty="0">
                <a:latin typeface="Consolas" panose="020B0609020204030204" pitchFamily="49" charset="0"/>
              </a:rPr>
              <a:t>public class Cat extends Animal {</a:t>
            </a:r>
          </a:p>
          <a:p>
            <a:pPr marL="0" indent="0">
              <a:buNone/>
            </a:pPr>
            <a:r>
              <a:rPr lang="en-US" dirty="0">
                <a:latin typeface="Consolas" panose="020B0609020204030204" pitchFamily="49" charset="0"/>
              </a:rPr>
              <a:t>	public </a:t>
            </a:r>
            <a:r>
              <a:rPr lang="en-US" dirty="0" err="1">
                <a:latin typeface="Consolas" panose="020B0609020204030204" pitchFamily="49" charset="0"/>
              </a:rPr>
              <a:t>makeNoise</a:t>
            </a:r>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(“meow”);}</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80853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990A-4BAC-E9EC-E704-B23160DF2080}"/>
              </a:ext>
            </a:extLst>
          </p:cNvPr>
          <p:cNvSpPr>
            <a:spLocks noGrp="1"/>
          </p:cNvSpPr>
          <p:nvPr>
            <p:ph type="title"/>
          </p:nvPr>
        </p:nvSpPr>
        <p:spPr/>
        <p:txBody>
          <a:bodyPr/>
          <a:lstStyle/>
          <a:p>
            <a:r>
              <a:rPr lang="en-US" dirty="0"/>
              <a:t>How does that work?</a:t>
            </a:r>
          </a:p>
        </p:txBody>
      </p:sp>
      <p:sp>
        <p:nvSpPr>
          <p:cNvPr id="3" name="Content Placeholder 2">
            <a:extLst>
              <a:ext uri="{FF2B5EF4-FFF2-40B4-BE49-F238E27FC236}">
                <a16:creationId xmlns:a16="http://schemas.microsoft.com/office/drawing/2014/main" id="{6F232A45-C5DA-6428-6AA5-67D4AC7538AF}"/>
              </a:ext>
            </a:extLst>
          </p:cNvPr>
          <p:cNvSpPr>
            <a:spLocks noGrp="1"/>
          </p:cNvSpPr>
          <p:nvPr>
            <p:ph idx="1"/>
          </p:nvPr>
        </p:nvSpPr>
        <p:spPr/>
        <p:txBody>
          <a:bodyPr>
            <a:normAutofit lnSpcReduction="10000"/>
          </a:bodyPr>
          <a:lstStyle/>
          <a:p>
            <a:pPr marL="0" indent="0">
              <a:buNone/>
            </a:pPr>
            <a:r>
              <a:rPr lang="en-US" dirty="0"/>
              <a:t>When Java encounters a class (like Animal) with subclasses, it looks to find the “real type” (Cat, in our case) and calls the right version of </a:t>
            </a:r>
            <a:r>
              <a:rPr lang="en-US" dirty="0" err="1"/>
              <a:t>makeNoise</a:t>
            </a:r>
            <a:r>
              <a:rPr lang="en-US" dirty="0"/>
              <a:t>().</a:t>
            </a:r>
          </a:p>
          <a:p>
            <a:pPr marL="0" indent="0">
              <a:buNone/>
            </a:pPr>
            <a:endParaRPr lang="en-US" dirty="0"/>
          </a:p>
          <a:p>
            <a:pPr marL="0" indent="0">
              <a:buNone/>
            </a:pPr>
            <a:r>
              <a:rPr lang="en-US" dirty="0"/>
              <a:t>This is called </a:t>
            </a:r>
            <a:r>
              <a:rPr lang="en-US" b="1" dirty="0"/>
              <a:t>polymorphism </a:t>
            </a:r>
            <a:r>
              <a:rPr lang="en-US" dirty="0"/>
              <a:t>(from Greek – many forms). Animal (in our example) has many forms, so Java does the extra work to figure out which one is correct. </a:t>
            </a:r>
          </a:p>
          <a:p>
            <a:pPr marL="0" indent="0">
              <a:buNone/>
            </a:pPr>
            <a:endParaRPr lang="en-US" dirty="0"/>
          </a:p>
          <a:p>
            <a:pPr marL="0" indent="0">
              <a:buNone/>
            </a:pPr>
            <a:r>
              <a:rPr lang="en-US" dirty="0"/>
              <a:t>When a variable or method is polymorphic, is uses </a:t>
            </a:r>
            <a:r>
              <a:rPr lang="en-US" b="1" dirty="0"/>
              <a:t>dynamic or late binding</a:t>
            </a:r>
            <a:r>
              <a:rPr lang="en-US" dirty="0"/>
              <a:t> – figuring out at runtime which version to use.</a:t>
            </a:r>
          </a:p>
        </p:txBody>
      </p:sp>
    </p:spTree>
    <p:extLst>
      <p:ext uri="{BB962C8B-B14F-4D97-AF65-F5344CB8AC3E}">
        <p14:creationId xmlns:p14="http://schemas.microsoft.com/office/powerpoint/2010/main" val="1427822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D62F-5EA9-AEF9-81EC-80B45AAFFCE3}"/>
              </a:ext>
            </a:extLst>
          </p:cNvPr>
          <p:cNvSpPr>
            <a:spLocks noGrp="1"/>
          </p:cNvSpPr>
          <p:nvPr>
            <p:ph type="title"/>
          </p:nvPr>
        </p:nvSpPr>
        <p:spPr/>
        <p:txBody>
          <a:bodyPr/>
          <a:lstStyle/>
          <a:p>
            <a:r>
              <a:rPr lang="en-US" dirty="0"/>
              <a:t>What noise does Animal make?</a:t>
            </a:r>
          </a:p>
        </p:txBody>
      </p:sp>
      <p:sp>
        <p:nvSpPr>
          <p:cNvPr id="3" name="Content Placeholder 2">
            <a:extLst>
              <a:ext uri="{FF2B5EF4-FFF2-40B4-BE49-F238E27FC236}">
                <a16:creationId xmlns:a16="http://schemas.microsoft.com/office/drawing/2014/main" id="{38F98C95-24AF-8E25-CB21-A27CF2577824}"/>
              </a:ext>
            </a:extLst>
          </p:cNvPr>
          <p:cNvSpPr>
            <a:spLocks noGrp="1"/>
          </p:cNvSpPr>
          <p:nvPr>
            <p:ph idx="1"/>
          </p:nvPr>
        </p:nvSpPr>
        <p:spPr/>
        <p:txBody>
          <a:bodyPr/>
          <a:lstStyle/>
          <a:p>
            <a:pPr marL="0" indent="0">
              <a:buNone/>
            </a:pPr>
            <a:r>
              <a:rPr lang="en-US" dirty="0"/>
              <a:t>There is no good default implementation for </a:t>
            </a:r>
            <a:r>
              <a:rPr lang="en-US" dirty="0" err="1"/>
              <a:t>makeNoise</a:t>
            </a:r>
            <a:r>
              <a:rPr lang="en-US" dirty="0"/>
              <a:t> for Animal. We want to keep the method in Animal, but we want to force every subclass to override that method. </a:t>
            </a:r>
          </a:p>
          <a:p>
            <a:pPr marL="0" indent="0">
              <a:buNone/>
            </a:pPr>
            <a:endParaRPr lang="en-US" dirty="0"/>
          </a:p>
          <a:p>
            <a:pPr marL="0" indent="0">
              <a:buNone/>
            </a:pPr>
            <a:r>
              <a:rPr lang="en-US" dirty="0"/>
              <a:t>This is a job for </a:t>
            </a:r>
            <a:r>
              <a:rPr lang="en-US" b="1" dirty="0"/>
              <a:t>abstract</a:t>
            </a:r>
            <a:r>
              <a:rPr lang="en-US" dirty="0"/>
              <a:t>.</a:t>
            </a:r>
          </a:p>
          <a:p>
            <a:pPr marL="0" indent="0">
              <a:buNone/>
            </a:pPr>
            <a:r>
              <a:rPr lang="en-US" dirty="0">
                <a:latin typeface="Consolas" panose="020B0609020204030204" pitchFamily="49" charset="0"/>
              </a:rPr>
              <a:t>public abstract class Animal {</a:t>
            </a:r>
          </a:p>
          <a:p>
            <a:pPr marL="0" indent="0">
              <a:buNone/>
            </a:pPr>
            <a:r>
              <a:rPr lang="en-US" dirty="0">
                <a:latin typeface="Consolas" panose="020B0609020204030204" pitchFamily="49" charset="0"/>
              </a:rPr>
              <a:t>	public abstract void </a:t>
            </a:r>
            <a:r>
              <a:rPr lang="en-US" dirty="0" err="1">
                <a:latin typeface="Consolas" panose="020B0609020204030204" pitchFamily="49" charset="0"/>
              </a:rPr>
              <a:t>makeNoise</a:t>
            </a:r>
            <a:r>
              <a:rPr lang="en-US" dirty="0">
                <a:latin typeface="Consolas" panose="020B0609020204030204" pitchFamily="49" charset="0"/>
              </a:rPr>
              <a:t>();</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78941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9A76-70C6-8E07-088C-DE9AEAD94918}"/>
              </a:ext>
            </a:extLst>
          </p:cNvPr>
          <p:cNvSpPr>
            <a:spLocks noGrp="1"/>
          </p:cNvSpPr>
          <p:nvPr>
            <p:ph type="title"/>
          </p:nvPr>
        </p:nvSpPr>
        <p:spPr/>
        <p:txBody>
          <a:bodyPr/>
          <a:lstStyle/>
          <a:p>
            <a:r>
              <a:rPr lang="en-US" dirty="0"/>
              <a:t>Decision?</a:t>
            </a:r>
          </a:p>
        </p:txBody>
      </p:sp>
      <p:sp>
        <p:nvSpPr>
          <p:cNvPr id="3" name="Content Placeholder 2">
            <a:extLst>
              <a:ext uri="{FF2B5EF4-FFF2-40B4-BE49-F238E27FC236}">
                <a16:creationId xmlns:a16="http://schemas.microsoft.com/office/drawing/2014/main" id="{6AEA67B6-4355-E2E4-785A-2FDBAEBC7FE3}"/>
              </a:ext>
            </a:extLst>
          </p:cNvPr>
          <p:cNvSpPr>
            <a:spLocks noGrp="1"/>
          </p:cNvSpPr>
          <p:nvPr>
            <p:ph idx="1"/>
          </p:nvPr>
        </p:nvSpPr>
        <p:spPr/>
        <p:txBody>
          <a:bodyPr/>
          <a:lstStyle/>
          <a:p>
            <a:pPr marL="0" indent="0">
              <a:buNone/>
            </a:pPr>
            <a:r>
              <a:rPr lang="en-US" dirty="0"/>
              <a:t>This is a hard question. </a:t>
            </a:r>
          </a:p>
          <a:p>
            <a:pPr marL="0" indent="0">
              <a:buNone/>
            </a:pPr>
            <a:endParaRPr lang="en-US" dirty="0"/>
          </a:p>
          <a:p>
            <a:pPr marL="0" indent="0">
              <a:buNone/>
            </a:pPr>
            <a:r>
              <a:rPr lang="en-US" dirty="0"/>
              <a:t>To me, it comes down to the fact that GPA doesn’t stand alone. It is </a:t>
            </a:r>
            <a:r>
              <a:rPr lang="en-US" b="1" dirty="0"/>
              <a:t>always</a:t>
            </a:r>
            <a:r>
              <a:rPr lang="en-US" dirty="0"/>
              <a:t> found in the context of Student. You can’t calculate GPA without a Student. GPA is meaningless without Student.</a:t>
            </a:r>
          </a:p>
          <a:p>
            <a:pPr marL="0" indent="0">
              <a:buNone/>
            </a:pPr>
            <a:endParaRPr lang="en-US" dirty="0"/>
          </a:p>
          <a:p>
            <a:pPr marL="0" indent="0">
              <a:buNone/>
            </a:pPr>
            <a:r>
              <a:rPr lang="en-US" dirty="0"/>
              <a:t>GPA has constraints, but they are only in the calculation and the calculation only happens in the context of Student, so I argue “not a class”. </a:t>
            </a:r>
          </a:p>
        </p:txBody>
      </p:sp>
    </p:spTree>
    <p:extLst>
      <p:ext uri="{BB962C8B-B14F-4D97-AF65-F5344CB8AC3E}">
        <p14:creationId xmlns:p14="http://schemas.microsoft.com/office/powerpoint/2010/main" val="2607921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30DA-6760-99D7-08A7-13849A2F3360}"/>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1082474-A32F-4F80-980D-82DC9EC3B738}"/>
              </a:ext>
            </a:extLst>
          </p:cNvPr>
          <p:cNvSpPr>
            <a:spLocks noGrp="1"/>
          </p:cNvSpPr>
          <p:nvPr>
            <p:ph idx="1"/>
          </p:nvPr>
        </p:nvSpPr>
        <p:spPr/>
        <p:txBody>
          <a:bodyPr/>
          <a:lstStyle/>
          <a:p>
            <a:pPr marL="0" indent="0">
              <a:buNone/>
            </a:pPr>
            <a:r>
              <a:rPr lang="en-US" dirty="0"/>
              <a:t>Abstract means that there is no definition, each subclass </a:t>
            </a:r>
            <a:r>
              <a:rPr lang="en-US" u="sng" dirty="0"/>
              <a:t>must</a:t>
            </a:r>
            <a:r>
              <a:rPr lang="en-US" dirty="0"/>
              <a:t> make one. If they do not, the compiler will not compile the class. This ensures that the class is a valid subclass. </a:t>
            </a:r>
          </a:p>
          <a:p>
            <a:pPr marL="0" indent="0">
              <a:buNone/>
            </a:pPr>
            <a:endParaRPr lang="en-US" dirty="0"/>
          </a:p>
          <a:p>
            <a:pPr marL="0" indent="0">
              <a:buNone/>
            </a:pPr>
            <a:r>
              <a:rPr lang="en-US" dirty="0"/>
              <a:t>Methods can only be abstract in an abstract class. </a:t>
            </a:r>
          </a:p>
          <a:p>
            <a:pPr marL="0" indent="0">
              <a:buNone/>
            </a:pPr>
            <a:endParaRPr lang="en-US" dirty="0"/>
          </a:p>
          <a:p>
            <a:pPr marL="0" indent="0">
              <a:buNone/>
            </a:pPr>
            <a:r>
              <a:rPr lang="en-US" dirty="0"/>
              <a:t>When you make a class abstract, you can not make one! Why? Well, it would have a method that you can’t call. That’s not allowed.</a:t>
            </a:r>
          </a:p>
          <a:p>
            <a:pPr marL="0" indent="0">
              <a:buNone/>
            </a:pPr>
            <a:endParaRPr lang="en-US" dirty="0"/>
          </a:p>
        </p:txBody>
      </p:sp>
    </p:spTree>
    <p:extLst>
      <p:ext uri="{BB962C8B-B14F-4D97-AF65-F5344CB8AC3E}">
        <p14:creationId xmlns:p14="http://schemas.microsoft.com/office/powerpoint/2010/main" val="7557770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6804-16E6-2329-4D70-5137EA361C91}"/>
              </a:ext>
            </a:extLst>
          </p:cNvPr>
          <p:cNvSpPr>
            <a:spLocks noGrp="1"/>
          </p:cNvSpPr>
          <p:nvPr>
            <p:ph type="title"/>
          </p:nvPr>
        </p:nvSpPr>
        <p:spPr/>
        <p:txBody>
          <a:bodyPr/>
          <a:lstStyle/>
          <a:p>
            <a:r>
              <a:rPr lang="en-US" dirty="0"/>
              <a:t>Inheritance and Constructors</a:t>
            </a:r>
          </a:p>
        </p:txBody>
      </p:sp>
      <p:sp>
        <p:nvSpPr>
          <p:cNvPr id="3" name="Content Placeholder 2">
            <a:extLst>
              <a:ext uri="{FF2B5EF4-FFF2-40B4-BE49-F238E27FC236}">
                <a16:creationId xmlns:a16="http://schemas.microsoft.com/office/drawing/2014/main" id="{5ED3B25B-63CD-CA69-2018-919BB1F74657}"/>
              </a:ext>
            </a:extLst>
          </p:cNvPr>
          <p:cNvSpPr>
            <a:spLocks noGrp="1"/>
          </p:cNvSpPr>
          <p:nvPr>
            <p:ph idx="1"/>
          </p:nvPr>
        </p:nvSpPr>
        <p:spPr/>
        <p:txBody>
          <a:bodyPr/>
          <a:lstStyle/>
          <a:p>
            <a:pPr marL="0" indent="0">
              <a:buNone/>
            </a:pPr>
            <a:r>
              <a:rPr lang="en-US" dirty="0"/>
              <a:t>Constructors are </a:t>
            </a:r>
            <a:r>
              <a:rPr lang="en-US" u="sng" dirty="0"/>
              <a:t>not</a:t>
            </a:r>
            <a:r>
              <a:rPr lang="en-US" dirty="0"/>
              <a:t> inherited.</a:t>
            </a:r>
          </a:p>
          <a:p>
            <a:pPr marL="0" indent="0">
              <a:buNone/>
            </a:pPr>
            <a:r>
              <a:rPr lang="en-US" dirty="0"/>
              <a:t>The subclass can call the superclass’ constructor using the super keyword in the subclass’ constructor, but it must be the first statement in the constructor.</a:t>
            </a:r>
          </a:p>
          <a:p>
            <a:pPr marL="0" indent="0">
              <a:buNone/>
            </a:pPr>
            <a:endParaRPr lang="en-US" dirty="0"/>
          </a:p>
          <a:p>
            <a:pPr marL="0" indent="0">
              <a:buNone/>
            </a:pPr>
            <a:r>
              <a:rPr lang="en-US" dirty="0">
                <a:latin typeface="Consolas" panose="020B0609020204030204" pitchFamily="49" charset="0"/>
              </a:rPr>
              <a:t>public class Cat extends Animal {</a:t>
            </a:r>
          </a:p>
          <a:p>
            <a:pPr marL="0" indent="0">
              <a:buNone/>
            </a:pPr>
            <a:r>
              <a:rPr lang="en-US" dirty="0">
                <a:latin typeface="Consolas" panose="020B0609020204030204" pitchFamily="49" charset="0"/>
              </a:rPr>
              <a:t>	public Cat (string name) {</a:t>
            </a:r>
          </a:p>
          <a:p>
            <a:pPr marL="0" indent="0">
              <a:buNone/>
            </a:pPr>
            <a:r>
              <a:rPr lang="en-US" dirty="0">
                <a:latin typeface="Consolas" panose="020B0609020204030204" pitchFamily="49" charset="0"/>
              </a:rPr>
              <a:t>		super(name); // call Animal(name)</a:t>
            </a:r>
          </a:p>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2938119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DF60-65E1-AFD3-331B-5CEE8C7E289E}"/>
              </a:ext>
            </a:extLst>
          </p:cNvPr>
          <p:cNvSpPr>
            <a:spLocks noGrp="1"/>
          </p:cNvSpPr>
          <p:nvPr>
            <p:ph type="title"/>
          </p:nvPr>
        </p:nvSpPr>
        <p:spPr/>
        <p:txBody>
          <a:bodyPr/>
          <a:lstStyle/>
          <a:p>
            <a:r>
              <a:rPr lang="en-US" dirty="0"/>
              <a:t>Is-A</a:t>
            </a:r>
          </a:p>
        </p:txBody>
      </p:sp>
      <p:sp>
        <p:nvSpPr>
          <p:cNvPr id="3" name="Content Placeholder 2">
            <a:extLst>
              <a:ext uri="{FF2B5EF4-FFF2-40B4-BE49-F238E27FC236}">
                <a16:creationId xmlns:a16="http://schemas.microsoft.com/office/drawing/2014/main" id="{076D5E2F-29C0-3329-FDB0-582B1DA44D8F}"/>
              </a:ext>
            </a:extLst>
          </p:cNvPr>
          <p:cNvSpPr>
            <a:spLocks noGrp="1"/>
          </p:cNvSpPr>
          <p:nvPr>
            <p:ph idx="1"/>
          </p:nvPr>
        </p:nvSpPr>
        <p:spPr/>
        <p:txBody>
          <a:bodyPr/>
          <a:lstStyle/>
          <a:p>
            <a:pPr marL="0" indent="0">
              <a:buNone/>
            </a:pPr>
            <a:r>
              <a:rPr lang="en-US" dirty="0"/>
              <a:t>An inheritance relationship implies an “is-a” relationship. Cat is an Animal. This relationship is surprisingly rare in the “real world”. </a:t>
            </a:r>
          </a:p>
          <a:p>
            <a:pPr marL="0" indent="0">
              <a:buNone/>
            </a:pPr>
            <a:endParaRPr lang="en-US" dirty="0"/>
          </a:p>
          <a:p>
            <a:pPr marL="0" indent="0">
              <a:buNone/>
            </a:pPr>
            <a:r>
              <a:rPr lang="en-US" dirty="0"/>
              <a:t>For example – Cat and Fish are both Animal, but that doesn’t imply a whole lot – there are not a ton of similarities.</a:t>
            </a:r>
          </a:p>
          <a:p>
            <a:pPr marL="0" indent="0">
              <a:buNone/>
            </a:pPr>
            <a:endParaRPr lang="en-US" dirty="0"/>
          </a:p>
          <a:p>
            <a:pPr marL="0" indent="0">
              <a:buNone/>
            </a:pPr>
            <a:r>
              <a:rPr lang="en-US" dirty="0"/>
              <a:t>Inheritance is a powerful tool, but it should be used only when the relationship is absolutely Is-A </a:t>
            </a:r>
            <a:r>
              <a:rPr lang="en-US" u="sng" dirty="0"/>
              <a:t>and</a:t>
            </a:r>
            <a:r>
              <a:rPr lang="en-US" dirty="0"/>
              <a:t> there is significant benefit.</a:t>
            </a:r>
          </a:p>
        </p:txBody>
      </p:sp>
    </p:spTree>
    <p:extLst>
      <p:ext uri="{BB962C8B-B14F-4D97-AF65-F5344CB8AC3E}">
        <p14:creationId xmlns:p14="http://schemas.microsoft.com/office/powerpoint/2010/main" val="1916348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108E-C66E-CD38-DF04-8FB4313B6ABB}"/>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4456138C-DEE9-628F-2B36-A4C391D4149B}"/>
              </a:ext>
            </a:extLst>
          </p:cNvPr>
          <p:cNvSpPr>
            <a:spLocks noGrp="1"/>
          </p:cNvSpPr>
          <p:nvPr>
            <p:ph idx="1"/>
          </p:nvPr>
        </p:nvSpPr>
        <p:spPr/>
        <p:txBody>
          <a:bodyPr>
            <a:normAutofit fontScale="92500" lnSpcReduction="10000"/>
          </a:bodyPr>
          <a:lstStyle/>
          <a:p>
            <a:pPr marL="0" indent="0">
              <a:buNone/>
            </a:pPr>
            <a:r>
              <a:rPr lang="en-US" dirty="0"/>
              <a:t>Inheritance is a complex topic. </a:t>
            </a:r>
          </a:p>
          <a:p>
            <a:pPr marL="0" indent="0">
              <a:buNone/>
            </a:pPr>
            <a:r>
              <a:rPr lang="en-US" dirty="0"/>
              <a:t>Each subclass can be substituted for the superclass.</a:t>
            </a:r>
          </a:p>
          <a:p>
            <a:pPr marL="0" indent="0">
              <a:buNone/>
            </a:pPr>
            <a:r>
              <a:rPr lang="en-US" dirty="0"/>
              <a:t>Each subclass inherits every member and method.</a:t>
            </a:r>
          </a:p>
          <a:p>
            <a:pPr marL="0" indent="0">
              <a:buNone/>
            </a:pPr>
            <a:r>
              <a:rPr lang="en-US" dirty="0"/>
              <a:t>Each subclass can only inherit from </a:t>
            </a:r>
            <a:r>
              <a:rPr lang="en-US" u="sng" dirty="0"/>
              <a:t>one</a:t>
            </a:r>
            <a:r>
              <a:rPr lang="en-US" dirty="0"/>
              <a:t> superclass.</a:t>
            </a:r>
          </a:p>
          <a:p>
            <a:pPr marL="0" indent="0">
              <a:buNone/>
            </a:pPr>
            <a:endParaRPr lang="en-US" dirty="0"/>
          </a:p>
          <a:p>
            <a:pPr marL="0" indent="0">
              <a:buNone/>
            </a:pPr>
            <a:r>
              <a:rPr lang="en-US" dirty="0"/>
              <a:t>Changes to the superclass automatically apply to the subclass. </a:t>
            </a:r>
          </a:p>
          <a:p>
            <a:pPr marL="0" indent="0">
              <a:buNone/>
            </a:pPr>
            <a:r>
              <a:rPr lang="en-US" dirty="0"/>
              <a:t>Sometimes, that is exactly what you want.</a:t>
            </a:r>
          </a:p>
          <a:p>
            <a:pPr marL="0" indent="0">
              <a:buNone/>
            </a:pPr>
            <a:r>
              <a:rPr lang="en-US" dirty="0"/>
              <a:t>But sometimes that “tying together” is too much.</a:t>
            </a:r>
          </a:p>
          <a:p>
            <a:pPr marL="0" indent="0">
              <a:buNone/>
            </a:pPr>
            <a:r>
              <a:rPr lang="en-US" dirty="0"/>
              <a:t>Maybe you have Cat and Car and both </a:t>
            </a:r>
            <a:r>
              <a:rPr lang="en-US" dirty="0" err="1"/>
              <a:t>makeNoise</a:t>
            </a:r>
            <a:r>
              <a:rPr lang="en-US" dirty="0"/>
              <a:t>(). But a Car is not an Animal. What can you do?</a:t>
            </a:r>
          </a:p>
          <a:p>
            <a:pPr marL="0" indent="0">
              <a:buNone/>
            </a:pPr>
            <a:endParaRPr lang="en-US" dirty="0"/>
          </a:p>
        </p:txBody>
      </p:sp>
    </p:spTree>
    <p:extLst>
      <p:ext uri="{BB962C8B-B14F-4D97-AF65-F5344CB8AC3E}">
        <p14:creationId xmlns:p14="http://schemas.microsoft.com/office/powerpoint/2010/main" val="2468754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CDCA-D79A-EBD5-7A13-49D1A155B436}"/>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531A77B9-F979-BD34-F5AF-ACA298CCD795}"/>
              </a:ext>
            </a:extLst>
          </p:cNvPr>
          <p:cNvSpPr>
            <a:spLocks noGrp="1"/>
          </p:cNvSpPr>
          <p:nvPr>
            <p:ph idx="1"/>
          </p:nvPr>
        </p:nvSpPr>
        <p:spPr>
          <a:xfrm>
            <a:off x="838200" y="1339970"/>
            <a:ext cx="10515600" cy="5152905"/>
          </a:xfrm>
        </p:spPr>
        <p:txBody>
          <a:bodyPr>
            <a:normAutofit fontScale="92500" lnSpcReduction="20000"/>
          </a:bodyPr>
          <a:lstStyle/>
          <a:p>
            <a:pPr marL="0" indent="0">
              <a:buNone/>
            </a:pPr>
            <a:r>
              <a:rPr lang="en-US" dirty="0">
                <a:latin typeface="Consolas" panose="020B0609020204030204" pitchFamily="49" charset="0"/>
              </a:rPr>
              <a:t>public interface </a:t>
            </a:r>
            <a:r>
              <a:rPr lang="en-US" dirty="0">
                <a:highlight>
                  <a:srgbClr val="FFFF00"/>
                </a:highlight>
                <a:latin typeface="Consolas" panose="020B0609020204030204" pitchFamily="49" charset="0"/>
              </a:rPr>
              <a:t>Noisemaker</a:t>
            </a:r>
            <a:r>
              <a:rPr lang="en-US" dirty="0">
                <a:latin typeface="Consolas" panose="020B0609020204030204" pitchFamily="49" charset="0"/>
              </a:rPr>
              <a:t> {</a:t>
            </a:r>
          </a:p>
          <a:p>
            <a:pPr marL="0" indent="0">
              <a:buNone/>
            </a:pPr>
            <a:r>
              <a:rPr lang="en-US" dirty="0">
                <a:latin typeface="Consolas" panose="020B0609020204030204" pitchFamily="49" charset="0"/>
              </a:rPr>
              <a:t>        public void </a:t>
            </a:r>
            <a:r>
              <a:rPr lang="en-US" dirty="0" err="1">
                <a:highlight>
                  <a:srgbClr val="FFFF00"/>
                </a:highlight>
                <a:latin typeface="Consolas" panose="020B0609020204030204" pitchFamily="49" charset="0"/>
              </a:rPr>
              <a:t>makeNoise</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public class Cat implements </a:t>
            </a:r>
            <a:r>
              <a:rPr lang="en-US" dirty="0">
                <a:highlight>
                  <a:srgbClr val="FFFF00"/>
                </a:highlight>
                <a:latin typeface="Consolas" panose="020B0609020204030204" pitchFamily="49" charset="0"/>
              </a:rPr>
              <a:t>Noisemaker</a:t>
            </a:r>
            <a:r>
              <a:rPr lang="en-US" dirty="0">
                <a:latin typeface="Consolas" panose="020B0609020204030204" pitchFamily="49" charset="0"/>
              </a:rPr>
              <a:t> {</a:t>
            </a:r>
          </a:p>
          <a:p>
            <a:pPr marL="0" indent="0">
              <a:buNone/>
            </a:pPr>
            <a:r>
              <a:rPr lang="en-US" dirty="0">
                <a:latin typeface="Consolas" panose="020B0609020204030204" pitchFamily="49" charset="0"/>
              </a:rPr>
              <a:t>        public void </a:t>
            </a:r>
            <a:r>
              <a:rPr lang="en-US" dirty="0" err="1">
                <a:highlight>
                  <a:srgbClr val="FFFF00"/>
                </a:highlight>
                <a:latin typeface="Consolas" panose="020B0609020204030204" pitchFamily="49" charset="0"/>
              </a:rPr>
              <a:t>makeNoise</a:t>
            </a: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public class Car implements </a:t>
            </a:r>
            <a:r>
              <a:rPr lang="en-US" dirty="0">
                <a:highlight>
                  <a:srgbClr val="FFFF00"/>
                </a:highlight>
                <a:latin typeface="Consolas" panose="020B0609020204030204" pitchFamily="49" charset="0"/>
              </a:rPr>
              <a:t>Noisemaker</a:t>
            </a:r>
            <a:r>
              <a:rPr lang="en-US" dirty="0">
                <a:latin typeface="Consolas" panose="020B0609020204030204" pitchFamily="49" charset="0"/>
              </a:rPr>
              <a:t> {</a:t>
            </a:r>
          </a:p>
          <a:p>
            <a:pPr marL="0" indent="0">
              <a:buNone/>
            </a:pPr>
            <a:r>
              <a:rPr lang="en-US" dirty="0">
                <a:latin typeface="Consolas" panose="020B0609020204030204" pitchFamily="49" charset="0"/>
              </a:rPr>
              <a:t>        public void </a:t>
            </a:r>
            <a:r>
              <a:rPr lang="en-US" dirty="0" err="1">
                <a:highlight>
                  <a:srgbClr val="FFFF00"/>
                </a:highlight>
                <a:latin typeface="Consolas" panose="020B0609020204030204" pitchFamily="49" charset="0"/>
              </a:rPr>
              <a:t>makeNoise</a:t>
            </a: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253294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15E3-F7BA-7241-1862-9475D3D89080}"/>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19255222-47C8-D7D4-2766-8CDE1098A839}"/>
              </a:ext>
            </a:extLst>
          </p:cNvPr>
          <p:cNvSpPr>
            <a:spLocks noGrp="1"/>
          </p:cNvSpPr>
          <p:nvPr>
            <p:ph idx="1"/>
          </p:nvPr>
        </p:nvSpPr>
        <p:spPr/>
        <p:txBody>
          <a:bodyPr/>
          <a:lstStyle/>
          <a:p>
            <a:pPr marL="0" indent="0">
              <a:buNone/>
            </a:pPr>
            <a:r>
              <a:rPr lang="en-US" dirty="0"/>
              <a:t>Much like abstract classes with abstract methods.</a:t>
            </a:r>
          </a:p>
          <a:p>
            <a:pPr marL="0" indent="0">
              <a:buNone/>
            </a:pPr>
            <a:r>
              <a:rPr lang="en-US" dirty="0"/>
              <a:t>No inherited members.</a:t>
            </a:r>
          </a:p>
          <a:p>
            <a:pPr marL="0" indent="0">
              <a:buNone/>
            </a:pPr>
            <a:r>
              <a:rPr lang="en-US" dirty="0"/>
              <a:t>No “is-a” relationship. </a:t>
            </a:r>
          </a:p>
          <a:p>
            <a:pPr marL="0" indent="0">
              <a:buNone/>
            </a:pPr>
            <a:r>
              <a:rPr lang="en-US" dirty="0"/>
              <a:t>Substitutability only applies when the caller requests the interface:</a:t>
            </a:r>
          </a:p>
          <a:p>
            <a:pPr marL="0" indent="0">
              <a:buNone/>
            </a:pPr>
            <a:r>
              <a:rPr lang="en-US" dirty="0">
                <a:latin typeface="Consolas" panose="020B0609020204030204" pitchFamily="49" charset="0"/>
              </a:rPr>
              <a:t>public void </a:t>
            </a:r>
            <a:r>
              <a:rPr lang="en-US" dirty="0" err="1">
                <a:latin typeface="Consolas" panose="020B0609020204030204" pitchFamily="49" charset="0"/>
              </a:rPr>
              <a:t>makeSomeNoize</a:t>
            </a:r>
            <a:r>
              <a:rPr lang="en-US" dirty="0">
                <a:latin typeface="Consolas" panose="020B0609020204030204" pitchFamily="49" charset="0"/>
              </a:rPr>
              <a:t>(Noisemaker n) {</a:t>
            </a:r>
          </a:p>
          <a:p>
            <a:pPr marL="0" indent="0">
              <a:buNone/>
            </a:pPr>
            <a:r>
              <a:rPr lang="en-US" dirty="0">
                <a:latin typeface="Consolas" panose="020B0609020204030204" pitchFamily="49" charset="0"/>
              </a:rPr>
              <a:t>	</a:t>
            </a:r>
            <a:r>
              <a:rPr lang="en-US" dirty="0" err="1">
                <a:latin typeface="Consolas" panose="020B0609020204030204" pitchFamily="49" charset="0"/>
              </a:rPr>
              <a:t>n.makeNoise</a:t>
            </a:r>
            <a:r>
              <a:rPr lang="en-US" dirty="0">
                <a:latin typeface="Consolas" panose="020B0609020204030204" pitchFamily="49" charset="0"/>
              </a:rPr>
              <a:t>(); // Could be Cat or Car</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992000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BB86-B553-1B5E-4472-BAB2AC79AFA8}"/>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D25A3BE8-1B01-43E0-70ED-BEEE45709E40}"/>
              </a:ext>
            </a:extLst>
          </p:cNvPr>
          <p:cNvSpPr>
            <a:spLocks noGrp="1"/>
          </p:cNvSpPr>
          <p:nvPr>
            <p:ph idx="1"/>
          </p:nvPr>
        </p:nvSpPr>
        <p:spPr/>
        <p:txBody>
          <a:bodyPr/>
          <a:lstStyle/>
          <a:p>
            <a:pPr marL="0" indent="0">
              <a:buNone/>
            </a:pPr>
            <a:r>
              <a:rPr lang="en-US" dirty="0"/>
              <a:t>Objects are collections of members (primitive and complex) and methods. </a:t>
            </a:r>
          </a:p>
          <a:p>
            <a:pPr marL="0" indent="0">
              <a:buNone/>
            </a:pPr>
            <a:endParaRPr lang="en-US" dirty="0"/>
          </a:p>
          <a:p>
            <a:pPr marL="0" indent="0">
              <a:buNone/>
            </a:pPr>
            <a:r>
              <a:rPr lang="en-US" dirty="0"/>
              <a:t>We make objects using new() which calls the constructor</a:t>
            </a:r>
          </a:p>
          <a:p>
            <a:pPr marL="0" indent="0">
              <a:buNone/>
            </a:pPr>
            <a:endParaRPr lang="en-US" dirty="0"/>
          </a:p>
          <a:p>
            <a:pPr marL="0" indent="0">
              <a:buNone/>
            </a:pPr>
            <a:r>
              <a:rPr lang="en-US" dirty="0"/>
              <a:t>Methods can be static, can be overloaded, some are accessors or mutators.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18555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BB86-B553-1B5E-4472-BAB2AC79AFA8}"/>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D25A3BE8-1B01-43E0-70ED-BEEE45709E40}"/>
              </a:ext>
            </a:extLst>
          </p:cNvPr>
          <p:cNvSpPr>
            <a:spLocks noGrp="1"/>
          </p:cNvSpPr>
          <p:nvPr>
            <p:ph idx="1"/>
          </p:nvPr>
        </p:nvSpPr>
        <p:spPr/>
        <p:txBody>
          <a:bodyPr/>
          <a:lstStyle/>
          <a:p>
            <a:pPr marL="0" indent="0">
              <a:buNone/>
            </a:pPr>
            <a:r>
              <a:rPr lang="en-US" dirty="0"/>
              <a:t>Inheritance allows code reuse and substitutability.</a:t>
            </a:r>
          </a:p>
          <a:p>
            <a:pPr marL="0" indent="0">
              <a:buNone/>
            </a:pPr>
            <a:endParaRPr lang="en-US" dirty="0"/>
          </a:p>
          <a:p>
            <a:pPr marL="0" indent="0">
              <a:buNone/>
            </a:pPr>
            <a:r>
              <a:rPr lang="en-US" dirty="0"/>
              <a:t>Abstract methods force implementation in subclasses.</a:t>
            </a:r>
          </a:p>
          <a:p>
            <a:pPr marL="0" indent="0">
              <a:buNone/>
            </a:pPr>
            <a:endParaRPr lang="en-US" dirty="0"/>
          </a:p>
          <a:p>
            <a:pPr marL="0" indent="0">
              <a:buNone/>
            </a:pPr>
            <a:r>
              <a:rPr lang="en-US" dirty="0"/>
              <a:t>Interfaces are a simple method to ensure that a class has certain methods. “80% of the benefit, 20% of </a:t>
            </a:r>
            <a:r>
              <a:rPr lang="en-US"/>
              <a:t>the complexity.”</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4171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B1C3-5809-7F2C-9C29-23890EAE7BF3}"/>
              </a:ext>
            </a:extLst>
          </p:cNvPr>
          <p:cNvSpPr>
            <a:spLocks noGrp="1"/>
          </p:cNvSpPr>
          <p:nvPr>
            <p:ph type="title"/>
          </p:nvPr>
        </p:nvSpPr>
        <p:spPr/>
        <p:txBody>
          <a:bodyPr/>
          <a:lstStyle/>
          <a:p>
            <a:r>
              <a:rPr lang="en-US" dirty="0"/>
              <a:t>Classes have three parts</a:t>
            </a:r>
          </a:p>
        </p:txBody>
      </p:sp>
      <p:sp>
        <p:nvSpPr>
          <p:cNvPr id="3" name="Content Placeholder 2">
            <a:extLst>
              <a:ext uri="{FF2B5EF4-FFF2-40B4-BE49-F238E27FC236}">
                <a16:creationId xmlns:a16="http://schemas.microsoft.com/office/drawing/2014/main" id="{79DB5CEB-767D-D553-8E09-DA7220E8EDAD}"/>
              </a:ext>
            </a:extLst>
          </p:cNvPr>
          <p:cNvSpPr>
            <a:spLocks noGrp="1"/>
          </p:cNvSpPr>
          <p:nvPr>
            <p:ph idx="1"/>
          </p:nvPr>
        </p:nvSpPr>
        <p:spPr/>
        <p:txBody>
          <a:bodyPr/>
          <a:lstStyle/>
          <a:p>
            <a:pPr marL="0" indent="0">
              <a:buNone/>
            </a:pPr>
            <a:r>
              <a:rPr lang="en-US" dirty="0"/>
              <a:t>Declaration – the name of the class and inheritance information</a:t>
            </a:r>
          </a:p>
          <a:p>
            <a:pPr marL="0" indent="0">
              <a:buNone/>
            </a:pPr>
            <a:endParaRPr lang="en-US" dirty="0"/>
          </a:p>
          <a:p>
            <a:pPr marL="0" indent="0">
              <a:buNone/>
            </a:pPr>
            <a:r>
              <a:rPr lang="en-US" dirty="0"/>
              <a:t>Members (a.k.a. fields) – data that the class holds</a:t>
            </a:r>
          </a:p>
          <a:p>
            <a:pPr marL="0" indent="0">
              <a:buNone/>
            </a:pPr>
            <a:r>
              <a:rPr lang="en-US" dirty="0"/>
              <a:t>Style tip – you should always group these together. Don’t make people hunt for them. I put them all at the top of the class.</a:t>
            </a:r>
          </a:p>
          <a:p>
            <a:pPr marL="0" indent="0">
              <a:buNone/>
            </a:pPr>
            <a:endParaRPr lang="en-US" dirty="0"/>
          </a:p>
          <a:p>
            <a:pPr marL="0" indent="0">
              <a:buNone/>
            </a:pPr>
            <a:r>
              <a:rPr lang="en-US" dirty="0"/>
              <a:t>Methods – operations that the class can carry out</a:t>
            </a:r>
          </a:p>
          <a:p>
            <a:pPr marL="0" indent="0">
              <a:buNone/>
            </a:pPr>
            <a:r>
              <a:rPr lang="en-US" dirty="0"/>
              <a:t>Style tip – I put these after the members and always put constructors first.</a:t>
            </a:r>
          </a:p>
          <a:p>
            <a:pPr marL="0" indent="0">
              <a:buNone/>
            </a:pPr>
            <a:endParaRPr lang="en-US" dirty="0"/>
          </a:p>
        </p:txBody>
      </p:sp>
    </p:spTree>
    <p:extLst>
      <p:ext uri="{BB962C8B-B14F-4D97-AF65-F5344CB8AC3E}">
        <p14:creationId xmlns:p14="http://schemas.microsoft.com/office/powerpoint/2010/main" val="199701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7203C-06DB-454F-257D-377BC922B61A}"/>
              </a:ext>
            </a:extLst>
          </p:cNvPr>
          <p:cNvSpPr>
            <a:spLocks noGrp="1"/>
          </p:cNvSpPr>
          <p:nvPr>
            <p:ph type="title"/>
          </p:nvPr>
        </p:nvSpPr>
        <p:spPr/>
        <p:txBody>
          <a:bodyPr/>
          <a:lstStyle/>
          <a:p>
            <a:r>
              <a:rPr lang="en-US" dirty="0"/>
              <a:t>Members</a:t>
            </a:r>
          </a:p>
        </p:txBody>
      </p:sp>
      <p:sp>
        <p:nvSpPr>
          <p:cNvPr id="3" name="Content Placeholder 2">
            <a:extLst>
              <a:ext uri="{FF2B5EF4-FFF2-40B4-BE49-F238E27FC236}">
                <a16:creationId xmlns:a16="http://schemas.microsoft.com/office/drawing/2014/main" id="{33BBC8E6-DA72-1A25-A0E8-86A57265C256}"/>
              </a:ext>
            </a:extLst>
          </p:cNvPr>
          <p:cNvSpPr>
            <a:spLocks noGrp="1"/>
          </p:cNvSpPr>
          <p:nvPr>
            <p:ph idx="1"/>
          </p:nvPr>
        </p:nvSpPr>
        <p:spPr/>
        <p:txBody>
          <a:bodyPr>
            <a:normAutofit fontScale="92500" lnSpcReduction="10000"/>
          </a:bodyPr>
          <a:lstStyle/>
          <a:p>
            <a:pPr marL="0" indent="0">
              <a:buNone/>
            </a:pPr>
            <a:r>
              <a:rPr lang="en-US" dirty="0"/>
              <a:t>Members should have a noun or adjective name, typically.</a:t>
            </a:r>
          </a:p>
          <a:p>
            <a:pPr marL="0" indent="0">
              <a:buNone/>
            </a:pPr>
            <a:endParaRPr lang="en-US" dirty="0"/>
          </a:p>
          <a:p>
            <a:pPr marL="0" indent="0">
              <a:buNone/>
            </a:pPr>
            <a:r>
              <a:rPr lang="en-US" dirty="0"/>
              <a:t>They should almost always be private. Why? Well, we want to control, typically, how/why data about our object changes. We can do this by making methods to change them.</a:t>
            </a:r>
          </a:p>
          <a:p>
            <a:pPr marL="0" indent="0">
              <a:buNone/>
            </a:pPr>
            <a:endParaRPr lang="en-US" dirty="0"/>
          </a:p>
          <a:p>
            <a:pPr marL="0" indent="0">
              <a:buNone/>
            </a:pPr>
            <a:r>
              <a:rPr lang="en-US" dirty="0">
                <a:latin typeface="Consolas" panose="020B0609020204030204" pitchFamily="49" charset="0"/>
              </a:rPr>
              <a:t>private Rank </a:t>
            </a:r>
            <a:r>
              <a:rPr lang="en-US" dirty="0" err="1">
                <a:latin typeface="Consolas" panose="020B0609020204030204" pitchFamily="49" charset="0"/>
              </a:rPr>
              <a:t>rank</a:t>
            </a:r>
            <a:r>
              <a:rPr lang="en-US" dirty="0">
                <a:latin typeface="Consolas" panose="020B0609020204030204" pitchFamily="49" charset="0"/>
              </a:rPr>
              <a:t>; </a:t>
            </a:r>
          </a:p>
          <a:p>
            <a:pPr marL="0" indent="0">
              <a:buNone/>
            </a:pPr>
            <a:r>
              <a:rPr lang="en-US" dirty="0">
                <a:latin typeface="Consolas" panose="020B0609020204030204" pitchFamily="49" charset="0"/>
              </a:rPr>
              <a:t>private Suit </a:t>
            </a:r>
            <a:r>
              <a:rPr lang="en-US" dirty="0" err="1">
                <a:latin typeface="Consolas" panose="020B0609020204030204" pitchFamily="49" charset="0"/>
              </a:rPr>
              <a:t>suit</a:t>
            </a:r>
            <a:r>
              <a:rPr lang="en-US" dirty="0">
                <a:latin typeface="Consolas" panose="020B0609020204030204" pitchFamily="49" charset="0"/>
              </a:rPr>
              <a:t>;</a:t>
            </a:r>
          </a:p>
          <a:p>
            <a:pPr marL="0" indent="0">
              <a:buNone/>
            </a:pPr>
            <a:endParaRPr lang="en-US" dirty="0"/>
          </a:p>
          <a:p>
            <a:pPr marL="0" indent="0">
              <a:buNone/>
            </a:pPr>
            <a:r>
              <a:rPr lang="en-US" dirty="0"/>
              <a:t>Good naming matters more than you can imagine!</a:t>
            </a:r>
          </a:p>
          <a:p>
            <a:pPr marL="0" indent="0">
              <a:buNone/>
            </a:pPr>
            <a:endParaRPr lang="en-US" dirty="0"/>
          </a:p>
        </p:txBody>
      </p:sp>
    </p:spTree>
    <p:extLst>
      <p:ext uri="{BB962C8B-B14F-4D97-AF65-F5344CB8AC3E}">
        <p14:creationId xmlns:p14="http://schemas.microsoft.com/office/powerpoint/2010/main" val="335813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AF2E-6D87-CBDD-863A-CC01511B17B3}"/>
              </a:ext>
            </a:extLst>
          </p:cNvPr>
          <p:cNvSpPr>
            <a:spLocks noGrp="1"/>
          </p:cNvSpPr>
          <p:nvPr>
            <p:ph type="title"/>
          </p:nvPr>
        </p:nvSpPr>
        <p:spPr/>
        <p:txBody>
          <a:bodyPr/>
          <a:lstStyle/>
          <a:p>
            <a:r>
              <a:rPr lang="en-US" dirty="0"/>
              <a:t>Access Specifiers</a:t>
            </a:r>
          </a:p>
        </p:txBody>
      </p:sp>
      <p:sp>
        <p:nvSpPr>
          <p:cNvPr id="3" name="Content Placeholder 2">
            <a:extLst>
              <a:ext uri="{FF2B5EF4-FFF2-40B4-BE49-F238E27FC236}">
                <a16:creationId xmlns:a16="http://schemas.microsoft.com/office/drawing/2014/main" id="{235AFCB7-9A34-1C4C-6729-9AA1CD4163E2}"/>
              </a:ext>
            </a:extLst>
          </p:cNvPr>
          <p:cNvSpPr>
            <a:spLocks noGrp="1"/>
          </p:cNvSpPr>
          <p:nvPr>
            <p:ph idx="1"/>
          </p:nvPr>
        </p:nvSpPr>
        <p:spPr/>
        <p:txBody>
          <a:bodyPr/>
          <a:lstStyle/>
          <a:p>
            <a:pPr marL="0" indent="0">
              <a:buNone/>
            </a:pPr>
            <a:r>
              <a:rPr lang="en-US" dirty="0"/>
              <a:t>All three parts in Java (declaration, members, methods) have an access specifier. </a:t>
            </a:r>
          </a:p>
          <a:p>
            <a:pPr marL="0" indent="0">
              <a:buNone/>
            </a:pPr>
            <a:endParaRPr lang="en-US" dirty="0"/>
          </a:p>
          <a:p>
            <a:pPr marL="0" indent="0">
              <a:buNone/>
            </a:pPr>
            <a:r>
              <a:rPr lang="en-US" dirty="0"/>
              <a:t>public – any other class can see/call this</a:t>
            </a:r>
          </a:p>
          <a:p>
            <a:pPr marL="0" indent="0">
              <a:buNone/>
            </a:pPr>
            <a:r>
              <a:rPr lang="en-US" dirty="0"/>
              <a:t>private – only this class can see/call this</a:t>
            </a:r>
          </a:p>
          <a:p>
            <a:pPr marL="0" indent="0">
              <a:buNone/>
            </a:pPr>
            <a:r>
              <a:rPr lang="en-US" dirty="0"/>
              <a:t>protected – this class and any sub-classes can see/call this</a:t>
            </a:r>
          </a:p>
          <a:p>
            <a:pPr marL="0" indent="0">
              <a:buNone/>
            </a:pPr>
            <a:r>
              <a:rPr lang="en-US" dirty="0"/>
              <a:t>default – only classes in this package can see/call this</a:t>
            </a:r>
          </a:p>
        </p:txBody>
      </p:sp>
    </p:spTree>
    <p:extLst>
      <p:ext uri="{BB962C8B-B14F-4D97-AF65-F5344CB8AC3E}">
        <p14:creationId xmlns:p14="http://schemas.microsoft.com/office/powerpoint/2010/main" val="335454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C900-0AE1-1782-7D2A-C82DC414C429}"/>
              </a:ext>
            </a:extLst>
          </p:cNvPr>
          <p:cNvSpPr>
            <a:spLocks noGrp="1"/>
          </p:cNvSpPr>
          <p:nvPr>
            <p:ph type="title"/>
          </p:nvPr>
        </p:nvSpPr>
        <p:spPr/>
        <p:txBody>
          <a:bodyPr/>
          <a:lstStyle/>
          <a:p>
            <a:r>
              <a:rPr lang="en-US" dirty="0"/>
              <a:t>Objects – how do they relate to classes?</a:t>
            </a:r>
          </a:p>
        </p:txBody>
      </p:sp>
      <p:sp>
        <p:nvSpPr>
          <p:cNvPr id="3" name="Content Placeholder 2">
            <a:extLst>
              <a:ext uri="{FF2B5EF4-FFF2-40B4-BE49-F238E27FC236}">
                <a16:creationId xmlns:a16="http://schemas.microsoft.com/office/drawing/2014/main" id="{28BF194A-7AD1-6E1C-E45F-4FBF2D30E4E7}"/>
              </a:ext>
            </a:extLst>
          </p:cNvPr>
          <p:cNvSpPr>
            <a:spLocks noGrp="1"/>
          </p:cNvSpPr>
          <p:nvPr>
            <p:ph idx="1"/>
          </p:nvPr>
        </p:nvSpPr>
        <p:spPr>
          <a:xfrm>
            <a:off x="838200" y="1825625"/>
            <a:ext cx="10515600" cy="2332307"/>
          </a:xfrm>
        </p:spPr>
        <p:txBody>
          <a:bodyPr>
            <a:normAutofit lnSpcReduction="10000"/>
          </a:bodyPr>
          <a:lstStyle/>
          <a:p>
            <a:pPr marL="0" indent="0">
              <a:buNone/>
            </a:pPr>
            <a:r>
              <a:rPr lang="en-US" dirty="0"/>
              <a:t>An object is a specific instance of a class.</a:t>
            </a:r>
          </a:p>
          <a:p>
            <a:pPr marL="0" indent="0">
              <a:buNone/>
            </a:pPr>
            <a:r>
              <a:rPr lang="en-US" dirty="0"/>
              <a:t>Card is a class. The five of diamonds is an object.</a:t>
            </a:r>
          </a:p>
          <a:p>
            <a:pPr marL="0" indent="0">
              <a:buNone/>
            </a:pPr>
            <a:r>
              <a:rPr lang="en-US" dirty="0"/>
              <a:t>new + class = object</a:t>
            </a:r>
          </a:p>
          <a:p>
            <a:pPr marL="0" indent="0">
              <a:buNone/>
            </a:pPr>
            <a:r>
              <a:rPr lang="en-US" dirty="0"/>
              <a:t>The methods are the same across every object of a class, but the data is different.</a:t>
            </a:r>
          </a:p>
        </p:txBody>
      </p:sp>
      <p:sp>
        <p:nvSpPr>
          <p:cNvPr id="4" name="Rectangle 3">
            <a:extLst>
              <a:ext uri="{FF2B5EF4-FFF2-40B4-BE49-F238E27FC236}">
                <a16:creationId xmlns:a16="http://schemas.microsoft.com/office/drawing/2014/main" id="{FA71D8C3-C841-6AD4-762B-C90ECEAF471F}"/>
              </a:ext>
            </a:extLst>
          </p:cNvPr>
          <p:cNvSpPr/>
          <p:nvPr/>
        </p:nvSpPr>
        <p:spPr>
          <a:xfrm>
            <a:off x="2041585" y="4537495"/>
            <a:ext cx="1639019" cy="661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Rank: Five</a:t>
            </a:r>
            <a:br>
              <a:rPr lang="en-US" dirty="0"/>
            </a:br>
            <a:r>
              <a:rPr lang="en-US" dirty="0"/>
              <a:t>Suit: Diamonds</a:t>
            </a:r>
          </a:p>
        </p:txBody>
      </p:sp>
      <p:sp>
        <p:nvSpPr>
          <p:cNvPr id="5" name="Rectangle 4">
            <a:extLst>
              <a:ext uri="{FF2B5EF4-FFF2-40B4-BE49-F238E27FC236}">
                <a16:creationId xmlns:a16="http://schemas.microsoft.com/office/drawing/2014/main" id="{CB57DEB8-B054-8FCB-66A3-54B53E3F3B70}"/>
              </a:ext>
            </a:extLst>
          </p:cNvPr>
          <p:cNvSpPr/>
          <p:nvPr/>
        </p:nvSpPr>
        <p:spPr>
          <a:xfrm>
            <a:off x="4160808" y="4537495"/>
            <a:ext cx="1639019" cy="661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Rank: Seven</a:t>
            </a:r>
            <a:br>
              <a:rPr lang="en-US" dirty="0"/>
            </a:br>
            <a:r>
              <a:rPr lang="en-US" dirty="0"/>
              <a:t>Suit: Clubs</a:t>
            </a:r>
          </a:p>
        </p:txBody>
      </p:sp>
      <p:sp>
        <p:nvSpPr>
          <p:cNvPr id="6" name="Rectangle 5">
            <a:extLst>
              <a:ext uri="{FF2B5EF4-FFF2-40B4-BE49-F238E27FC236}">
                <a16:creationId xmlns:a16="http://schemas.microsoft.com/office/drawing/2014/main" id="{2ECA2800-4866-9DEC-7E4A-7EA1BABAD423}"/>
              </a:ext>
            </a:extLst>
          </p:cNvPr>
          <p:cNvSpPr/>
          <p:nvPr/>
        </p:nvSpPr>
        <p:spPr>
          <a:xfrm>
            <a:off x="4160808" y="5647487"/>
            <a:ext cx="1860430" cy="6613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Card(Rank, Suite)</a:t>
            </a:r>
          </a:p>
          <a:p>
            <a:r>
              <a:rPr lang="en-US" dirty="0"/>
              <a:t>ToString()</a:t>
            </a:r>
          </a:p>
        </p:txBody>
      </p:sp>
      <p:cxnSp>
        <p:nvCxnSpPr>
          <p:cNvPr id="8" name="Straight Connector 7">
            <a:extLst>
              <a:ext uri="{FF2B5EF4-FFF2-40B4-BE49-F238E27FC236}">
                <a16:creationId xmlns:a16="http://schemas.microsoft.com/office/drawing/2014/main" id="{FD881696-9A08-2C57-2370-17AF6964BC14}"/>
              </a:ext>
            </a:extLst>
          </p:cNvPr>
          <p:cNvCxnSpPr>
            <a:stCxn id="4" idx="2"/>
            <a:endCxn id="6" idx="0"/>
          </p:cNvCxnSpPr>
          <p:nvPr/>
        </p:nvCxnSpPr>
        <p:spPr>
          <a:xfrm>
            <a:off x="2861095" y="5198853"/>
            <a:ext cx="2229928" cy="448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E721CCD-5A10-3A9B-3D6F-77626C47C3FF}"/>
              </a:ext>
            </a:extLst>
          </p:cNvPr>
          <p:cNvCxnSpPr>
            <a:cxnSpLocks/>
            <a:stCxn id="5" idx="2"/>
            <a:endCxn id="6" idx="0"/>
          </p:cNvCxnSpPr>
          <p:nvPr/>
        </p:nvCxnSpPr>
        <p:spPr>
          <a:xfrm>
            <a:off x="4980318" y="5198853"/>
            <a:ext cx="110705" cy="448634"/>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728F9A5-DC3F-779C-236B-5C2278FECF5D}"/>
              </a:ext>
            </a:extLst>
          </p:cNvPr>
          <p:cNvSpPr/>
          <p:nvPr/>
        </p:nvSpPr>
        <p:spPr>
          <a:xfrm>
            <a:off x="6176514" y="4537495"/>
            <a:ext cx="1639019" cy="661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Rank: Jack</a:t>
            </a:r>
            <a:br>
              <a:rPr lang="en-US" dirty="0"/>
            </a:br>
            <a:r>
              <a:rPr lang="en-US" dirty="0"/>
              <a:t>Suit: Hearts</a:t>
            </a:r>
          </a:p>
        </p:txBody>
      </p:sp>
      <p:cxnSp>
        <p:nvCxnSpPr>
          <p:cNvPr id="15" name="Straight Connector 14">
            <a:extLst>
              <a:ext uri="{FF2B5EF4-FFF2-40B4-BE49-F238E27FC236}">
                <a16:creationId xmlns:a16="http://schemas.microsoft.com/office/drawing/2014/main" id="{B63F141D-B0B9-54F0-3B48-C5BDC3317832}"/>
              </a:ext>
            </a:extLst>
          </p:cNvPr>
          <p:cNvCxnSpPr>
            <a:cxnSpLocks/>
            <a:stCxn id="14" idx="2"/>
            <a:endCxn id="6" idx="0"/>
          </p:cNvCxnSpPr>
          <p:nvPr/>
        </p:nvCxnSpPr>
        <p:spPr>
          <a:xfrm flipH="1">
            <a:off x="5091023" y="5198853"/>
            <a:ext cx="1905001" cy="448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110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TotalTime>
  <Words>3963</Words>
  <Application>Microsoft Office PowerPoint</Application>
  <PresentationFormat>Widescreen</PresentationFormat>
  <Paragraphs>482</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Consolas</vt:lpstr>
      <vt:lpstr>Office Theme</vt:lpstr>
      <vt:lpstr>Classes and Objects</vt:lpstr>
      <vt:lpstr>When do we make a class?</vt:lpstr>
      <vt:lpstr>Classes are models of real-world concepts</vt:lpstr>
      <vt:lpstr>GPA – class, or no?</vt:lpstr>
      <vt:lpstr>Decision?</vt:lpstr>
      <vt:lpstr>Classes have three parts</vt:lpstr>
      <vt:lpstr>Members</vt:lpstr>
      <vt:lpstr>Access Specifiers</vt:lpstr>
      <vt:lpstr>Objects – how do they relate to classes?</vt:lpstr>
      <vt:lpstr>new</vt:lpstr>
      <vt:lpstr>Constructors</vt:lpstr>
      <vt:lpstr>Private Constructors</vt:lpstr>
      <vt:lpstr>Default constructors</vt:lpstr>
      <vt:lpstr>this</vt:lpstr>
      <vt:lpstr>this in a constructor</vt:lpstr>
      <vt:lpstr>Methods – getting stuff done</vt:lpstr>
      <vt:lpstr>Making a method</vt:lpstr>
      <vt:lpstr>Return Type</vt:lpstr>
      <vt:lpstr>Parameters</vt:lpstr>
      <vt:lpstr>Parameters</vt:lpstr>
      <vt:lpstr>Body</vt:lpstr>
      <vt:lpstr>Static - Methods</vt:lpstr>
      <vt:lpstr>Static - Members</vt:lpstr>
      <vt:lpstr>Data Hiding</vt:lpstr>
      <vt:lpstr>Data Hiding</vt:lpstr>
      <vt:lpstr>Data Hiding</vt:lpstr>
      <vt:lpstr>Special Methods – Accessors and Mutators</vt:lpstr>
      <vt:lpstr>Making accessors and mutators</vt:lpstr>
      <vt:lpstr>Examples</vt:lpstr>
      <vt:lpstr>A rose by any other name…</vt:lpstr>
      <vt:lpstr>Method Overloading</vt:lpstr>
      <vt:lpstr>Binding</vt:lpstr>
      <vt:lpstr>pass by value vs pass by reference</vt:lpstr>
      <vt:lpstr>Example: Course</vt:lpstr>
      <vt:lpstr>Some pigs are more equal than others…</vt:lpstr>
      <vt:lpstr>Examples</vt:lpstr>
      <vt:lpstr>Examples</vt:lpstr>
      <vt:lpstr>Java is “helping us”</vt:lpstr>
      <vt:lpstr>How do we make this consistent? </vt:lpstr>
      <vt:lpstr>Similarities</vt:lpstr>
      <vt:lpstr>Common Code</vt:lpstr>
      <vt:lpstr>Inheritance</vt:lpstr>
      <vt:lpstr>How do we do this?</vt:lpstr>
      <vt:lpstr>Extends</vt:lpstr>
      <vt:lpstr>Protected </vt:lpstr>
      <vt:lpstr>Make some noise!</vt:lpstr>
      <vt:lpstr>Overriding</vt:lpstr>
      <vt:lpstr>How does that work?</vt:lpstr>
      <vt:lpstr>What noise does Animal make?</vt:lpstr>
      <vt:lpstr>Abstract?</vt:lpstr>
      <vt:lpstr>Inheritance and Constructors</vt:lpstr>
      <vt:lpstr>Is-A</vt:lpstr>
      <vt:lpstr>Inheritance</vt:lpstr>
      <vt:lpstr>Interfaces!</vt:lpstr>
      <vt:lpstr>Interfaces</vt:lpstr>
      <vt:lpstr>Recap</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Phipps, Michael</dc:creator>
  <cp:lastModifiedBy>Phipps, Michael</cp:lastModifiedBy>
  <cp:revision>1</cp:revision>
  <dcterms:created xsi:type="dcterms:W3CDTF">2023-01-09T20:31:30Z</dcterms:created>
  <dcterms:modified xsi:type="dcterms:W3CDTF">2023-01-10T21:14:12Z</dcterms:modified>
</cp:coreProperties>
</file>