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1" r:id="rId6"/>
    <p:sldId id="259" r:id="rId7"/>
    <p:sldId id="258" r:id="rId8"/>
    <p:sldId id="260" r:id="rId9"/>
    <p:sldId id="261" r:id="rId10"/>
    <p:sldId id="262" r:id="rId11"/>
    <p:sldId id="266" r:id="rId12"/>
    <p:sldId id="263" r:id="rId13"/>
    <p:sldId id="264" r:id="rId14"/>
    <p:sldId id="265" r:id="rId15"/>
    <p:sldId id="284" r:id="rId16"/>
    <p:sldId id="267" r:id="rId17"/>
    <p:sldId id="288" r:id="rId18"/>
    <p:sldId id="268" r:id="rId19"/>
    <p:sldId id="280" r:id="rId20"/>
    <p:sldId id="281" r:id="rId21"/>
    <p:sldId id="282" r:id="rId22"/>
    <p:sldId id="283" r:id="rId23"/>
    <p:sldId id="285" r:id="rId24"/>
    <p:sldId id="286" r:id="rId25"/>
    <p:sldId id="287" r:id="rId26"/>
    <p:sldId id="289" r:id="rId27"/>
    <p:sldId id="290" r:id="rId28"/>
    <p:sldId id="279" r:id="rId29"/>
    <p:sldId id="278" r:id="rId30"/>
    <p:sldId id="277" r:id="rId31"/>
    <p:sldId id="276" r:id="rId32"/>
    <p:sldId id="275" r:id="rId33"/>
    <p:sldId id="274" r:id="rId34"/>
    <p:sldId id="269" r:id="rId35"/>
    <p:sldId id="270" r:id="rId36"/>
    <p:sldId id="271" r:id="rId37"/>
    <p:sldId id="27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0AD27-3C37-47E9-9D5E-6513E8417ED4}" v="2" dt="2023-01-17T21:04:29.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3" autoAdjust="0"/>
    <p:restoredTop sz="94660"/>
  </p:normalViewPr>
  <p:slideViewPr>
    <p:cSldViewPr snapToGrid="0">
      <p:cViewPr varScale="1">
        <p:scale>
          <a:sx n="125" d="100"/>
          <a:sy n="125" d="100"/>
        </p:scale>
        <p:origin x="76"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ADEC584A-72FB-423D-BB5C-E69CA87CF5C9}"/>
    <pc:docChg chg="custSel addSld modSld sldOrd">
      <pc:chgData name="Phipps, Michael" userId="22b19e64-ae93-4d74-aed7-bbb364ca0772" providerId="ADAL" clId="{ADEC584A-72FB-423D-BB5C-E69CA87CF5C9}" dt="2022-05-30T20:44:25.603" v="20" actId="115"/>
      <pc:docMkLst>
        <pc:docMk/>
      </pc:docMkLst>
      <pc:sldChg chg="ord">
        <pc:chgData name="Phipps, Michael" userId="22b19e64-ae93-4d74-aed7-bbb364ca0772" providerId="ADAL" clId="{ADEC584A-72FB-423D-BB5C-E69CA87CF5C9}" dt="2022-05-30T20:40:20.155" v="2"/>
        <pc:sldMkLst>
          <pc:docMk/>
          <pc:sldMk cId="2508875919" sldId="267"/>
        </pc:sldMkLst>
      </pc:sldChg>
      <pc:sldChg chg="delSp modSp new mod">
        <pc:chgData name="Phipps, Michael" userId="22b19e64-ae93-4d74-aed7-bbb364ca0772" providerId="ADAL" clId="{ADEC584A-72FB-423D-BB5C-E69CA87CF5C9}" dt="2022-05-30T20:44:25.603" v="20" actId="115"/>
        <pc:sldMkLst>
          <pc:docMk/>
          <pc:sldMk cId="3110652319" sldId="284"/>
        </pc:sldMkLst>
        <pc:spChg chg="del">
          <ac:chgData name="Phipps, Michael" userId="22b19e64-ae93-4d74-aed7-bbb364ca0772" providerId="ADAL" clId="{ADEC584A-72FB-423D-BB5C-E69CA87CF5C9}" dt="2022-05-30T20:42:56.610" v="3" actId="478"/>
          <ac:spMkLst>
            <pc:docMk/>
            <pc:sldMk cId="3110652319" sldId="284"/>
            <ac:spMk id="2" creationId="{585A9AF6-4FF9-17A5-88CC-4B0A0091251C}"/>
          </ac:spMkLst>
        </pc:spChg>
        <pc:spChg chg="mod">
          <ac:chgData name="Phipps, Michael" userId="22b19e64-ae93-4d74-aed7-bbb364ca0772" providerId="ADAL" clId="{ADEC584A-72FB-423D-BB5C-E69CA87CF5C9}" dt="2022-05-30T20:44:25.603" v="20" actId="115"/>
          <ac:spMkLst>
            <pc:docMk/>
            <pc:sldMk cId="3110652319" sldId="284"/>
            <ac:spMk id="3" creationId="{D7E6BB23-CE21-F8F9-9CD6-A8EB74162289}"/>
          </ac:spMkLst>
        </pc:spChg>
      </pc:sldChg>
    </pc:docChg>
  </pc:docChgLst>
  <pc:docChgLst>
    <pc:chgData name="Phipps, Michael" userId="22b19e64-ae93-4d74-aed7-bbb364ca0772" providerId="ADAL" clId="{19A8678E-456E-4270-BEF7-8A80219FBB6A}"/>
    <pc:docChg chg="undo redo custSel addSld modSld">
      <pc:chgData name="Phipps, Michael" userId="22b19e64-ae93-4d74-aed7-bbb364ca0772" providerId="ADAL" clId="{19A8678E-456E-4270-BEF7-8A80219FBB6A}" dt="2020-07-30T20:51:19.503" v="1483" actId="33524"/>
      <pc:docMkLst>
        <pc:docMk/>
      </pc:docMkLst>
      <pc:sldChg chg="modSp mod">
        <pc:chgData name="Phipps, Michael" userId="22b19e64-ae93-4d74-aed7-bbb364ca0772" providerId="ADAL" clId="{19A8678E-456E-4270-BEF7-8A80219FBB6A}" dt="2020-07-30T20:43:05.972" v="57" actId="14100"/>
        <pc:sldMkLst>
          <pc:docMk/>
          <pc:sldMk cId="1937609641" sldId="268"/>
        </pc:sldMkLst>
        <pc:spChg chg="mod">
          <ac:chgData name="Phipps, Michael" userId="22b19e64-ae93-4d74-aed7-bbb364ca0772" providerId="ADAL" clId="{19A8678E-456E-4270-BEF7-8A80219FBB6A}" dt="2020-07-30T20:43:05.972" v="57" actId="14100"/>
          <ac:spMkLst>
            <pc:docMk/>
            <pc:sldMk cId="1937609641" sldId="268"/>
            <ac:spMk id="3" creationId="{00000000-0000-0000-0000-000000000000}"/>
          </ac:spMkLst>
        </pc:spChg>
      </pc:sldChg>
      <pc:sldChg chg="modSp new mod">
        <pc:chgData name="Phipps, Michael" userId="22b19e64-ae93-4d74-aed7-bbb364ca0772" providerId="ADAL" clId="{19A8678E-456E-4270-BEF7-8A80219FBB6A}" dt="2020-07-30T20:45:16.679" v="369" actId="20577"/>
        <pc:sldMkLst>
          <pc:docMk/>
          <pc:sldMk cId="3163411400" sldId="280"/>
        </pc:sldMkLst>
        <pc:spChg chg="mod">
          <ac:chgData name="Phipps, Michael" userId="22b19e64-ae93-4d74-aed7-bbb364ca0772" providerId="ADAL" clId="{19A8678E-456E-4270-BEF7-8A80219FBB6A}" dt="2020-07-30T20:44:06.195" v="70" actId="20577"/>
          <ac:spMkLst>
            <pc:docMk/>
            <pc:sldMk cId="3163411400" sldId="280"/>
            <ac:spMk id="2" creationId="{4CB83376-6C63-4D60-B813-4E024362205D}"/>
          </ac:spMkLst>
        </pc:spChg>
        <pc:spChg chg="mod">
          <ac:chgData name="Phipps, Michael" userId="22b19e64-ae93-4d74-aed7-bbb364ca0772" providerId="ADAL" clId="{19A8678E-456E-4270-BEF7-8A80219FBB6A}" dt="2020-07-30T20:45:16.679" v="369" actId="20577"/>
          <ac:spMkLst>
            <pc:docMk/>
            <pc:sldMk cId="3163411400" sldId="280"/>
            <ac:spMk id="3" creationId="{20416E02-2760-483A-B071-4E75E76CF105}"/>
          </ac:spMkLst>
        </pc:spChg>
      </pc:sldChg>
      <pc:sldChg chg="modSp new mod">
        <pc:chgData name="Phipps, Michael" userId="22b19e64-ae93-4d74-aed7-bbb364ca0772" providerId="ADAL" clId="{19A8678E-456E-4270-BEF7-8A80219FBB6A}" dt="2020-07-30T20:46:44.912" v="754" actId="20577"/>
        <pc:sldMkLst>
          <pc:docMk/>
          <pc:sldMk cId="3215996507" sldId="281"/>
        </pc:sldMkLst>
        <pc:spChg chg="mod">
          <ac:chgData name="Phipps, Michael" userId="22b19e64-ae93-4d74-aed7-bbb364ca0772" providerId="ADAL" clId="{19A8678E-456E-4270-BEF7-8A80219FBB6A}" dt="2020-07-30T20:45:30.086" v="399" actId="20577"/>
          <ac:spMkLst>
            <pc:docMk/>
            <pc:sldMk cId="3215996507" sldId="281"/>
            <ac:spMk id="2" creationId="{F88F0DD5-92DA-4225-9595-9139E8CA1826}"/>
          </ac:spMkLst>
        </pc:spChg>
        <pc:spChg chg="mod">
          <ac:chgData name="Phipps, Michael" userId="22b19e64-ae93-4d74-aed7-bbb364ca0772" providerId="ADAL" clId="{19A8678E-456E-4270-BEF7-8A80219FBB6A}" dt="2020-07-30T20:46:44.912" v="754" actId="20577"/>
          <ac:spMkLst>
            <pc:docMk/>
            <pc:sldMk cId="3215996507" sldId="281"/>
            <ac:spMk id="3" creationId="{58E9A9C9-BE77-4787-925E-795A77BB513E}"/>
          </ac:spMkLst>
        </pc:spChg>
      </pc:sldChg>
      <pc:sldChg chg="modSp new mod">
        <pc:chgData name="Phipps, Michael" userId="22b19e64-ae93-4d74-aed7-bbb364ca0772" providerId="ADAL" clId="{19A8678E-456E-4270-BEF7-8A80219FBB6A}" dt="2020-07-30T20:47:50.716" v="805" actId="20577"/>
        <pc:sldMkLst>
          <pc:docMk/>
          <pc:sldMk cId="1369221487" sldId="282"/>
        </pc:sldMkLst>
        <pc:spChg chg="mod">
          <ac:chgData name="Phipps, Michael" userId="22b19e64-ae93-4d74-aed7-bbb364ca0772" providerId="ADAL" clId="{19A8678E-456E-4270-BEF7-8A80219FBB6A}" dt="2020-07-30T20:47:26.989" v="796" actId="20577"/>
          <ac:spMkLst>
            <pc:docMk/>
            <pc:sldMk cId="1369221487" sldId="282"/>
            <ac:spMk id="2" creationId="{B53D35BC-B37C-4A8C-A2EF-D2A12D7D7DE6}"/>
          </ac:spMkLst>
        </pc:spChg>
        <pc:spChg chg="mod">
          <ac:chgData name="Phipps, Michael" userId="22b19e64-ae93-4d74-aed7-bbb364ca0772" providerId="ADAL" clId="{19A8678E-456E-4270-BEF7-8A80219FBB6A}" dt="2020-07-30T20:47:50.716" v="805" actId="20577"/>
          <ac:spMkLst>
            <pc:docMk/>
            <pc:sldMk cId="1369221487" sldId="282"/>
            <ac:spMk id="3" creationId="{4F610717-3E6D-4A13-A818-C1EE598A96BF}"/>
          </ac:spMkLst>
        </pc:spChg>
      </pc:sldChg>
      <pc:sldChg chg="modSp new mod">
        <pc:chgData name="Phipps, Michael" userId="22b19e64-ae93-4d74-aed7-bbb364ca0772" providerId="ADAL" clId="{19A8678E-456E-4270-BEF7-8A80219FBB6A}" dt="2020-07-30T20:51:19.503" v="1483" actId="33524"/>
        <pc:sldMkLst>
          <pc:docMk/>
          <pc:sldMk cId="2995445484" sldId="283"/>
        </pc:sldMkLst>
        <pc:spChg chg="mod">
          <ac:chgData name="Phipps, Michael" userId="22b19e64-ae93-4d74-aed7-bbb364ca0772" providerId="ADAL" clId="{19A8678E-456E-4270-BEF7-8A80219FBB6A}" dt="2020-07-30T20:48:20.108" v="824" actId="20577"/>
          <ac:spMkLst>
            <pc:docMk/>
            <pc:sldMk cId="2995445484" sldId="283"/>
            <ac:spMk id="2" creationId="{C2F5FC06-1FA1-4116-BB9B-0FF7C1AFA6FD}"/>
          </ac:spMkLst>
        </pc:spChg>
        <pc:spChg chg="mod">
          <ac:chgData name="Phipps, Michael" userId="22b19e64-ae93-4d74-aed7-bbb364ca0772" providerId="ADAL" clId="{19A8678E-456E-4270-BEF7-8A80219FBB6A}" dt="2020-07-30T20:51:19.503" v="1483" actId="33524"/>
          <ac:spMkLst>
            <pc:docMk/>
            <pc:sldMk cId="2995445484" sldId="283"/>
            <ac:spMk id="3" creationId="{269B2863-C49B-4AF0-80B8-F44BF1DF3B4D}"/>
          </ac:spMkLst>
        </pc:spChg>
      </pc:sldChg>
    </pc:docChg>
  </pc:docChgLst>
  <pc:docChgLst>
    <pc:chgData name="Phipps, Michael" userId="22b19e64-ae93-4d74-aed7-bbb364ca0772" providerId="ADAL" clId="{BD390A9C-9BA1-45EA-BB3B-7B3EDE907CB9}"/>
    <pc:docChg chg="custSel addSld modSld sldOrd">
      <pc:chgData name="Phipps, Michael" userId="22b19e64-ae93-4d74-aed7-bbb364ca0772" providerId="ADAL" clId="{BD390A9C-9BA1-45EA-BB3B-7B3EDE907CB9}" dt="2022-08-23T19:25:15.902" v="2673" actId="6549"/>
      <pc:docMkLst>
        <pc:docMk/>
      </pc:docMkLst>
      <pc:sldChg chg="modSp mod">
        <pc:chgData name="Phipps, Michael" userId="22b19e64-ae93-4d74-aed7-bbb364ca0772" providerId="ADAL" clId="{BD390A9C-9BA1-45EA-BB3B-7B3EDE907CB9}" dt="2022-08-18T20:53:54.739" v="14" actId="1076"/>
        <pc:sldMkLst>
          <pc:docMk/>
          <pc:sldMk cId="3112231622" sldId="258"/>
        </pc:sldMkLst>
        <pc:spChg chg="mod">
          <ac:chgData name="Phipps, Michael" userId="22b19e64-ae93-4d74-aed7-bbb364ca0772" providerId="ADAL" clId="{BD390A9C-9BA1-45EA-BB3B-7B3EDE907CB9}" dt="2022-08-18T20:53:54.739" v="14" actId="1076"/>
          <ac:spMkLst>
            <pc:docMk/>
            <pc:sldMk cId="3112231622" sldId="258"/>
            <ac:spMk id="2" creationId="{00000000-0000-0000-0000-000000000000}"/>
          </ac:spMkLst>
        </pc:spChg>
      </pc:sldChg>
      <pc:sldChg chg="modSp new mod">
        <pc:chgData name="Phipps, Michael" userId="22b19e64-ae93-4d74-aed7-bbb364ca0772" providerId="ADAL" clId="{BD390A9C-9BA1-45EA-BB3B-7B3EDE907CB9}" dt="2022-08-23T19:14:49.581" v="493" actId="20577"/>
        <pc:sldMkLst>
          <pc:docMk/>
          <pc:sldMk cId="1605650841" sldId="285"/>
        </pc:sldMkLst>
        <pc:spChg chg="mod">
          <ac:chgData name="Phipps, Michael" userId="22b19e64-ae93-4d74-aed7-bbb364ca0772" providerId="ADAL" clId="{BD390A9C-9BA1-45EA-BB3B-7B3EDE907CB9}" dt="2022-08-23T19:13:25.671" v="36" actId="20577"/>
          <ac:spMkLst>
            <pc:docMk/>
            <pc:sldMk cId="1605650841" sldId="285"/>
            <ac:spMk id="2" creationId="{5A457DB1-7ABA-9952-AE7A-B860F299361E}"/>
          </ac:spMkLst>
        </pc:spChg>
        <pc:spChg chg="mod">
          <ac:chgData name="Phipps, Michael" userId="22b19e64-ae93-4d74-aed7-bbb364ca0772" providerId="ADAL" clId="{BD390A9C-9BA1-45EA-BB3B-7B3EDE907CB9}" dt="2022-08-23T19:14:49.581" v="493" actId="20577"/>
          <ac:spMkLst>
            <pc:docMk/>
            <pc:sldMk cId="1605650841" sldId="285"/>
            <ac:spMk id="3" creationId="{1A8154CB-5CC5-51FB-0AF5-03D8D8EF7A45}"/>
          </ac:spMkLst>
        </pc:spChg>
      </pc:sldChg>
      <pc:sldChg chg="modSp new mod">
        <pc:chgData name="Phipps, Michael" userId="22b19e64-ae93-4d74-aed7-bbb364ca0772" providerId="ADAL" clId="{BD390A9C-9BA1-45EA-BB3B-7B3EDE907CB9}" dt="2022-08-23T19:16:19.112" v="910" actId="20577"/>
        <pc:sldMkLst>
          <pc:docMk/>
          <pc:sldMk cId="1637367639" sldId="286"/>
        </pc:sldMkLst>
        <pc:spChg chg="mod">
          <ac:chgData name="Phipps, Michael" userId="22b19e64-ae93-4d74-aed7-bbb364ca0772" providerId="ADAL" clId="{BD390A9C-9BA1-45EA-BB3B-7B3EDE907CB9}" dt="2022-08-23T19:15:03.795" v="509" actId="20577"/>
          <ac:spMkLst>
            <pc:docMk/>
            <pc:sldMk cId="1637367639" sldId="286"/>
            <ac:spMk id="2" creationId="{501321FC-6464-9403-8A41-FC806353D9A4}"/>
          </ac:spMkLst>
        </pc:spChg>
        <pc:spChg chg="mod">
          <ac:chgData name="Phipps, Michael" userId="22b19e64-ae93-4d74-aed7-bbb364ca0772" providerId="ADAL" clId="{BD390A9C-9BA1-45EA-BB3B-7B3EDE907CB9}" dt="2022-08-23T19:16:19.112" v="910" actId="20577"/>
          <ac:spMkLst>
            <pc:docMk/>
            <pc:sldMk cId="1637367639" sldId="286"/>
            <ac:spMk id="3" creationId="{607122B4-4056-4B85-E216-0C5C32E455A5}"/>
          </ac:spMkLst>
        </pc:spChg>
      </pc:sldChg>
      <pc:sldChg chg="modSp new mod">
        <pc:chgData name="Phipps, Michael" userId="22b19e64-ae93-4d74-aed7-bbb364ca0772" providerId="ADAL" clId="{BD390A9C-9BA1-45EA-BB3B-7B3EDE907CB9}" dt="2022-08-23T19:17:44.351" v="1249" actId="20577"/>
        <pc:sldMkLst>
          <pc:docMk/>
          <pc:sldMk cId="3439142562" sldId="287"/>
        </pc:sldMkLst>
        <pc:spChg chg="mod">
          <ac:chgData name="Phipps, Michael" userId="22b19e64-ae93-4d74-aed7-bbb364ca0772" providerId="ADAL" clId="{BD390A9C-9BA1-45EA-BB3B-7B3EDE907CB9}" dt="2022-08-23T19:16:42.784" v="934" actId="20577"/>
          <ac:spMkLst>
            <pc:docMk/>
            <pc:sldMk cId="3439142562" sldId="287"/>
            <ac:spMk id="2" creationId="{6B3D5A44-4603-0AE8-E8A6-7ECA59023168}"/>
          </ac:spMkLst>
        </pc:spChg>
        <pc:spChg chg="mod">
          <ac:chgData name="Phipps, Michael" userId="22b19e64-ae93-4d74-aed7-bbb364ca0772" providerId="ADAL" clId="{BD390A9C-9BA1-45EA-BB3B-7B3EDE907CB9}" dt="2022-08-23T19:17:44.351" v="1249" actId="20577"/>
          <ac:spMkLst>
            <pc:docMk/>
            <pc:sldMk cId="3439142562" sldId="287"/>
            <ac:spMk id="3" creationId="{50ED155A-E041-5644-0B2C-044A691A2B29}"/>
          </ac:spMkLst>
        </pc:spChg>
      </pc:sldChg>
      <pc:sldChg chg="modSp new mod ord">
        <pc:chgData name="Phipps, Michael" userId="22b19e64-ae93-4d74-aed7-bbb364ca0772" providerId="ADAL" clId="{BD390A9C-9BA1-45EA-BB3B-7B3EDE907CB9}" dt="2022-08-23T19:25:15.902" v="2673" actId="6549"/>
        <pc:sldMkLst>
          <pc:docMk/>
          <pc:sldMk cId="85999000" sldId="288"/>
        </pc:sldMkLst>
        <pc:spChg chg="mod">
          <ac:chgData name="Phipps, Michael" userId="22b19e64-ae93-4d74-aed7-bbb364ca0772" providerId="ADAL" clId="{BD390A9C-9BA1-45EA-BB3B-7B3EDE907CB9}" dt="2022-08-23T19:18:09.464" v="1255" actId="20577"/>
          <ac:spMkLst>
            <pc:docMk/>
            <pc:sldMk cId="85999000" sldId="288"/>
            <ac:spMk id="2" creationId="{1A1EC65F-3E2E-2303-7B5C-3F4CB33D9699}"/>
          </ac:spMkLst>
        </pc:spChg>
        <pc:spChg chg="mod">
          <ac:chgData name="Phipps, Michael" userId="22b19e64-ae93-4d74-aed7-bbb364ca0772" providerId="ADAL" clId="{BD390A9C-9BA1-45EA-BB3B-7B3EDE907CB9}" dt="2022-08-23T19:25:15.902" v="2673" actId="6549"/>
          <ac:spMkLst>
            <pc:docMk/>
            <pc:sldMk cId="85999000" sldId="288"/>
            <ac:spMk id="3" creationId="{C7846A02-01A8-2343-77DD-29520F9ED28C}"/>
          </ac:spMkLst>
        </pc:spChg>
      </pc:sldChg>
      <pc:sldChg chg="modSp new mod">
        <pc:chgData name="Phipps, Michael" userId="22b19e64-ae93-4d74-aed7-bbb364ca0772" providerId="ADAL" clId="{BD390A9C-9BA1-45EA-BB3B-7B3EDE907CB9}" dt="2022-08-23T19:21:52.356" v="2181" actId="20577"/>
        <pc:sldMkLst>
          <pc:docMk/>
          <pc:sldMk cId="1074249188" sldId="289"/>
        </pc:sldMkLst>
        <pc:spChg chg="mod">
          <ac:chgData name="Phipps, Michael" userId="22b19e64-ae93-4d74-aed7-bbb364ca0772" providerId="ADAL" clId="{BD390A9C-9BA1-45EA-BB3B-7B3EDE907CB9}" dt="2022-08-23T19:20:47.735" v="1869" actId="20577"/>
          <ac:spMkLst>
            <pc:docMk/>
            <pc:sldMk cId="1074249188" sldId="289"/>
            <ac:spMk id="2" creationId="{2250886C-C70F-EE53-0B8F-496CBC762ECE}"/>
          </ac:spMkLst>
        </pc:spChg>
        <pc:spChg chg="mod">
          <ac:chgData name="Phipps, Michael" userId="22b19e64-ae93-4d74-aed7-bbb364ca0772" providerId="ADAL" clId="{BD390A9C-9BA1-45EA-BB3B-7B3EDE907CB9}" dt="2022-08-23T19:21:52.356" v="2181" actId="20577"/>
          <ac:spMkLst>
            <pc:docMk/>
            <pc:sldMk cId="1074249188" sldId="289"/>
            <ac:spMk id="3" creationId="{32D2B229-4388-02D0-3160-06FA1784402F}"/>
          </ac:spMkLst>
        </pc:spChg>
      </pc:sldChg>
      <pc:sldChg chg="modSp new mod">
        <pc:chgData name="Phipps, Michael" userId="22b19e64-ae93-4d74-aed7-bbb364ca0772" providerId="ADAL" clId="{BD390A9C-9BA1-45EA-BB3B-7B3EDE907CB9}" dt="2022-08-23T19:23:27.049" v="2666" actId="20577"/>
        <pc:sldMkLst>
          <pc:docMk/>
          <pc:sldMk cId="1482795838" sldId="290"/>
        </pc:sldMkLst>
        <pc:spChg chg="mod">
          <ac:chgData name="Phipps, Michael" userId="22b19e64-ae93-4d74-aed7-bbb364ca0772" providerId="ADAL" clId="{BD390A9C-9BA1-45EA-BB3B-7B3EDE907CB9}" dt="2022-08-23T19:22:05.123" v="2208" actId="20577"/>
          <ac:spMkLst>
            <pc:docMk/>
            <pc:sldMk cId="1482795838" sldId="290"/>
            <ac:spMk id="2" creationId="{774E5486-B5EA-3274-526A-D99A5D94956C}"/>
          </ac:spMkLst>
        </pc:spChg>
        <pc:spChg chg="mod">
          <ac:chgData name="Phipps, Michael" userId="22b19e64-ae93-4d74-aed7-bbb364ca0772" providerId="ADAL" clId="{BD390A9C-9BA1-45EA-BB3B-7B3EDE907CB9}" dt="2022-08-23T19:23:27.049" v="2666" actId="20577"/>
          <ac:spMkLst>
            <pc:docMk/>
            <pc:sldMk cId="1482795838" sldId="290"/>
            <ac:spMk id="3" creationId="{94951BE2-09B0-A899-6D0A-4684C1C4E8D5}"/>
          </ac:spMkLst>
        </pc:spChg>
      </pc:sldChg>
    </pc:docChg>
  </pc:docChgLst>
  <pc:docChgLst>
    <pc:chgData name="Phipps, Michael" userId="22b19e64-ae93-4d74-aed7-bbb364ca0772" providerId="ADAL" clId="{1C20AD27-3C37-47E9-9D5E-6513E8417ED4}"/>
    <pc:docChg chg="custSel addSld modSld">
      <pc:chgData name="Phipps, Michael" userId="22b19e64-ae93-4d74-aed7-bbb364ca0772" providerId="ADAL" clId="{1C20AD27-3C37-47E9-9D5E-6513E8417ED4}" dt="2023-01-17T21:07:35.382" v="103" actId="27636"/>
      <pc:docMkLst>
        <pc:docMk/>
      </pc:docMkLst>
      <pc:sldChg chg="addSp modSp mod">
        <pc:chgData name="Phipps, Michael" userId="22b19e64-ae93-4d74-aed7-bbb364ca0772" providerId="ADAL" clId="{1C20AD27-3C37-47E9-9D5E-6513E8417ED4}" dt="2023-01-17T21:04:47.402" v="10" actId="14100"/>
        <pc:sldMkLst>
          <pc:docMk/>
          <pc:sldMk cId="2508875919" sldId="267"/>
        </pc:sldMkLst>
        <pc:spChg chg="mod">
          <ac:chgData name="Phipps, Michael" userId="22b19e64-ae93-4d74-aed7-bbb364ca0772" providerId="ADAL" clId="{1C20AD27-3C37-47E9-9D5E-6513E8417ED4}" dt="2023-01-17T21:04:47.402" v="10" actId="14100"/>
          <ac:spMkLst>
            <pc:docMk/>
            <pc:sldMk cId="2508875919" sldId="267"/>
            <ac:spMk id="3" creationId="{00000000-0000-0000-0000-000000000000}"/>
          </ac:spMkLst>
        </pc:spChg>
        <pc:picChg chg="add mod ord">
          <ac:chgData name="Phipps, Michael" userId="22b19e64-ae93-4d74-aed7-bbb364ca0772" providerId="ADAL" clId="{1C20AD27-3C37-47E9-9D5E-6513E8417ED4}" dt="2023-01-17T21:04:42.966" v="9" actId="167"/>
          <ac:picMkLst>
            <pc:docMk/>
            <pc:sldMk cId="2508875919" sldId="267"/>
            <ac:picMk id="5" creationId="{02D31F5C-9885-99F2-EFB0-911108FBAD12}"/>
          </ac:picMkLst>
        </pc:picChg>
      </pc:sldChg>
      <pc:sldChg chg="modSp mod">
        <pc:chgData name="Phipps, Michael" userId="22b19e64-ae93-4d74-aed7-bbb364ca0772" providerId="ADAL" clId="{1C20AD27-3C37-47E9-9D5E-6513E8417ED4}" dt="2023-01-17T21:03:58.959" v="5" actId="6549"/>
        <pc:sldMkLst>
          <pc:docMk/>
          <pc:sldMk cId="1937609641" sldId="268"/>
        </pc:sldMkLst>
        <pc:spChg chg="mod">
          <ac:chgData name="Phipps, Michael" userId="22b19e64-ae93-4d74-aed7-bbb364ca0772" providerId="ADAL" clId="{1C20AD27-3C37-47E9-9D5E-6513E8417ED4}" dt="2023-01-17T21:03:58.959" v="5" actId="6549"/>
          <ac:spMkLst>
            <pc:docMk/>
            <pc:sldMk cId="1937609641" sldId="268"/>
            <ac:spMk id="3" creationId="{00000000-0000-0000-0000-000000000000}"/>
          </ac:spMkLst>
        </pc:spChg>
      </pc:sldChg>
      <pc:sldChg chg="modSp mod">
        <pc:chgData name="Phipps, Michael" userId="22b19e64-ae93-4d74-aed7-bbb364ca0772" providerId="ADAL" clId="{1C20AD27-3C37-47E9-9D5E-6513E8417ED4}" dt="2023-01-17T21:07:28.090" v="99"/>
        <pc:sldMkLst>
          <pc:docMk/>
          <pc:sldMk cId="2966876250" sldId="269"/>
        </pc:sldMkLst>
        <pc:spChg chg="mod">
          <ac:chgData name="Phipps, Michael" userId="22b19e64-ae93-4d74-aed7-bbb364ca0772" providerId="ADAL" clId="{1C20AD27-3C37-47E9-9D5E-6513E8417ED4}" dt="2023-01-17T21:07:28.090" v="99"/>
          <ac:spMkLst>
            <pc:docMk/>
            <pc:sldMk cId="2966876250" sldId="269"/>
            <ac:spMk id="3" creationId="{00000000-0000-0000-0000-000000000000}"/>
          </ac:spMkLst>
        </pc:spChg>
      </pc:sldChg>
      <pc:sldChg chg="modSp mod">
        <pc:chgData name="Phipps, Michael" userId="22b19e64-ae93-4d74-aed7-bbb364ca0772" providerId="ADAL" clId="{1C20AD27-3C37-47E9-9D5E-6513E8417ED4}" dt="2023-01-17T21:07:30.308" v="100"/>
        <pc:sldMkLst>
          <pc:docMk/>
          <pc:sldMk cId="1938670552" sldId="270"/>
        </pc:sldMkLst>
        <pc:spChg chg="mod">
          <ac:chgData name="Phipps, Michael" userId="22b19e64-ae93-4d74-aed7-bbb364ca0772" providerId="ADAL" clId="{1C20AD27-3C37-47E9-9D5E-6513E8417ED4}" dt="2023-01-17T21:07:30.308" v="100"/>
          <ac:spMkLst>
            <pc:docMk/>
            <pc:sldMk cId="1938670552" sldId="270"/>
            <ac:spMk id="3" creationId="{00000000-0000-0000-0000-000000000000}"/>
          </ac:spMkLst>
        </pc:spChg>
      </pc:sldChg>
      <pc:sldChg chg="modSp mod">
        <pc:chgData name="Phipps, Michael" userId="22b19e64-ae93-4d74-aed7-bbb364ca0772" providerId="ADAL" clId="{1C20AD27-3C37-47E9-9D5E-6513E8417ED4}" dt="2023-01-17T21:07:32.795" v="101"/>
        <pc:sldMkLst>
          <pc:docMk/>
          <pc:sldMk cId="3924678146" sldId="271"/>
        </pc:sldMkLst>
        <pc:spChg chg="mod">
          <ac:chgData name="Phipps, Michael" userId="22b19e64-ae93-4d74-aed7-bbb364ca0772" providerId="ADAL" clId="{1C20AD27-3C37-47E9-9D5E-6513E8417ED4}" dt="2023-01-17T21:07:32.795" v="101"/>
          <ac:spMkLst>
            <pc:docMk/>
            <pc:sldMk cId="3924678146" sldId="271"/>
            <ac:spMk id="3" creationId="{00000000-0000-0000-0000-000000000000}"/>
          </ac:spMkLst>
        </pc:spChg>
      </pc:sldChg>
      <pc:sldChg chg="modSp mod">
        <pc:chgData name="Phipps, Michael" userId="22b19e64-ae93-4d74-aed7-bbb364ca0772" providerId="ADAL" clId="{1C20AD27-3C37-47E9-9D5E-6513E8417ED4}" dt="2023-01-17T21:07:35.382" v="103" actId="27636"/>
        <pc:sldMkLst>
          <pc:docMk/>
          <pc:sldMk cId="3280555913" sldId="272"/>
        </pc:sldMkLst>
        <pc:spChg chg="mod">
          <ac:chgData name="Phipps, Michael" userId="22b19e64-ae93-4d74-aed7-bbb364ca0772" providerId="ADAL" clId="{1C20AD27-3C37-47E9-9D5E-6513E8417ED4}" dt="2023-01-17T21:07:35.382" v="103" actId="27636"/>
          <ac:spMkLst>
            <pc:docMk/>
            <pc:sldMk cId="3280555913" sldId="272"/>
            <ac:spMk id="3" creationId="{00000000-0000-0000-0000-000000000000}"/>
          </ac:spMkLst>
        </pc:spChg>
      </pc:sldChg>
      <pc:sldChg chg="modSp mod">
        <pc:chgData name="Phipps, Michael" userId="22b19e64-ae93-4d74-aed7-bbb364ca0772" providerId="ADAL" clId="{1C20AD27-3C37-47E9-9D5E-6513E8417ED4}" dt="2023-01-17T21:07:25.973" v="98"/>
        <pc:sldMkLst>
          <pc:docMk/>
          <pc:sldMk cId="1939560609" sldId="274"/>
        </pc:sldMkLst>
        <pc:spChg chg="mod">
          <ac:chgData name="Phipps, Michael" userId="22b19e64-ae93-4d74-aed7-bbb364ca0772" providerId="ADAL" clId="{1C20AD27-3C37-47E9-9D5E-6513E8417ED4}" dt="2023-01-17T21:07:25.973" v="98"/>
          <ac:spMkLst>
            <pc:docMk/>
            <pc:sldMk cId="1939560609" sldId="274"/>
            <ac:spMk id="3" creationId="{00000000-0000-0000-0000-000000000000}"/>
          </ac:spMkLst>
        </pc:spChg>
      </pc:sldChg>
      <pc:sldChg chg="modSp mod">
        <pc:chgData name="Phipps, Michael" userId="22b19e64-ae93-4d74-aed7-bbb364ca0772" providerId="ADAL" clId="{1C20AD27-3C37-47E9-9D5E-6513E8417ED4}" dt="2023-01-17T21:07:23.603" v="97"/>
        <pc:sldMkLst>
          <pc:docMk/>
          <pc:sldMk cId="1707083009" sldId="275"/>
        </pc:sldMkLst>
        <pc:spChg chg="mod">
          <ac:chgData name="Phipps, Michael" userId="22b19e64-ae93-4d74-aed7-bbb364ca0772" providerId="ADAL" clId="{1C20AD27-3C37-47E9-9D5E-6513E8417ED4}" dt="2023-01-17T21:07:23.603" v="97"/>
          <ac:spMkLst>
            <pc:docMk/>
            <pc:sldMk cId="1707083009" sldId="275"/>
            <ac:spMk id="3" creationId="{00000000-0000-0000-0000-000000000000}"/>
          </ac:spMkLst>
        </pc:spChg>
      </pc:sldChg>
      <pc:sldChg chg="modSp mod">
        <pc:chgData name="Phipps, Michael" userId="22b19e64-ae93-4d74-aed7-bbb364ca0772" providerId="ADAL" clId="{1C20AD27-3C37-47E9-9D5E-6513E8417ED4}" dt="2023-01-17T21:07:20.374" v="96"/>
        <pc:sldMkLst>
          <pc:docMk/>
          <pc:sldMk cId="3256060206" sldId="276"/>
        </pc:sldMkLst>
        <pc:spChg chg="mod">
          <ac:chgData name="Phipps, Michael" userId="22b19e64-ae93-4d74-aed7-bbb364ca0772" providerId="ADAL" clId="{1C20AD27-3C37-47E9-9D5E-6513E8417ED4}" dt="2023-01-17T21:07:20.374" v="96"/>
          <ac:spMkLst>
            <pc:docMk/>
            <pc:sldMk cId="3256060206" sldId="276"/>
            <ac:spMk id="3" creationId="{00000000-0000-0000-0000-000000000000}"/>
          </ac:spMkLst>
        </pc:spChg>
      </pc:sldChg>
      <pc:sldChg chg="modSp mod">
        <pc:chgData name="Phipps, Michael" userId="22b19e64-ae93-4d74-aed7-bbb364ca0772" providerId="ADAL" clId="{1C20AD27-3C37-47E9-9D5E-6513E8417ED4}" dt="2023-01-17T21:07:16.931" v="95"/>
        <pc:sldMkLst>
          <pc:docMk/>
          <pc:sldMk cId="375395324" sldId="277"/>
        </pc:sldMkLst>
        <pc:spChg chg="mod">
          <ac:chgData name="Phipps, Michael" userId="22b19e64-ae93-4d74-aed7-bbb364ca0772" providerId="ADAL" clId="{1C20AD27-3C37-47E9-9D5E-6513E8417ED4}" dt="2023-01-17T21:07:16.931" v="95"/>
          <ac:spMkLst>
            <pc:docMk/>
            <pc:sldMk cId="375395324" sldId="277"/>
            <ac:spMk id="3" creationId="{00000000-0000-0000-0000-000000000000}"/>
          </ac:spMkLst>
        </pc:spChg>
      </pc:sldChg>
      <pc:sldChg chg="modSp mod">
        <pc:chgData name="Phipps, Michael" userId="22b19e64-ae93-4d74-aed7-bbb364ca0772" providerId="ADAL" clId="{1C20AD27-3C37-47E9-9D5E-6513E8417ED4}" dt="2023-01-17T21:07:10.785" v="94" actId="20577"/>
        <pc:sldMkLst>
          <pc:docMk/>
          <pc:sldMk cId="2188506372" sldId="278"/>
        </pc:sldMkLst>
        <pc:spChg chg="mod">
          <ac:chgData name="Phipps, Michael" userId="22b19e64-ae93-4d74-aed7-bbb364ca0772" providerId="ADAL" clId="{1C20AD27-3C37-47E9-9D5E-6513E8417ED4}" dt="2023-01-17T21:07:10.785" v="94" actId="20577"/>
          <ac:spMkLst>
            <pc:docMk/>
            <pc:sldMk cId="2188506372" sldId="278"/>
            <ac:spMk id="3" creationId="{00000000-0000-0000-0000-000000000000}"/>
          </ac:spMkLst>
        </pc:spChg>
      </pc:sldChg>
      <pc:sldChg chg="modSp mod">
        <pc:chgData name="Phipps, Michael" userId="22b19e64-ae93-4d74-aed7-bbb364ca0772" providerId="ADAL" clId="{1C20AD27-3C37-47E9-9D5E-6513E8417ED4}" dt="2023-01-17T21:05:37.738" v="84" actId="20577"/>
        <pc:sldMkLst>
          <pc:docMk/>
          <pc:sldMk cId="3215996507" sldId="281"/>
        </pc:sldMkLst>
        <pc:spChg chg="mod">
          <ac:chgData name="Phipps, Michael" userId="22b19e64-ae93-4d74-aed7-bbb364ca0772" providerId="ADAL" clId="{1C20AD27-3C37-47E9-9D5E-6513E8417ED4}" dt="2023-01-17T21:05:37.738" v="84" actId="20577"/>
          <ac:spMkLst>
            <pc:docMk/>
            <pc:sldMk cId="3215996507" sldId="281"/>
            <ac:spMk id="3" creationId="{58E9A9C9-BE77-4787-925E-795A77BB513E}"/>
          </ac:spMkLst>
        </pc:spChg>
      </pc:sldChg>
      <pc:sldChg chg="modSp mod">
        <pc:chgData name="Phipps, Michael" userId="22b19e64-ae93-4d74-aed7-bbb364ca0772" providerId="ADAL" clId="{1C20AD27-3C37-47E9-9D5E-6513E8417ED4}" dt="2023-01-17T21:06:29.080" v="85" actId="33524"/>
        <pc:sldMkLst>
          <pc:docMk/>
          <pc:sldMk cId="1074249188" sldId="289"/>
        </pc:sldMkLst>
        <pc:spChg chg="mod">
          <ac:chgData name="Phipps, Michael" userId="22b19e64-ae93-4d74-aed7-bbb364ca0772" providerId="ADAL" clId="{1C20AD27-3C37-47E9-9D5E-6513E8417ED4}" dt="2023-01-17T21:06:29.080" v="85" actId="33524"/>
          <ac:spMkLst>
            <pc:docMk/>
            <pc:sldMk cId="1074249188" sldId="289"/>
            <ac:spMk id="3" creationId="{32D2B229-4388-02D0-3160-06FA1784402F}"/>
          </ac:spMkLst>
        </pc:spChg>
      </pc:sldChg>
      <pc:sldChg chg="addSp delSp modSp new mod setBg">
        <pc:chgData name="Phipps, Michael" userId="22b19e64-ae93-4d74-aed7-bbb364ca0772" providerId="ADAL" clId="{1C20AD27-3C37-47E9-9D5E-6513E8417ED4}" dt="2023-01-17T21:03:11.965" v="2" actId="26606"/>
        <pc:sldMkLst>
          <pc:docMk/>
          <pc:sldMk cId="197851147" sldId="291"/>
        </pc:sldMkLst>
        <pc:spChg chg="del">
          <ac:chgData name="Phipps, Michael" userId="22b19e64-ae93-4d74-aed7-bbb364ca0772" providerId="ADAL" clId="{1C20AD27-3C37-47E9-9D5E-6513E8417ED4}" dt="2023-01-17T21:03:11.965" v="2" actId="26606"/>
          <ac:spMkLst>
            <pc:docMk/>
            <pc:sldMk cId="197851147" sldId="291"/>
            <ac:spMk id="2" creationId="{031EB3B6-081D-9BBD-75BC-8E51ACEA6727}"/>
          </ac:spMkLst>
        </pc:spChg>
        <pc:spChg chg="del">
          <ac:chgData name="Phipps, Michael" userId="22b19e64-ae93-4d74-aed7-bbb364ca0772" providerId="ADAL" clId="{1C20AD27-3C37-47E9-9D5E-6513E8417ED4}" dt="2023-01-17T21:03:11.965" v="2" actId="26606"/>
          <ac:spMkLst>
            <pc:docMk/>
            <pc:sldMk cId="197851147" sldId="291"/>
            <ac:spMk id="3" creationId="{82FAAB03-39DE-6091-471D-E00F8CABE5D5}"/>
          </ac:spMkLst>
        </pc:spChg>
        <pc:spChg chg="add">
          <ac:chgData name="Phipps, Michael" userId="22b19e64-ae93-4d74-aed7-bbb364ca0772" providerId="ADAL" clId="{1C20AD27-3C37-47E9-9D5E-6513E8417ED4}" dt="2023-01-17T21:03:11.965" v="2" actId="26606"/>
          <ac:spMkLst>
            <pc:docMk/>
            <pc:sldMk cId="197851147" sldId="291"/>
            <ac:spMk id="1031" creationId="{AB8C311F-7253-4AED-9701-7FC0708C41C7}"/>
          </ac:spMkLst>
        </pc:spChg>
        <pc:spChg chg="add">
          <ac:chgData name="Phipps, Michael" userId="22b19e64-ae93-4d74-aed7-bbb364ca0772" providerId="ADAL" clId="{1C20AD27-3C37-47E9-9D5E-6513E8417ED4}" dt="2023-01-17T21:03:11.965" v="2" actId="26606"/>
          <ac:spMkLst>
            <pc:docMk/>
            <pc:sldMk cId="197851147" sldId="291"/>
            <ac:spMk id="1033" creationId="{E2384209-CB15-4CDF-9D31-C44FD9A3F20D}"/>
          </ac:spMkLst>
        </pc:spChg>
        <pc:spChg chg="add">
          <ac:chgData name="Phipps, Michael" userId="22b19e64-ae93-4d74-aed7-bbb364ca0772" providerId="ADAL" clId="{1C20AD27-3C37-47E9-9D5E-6513E8417ED4}" dt="2023-01-17T21:03:11.965" v="2" actId="26606"/>
          <ac:spMkLst>
            <pc:docMk/>
            <pc:sldMk cId="197851147" sldId="291"/>
            <ac:spMk id="1035" creationId="{2633B3B5-CC90-43F0-8714-D31D1F3F0209}"/>
          </ac:spMkLst>
        </pc:spChg>
        <pc:spChg chg="add">
          <ac:chgData name="Phipps, Michael" userId="22b19e64-ae93-4d74-aed7-bbb364ca0772" providerId="ADAL" clId="{1C20AD27-3C37-47E9-9D5E-6513E8417ED4}" dt="2023-01-17T21:03:11.965" v="2" actId="26606"/>
          <ac:spMkLst>
            <pc:docMk/>
            <pc:sldMk cId="197851147" sldId="291"/>
            <ac:spMk id="1037" creationId="{A8D57A06-A426-446D-B02C-A2DC6B62E45E}"/>
          </ac:spMkLst>
        </pc:spChg>
        <pc:picChg chg="add mod">
          <ac:chgData name="Phipps, Michael" userId="22b19e64-ae93-4d74-aed7-bbb364ca0772" providerId="ADAL" clId="{1C20AD27-3C37-47E9-9D5E-6513E8417ED4}" dt="2023-01-17T21:03:11.965" v="2" actId="26606"/>
          <ac:picMkLst>
            <pc:docMk/>
            <pc:sldMk cId="197851147" sldId="291"/>
            <ac:picMk id="1026" creationId="{7866ECFA-F419-30FE-7DA3-356686668D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D6C0C9-3774-41B4-BC83-D45C729C05A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173648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D6C0C9-3774-41B4-BC83-D45C729C05A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288428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D6C0C9-3774-41B4-BC83-D45C729C05A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359633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D6C0C9-3774-41B4-BC83-D45C729C05A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38603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6C0C9-3774-41B4-BC83-D45C729C05A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101241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D6C0C9-3774-41B4-BC83-D45C729C05A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269738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D6C0C9-3774-41B4-BC83-D45C729C05AB}"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252430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D6C0C9-3774-41B4-BC83-D45C729C05AB}"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31486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6C0C9-3774-41B4-BC83-D45C729C05AB}"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227070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6C0C9-3774-41B4-BC83-D45C729C05A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60162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6C0C9-3774-41B4-BC83-D45C729C05A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FF9DD-23AD-48F4-B099-00FC24A4DE86}" type="slidenum">
              <a:rPr lang="en-US" smtClean="0"/>
              <a:t>‹#›</a:t>
            </a:fld>
            <a:endParaRPr lang="en-US"/>
          </a:p>
        </p:txBody>
      </p:sp>
    </p:spTree>
    <p:extLst>
      <p:ext uri="{BB962C8B-B14F-4D97-AF65-F5344CB8AC3E}">
        <p14:creationId xmlns:p14="http://schemas.microsoft.com/office/powerpoint/2010/main" val="219061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6C0C9-3774-41B4-BC83-D45C729C05AB}"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FF9DD-23AD-48F4-B099-00FC24A4DE86}" type="slidenum">
              <a:rPr lang="en-US" smtClean="0"/>
              <a:t>‹#›</a:t>
            </a:fld>
            <a:endParaRPr lang="en-US"/>
          </a:p>
        </p:txBody>
      </p:sp>
    </p:spTree>
    <p:extLst>
      <p:ext uri="{BB962C8B-B14F-4D97-AF65-F5344CB8AC3E}">
        <p14:creationId xmlns:p14="http://schemas.microsoft.com/office/powerpoint/2010/main" val="70017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bit about me </a:t>
            </a:r>
            <a:br>
              <a:rPr lang="en-US" dirty="0"/>
            </a:br>
            <a:r>
              <a:rPr lang="en-US" dirty="0"/>
              <a:t>and “The Rules”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460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3072" y="2346960"/>
            <a:ext cx="6205728" cy="2123658"/>
          </a:xfrm>
          <a:prstGeom prst="rect">
            <a:avLst/>
          </a:prstGeom>
          <a:noFill/>
        </p:spPr>
        <p:txBody>
          <a:bodyPr wrap="square" rtlCol="0">
            <a:spAutoFit/>
          </a:bodyPr>
          <a:lstStyle/>
          <a:p>
            <a:r>
              <a:rPr lang="en-US" sz="6600" dirty="0"/>
              <a:t>A story of a SUNY Albany grad…</a:t>
            </a:r>
            <a:endParaRPr lang="en-US" sz="6600" kern="1200" dirty="0">
              <a:solidFill>
                <a:schemeClr val="tx1"/>
              </a:solidFill>
              <a:latin typeface="+mn-lt"/>
              <a:ea typeface="+mn-ea"/>
              <a:cs typeface="+mn-cs"/>
            </a:endParaRPr>
          </a:p>
        </p:txBody>
      </p:sp>
    </p:spTree>
    <p:extLst>
      <p:ext uri="{BB962C8B-B14F-4D97-AF65-F5344CB8AC3E}">
        <p14:creationId xmlns:p14="http://schemas.microsoft.com/office/powerpoint/2010/main" val="346528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3553" y="1366467"/>
            <a:ext cx="8431731" cy="4154984"/>
          </a:xfrm>
          <a:prstGeom prst="rect">
            <a:avLst/>
          </a:prstGeom>
          <a:noFill/>
        </p:spPr>
        <p:txBody>
          <a:bodyPr wrap="square" rtlCol="0">
            <a:spAutoFit/>
          </a:bodyPr>
          <a:lstStyle/>
          <a:p>
            <a:r>
              <a:rPr lang="en-US" sz="6600" dirty="0"/>
              <a:t>It’s bad for you</a:t>
            </a:r>
          </a:p>
          <a:p>
            <a:r>
              <a:rPr lang="en-US" sz="6600" kern="1200" dirty="0">
                <a:solidFill>
                  <a:schemeClr val="tx1"/>
                </a:solidFill>
                <a:latin typeface="+mn-lt"/>
                <a:ea typeface="+mn-ea"/>
                <a:cs typeface="+mn-cs"/>
              </a:rPr>
              <a:t>It’s bad for the school</a:t>
            </a:r>
          </a:p>
          <a:p>
            <a:r>
              <a:rPr lang="en-US" sz="6600" dirty="0"/>
              <a:t>It’s not fair to others</a:t>
            </a:r>
          </a:p>
          <a:p>
            <a:r>
              <a:rPr lang="en-US" sz="6600" kern="1200" dirty="0">
                <a:solidFill>
                  <a:schemeClr val="tx1"/>
                </a:solidFill>
                <a:latin typeface="+mn-lt"/>
                <a:ea typeface="+mn-ea"/>
                <a:cs typeface="+mn-cs"/>
              </a:rPr>
              <a:t>It proves nothing</a:t>
            </a:r>
          </a:p>
        </p:txBody>
      </p:sp>
    </p:spTree>
    <p:extLst>
      <p:ext uri="{BB962C8B-B14F-4D97-AF65-F5344CB8AC3E}">
        <p14:creationId xmlns:p14="http://schemas.microsoft.com/office/powerpoint/2010/main" val="255264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6BB23-CE21-F8F9-9CD6-A8EB74162289}"/>
              </a:ext>
            </a:extLst>
          </p:cNvPr>
          <p:cNvSpPr>
            <a:spLocks noGrp="1"/>
          </p:cNvSpPr>
          <p:nvPr>
            <p:ph idx="1"/>
          </p:nvPr>
        </p:nvSpPr>
        <p:spPr>
          <a:xfrm>
            <a:off x="838200" y="114300"/>
            <a:ext cx="10515600" cy="6686549"/>
          </a:xfrm>
        </p:spPr>
        <p:txBody>
          <a:bodyPr>
            <a:normAutofit fontScale="77500" lnSpcReduction="20000"/>
          </a:bodyPr>
          <a:lstStyle/>
          <a:p>
            <a:pPr marL="0" indent="0">
              <a:buNone/>
            </a:pPr>
            <a:r>
              <a:rPr lang="en-US" dirty="0"/>
              <a:t>Hello Prof. Phipps,</a:t>
            </a:r>
          </a:p>
          <a:p>
            <a:pPr marL="0" indent="0">
              <a:buNone/>
            </a:pPr>
            <a:r>
              <a:rPr lang="en-US" dirty="0"/>
              <a:t>Hi, I'm not sure if you remember who I am, but my name is XXXXXX. I used to be in your class for ICSI 333 and ICSI 404. I finally have been able to graduate and receive my bachelor's in computer science. I just wanted to say thank you for not being an easy teacher, I guess. </a:t>
            </a:r>
          </a:p>
          <a:p>
            <a:pPr marL="0" indent="0">
              <a:buNone/>
            </a:pPr>
            <a:r>
              <a:rPr lang="en-US" dirty="0"/>
              <a:t>When I began computer science, I didn't really know what I was doing and decided to just follow my friends' footsteps and just cheat on projects to just get on by. But during ICSI 333, you caught me cheating on the XXXXXXX project and told me something that really stuck to me. You told me "</a:t>
            </a:r>
            <a:r>
              <a:rPr lang="en-US" u="sng" dirty="0"/>
              <a:t>I'm spending money for this education to get a good job in the future and if you just cheat, you wouldn't be learning anything and just wasting money and not be able to land any jobs.</a:t>
            </a:r>
            <a:r>
              <a:rPr lang="en-US" dirty="0"/>
              <a:t>" I realized then that I didn't want to be like my friends who either just dropped out or changed their major to IT because I had a dream to create video games, but at the time I thought it was impossible or for geniuses. </a:t>
            </a:r>
          </a:p>
          <a:p>
            <a:pPr marL="0" indent="0">
              <a:buNone/>
            </a:pPr>
            <a:r>
              <a:rPr lang="en-US" dirty="0"/>
              <a:t>But since you were stern on me and made me re-do my entire project, I had to pick up CSI textbooks, watch YouTube videos and read, learn, and most importantly practice my coding abilities. That has helped me out so much that although right now I don't have a job yet, I could confidently say I know what I'm doing when coding. The code which used to look like alien hieroglyphics now look like English to me. </a:t>
            </a:r>
          </a:p>
          <a:p>
            <a:pPr marL="0" indent="0">
              <a:buNone/>
            </a:pPr>
            <a:r>
              <a:rPr lang="en-US" dirty="0"/>
              <a:t>Since then, I've became more proficient at Java, C# when you tasked my group in (project) for ICSI 499, python and learning SQL, JavaScript and even now learning C++ isn't even a problem, I mean pointers are still whooping my butt but since they kind of remind me of a list or a memory address pointing to memory, it's been getting a bit easier. I now use unity to learn </a:t>
            </a:r>
            <a:r>
              <a:rPr lang="en-US" dirty="0" err="1"/>
              <a:t>GameDev</a:t>
            </a:r>
            <a:r>
              <a:rPr lang="en-US" dirty="0"/>
              <a:t> and might pick up the unreal engine real soon. </a:t>
            </a:r>
          </a:p>
        </p:txBody>
      </p:sp>
    </p:spTree>
    <p:extLst>
      <p:ext uri="{BB962C8B-B14F-4D97-AF65-F5344CB8AC3E}">
        <p14:creationId xmlns:p14="http://schemas.microsoft.com/office/powerpoint/2010/main" val="311065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D31F5C-9885-99F2-EFB0-911108FBA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8850" y="0"/>
            <a:ext cx="3173150" cy="3173150"/>
          </a:xfrm>
          <a:prstGeom prst="rect">
            <a:avLst/>
          </a:prstGeom>
        </p:spPr>
      </p:pic>
      <p:sp>
        <p:nvSpPr>
          <p:cNvPr id="2" name="Title 1"/>
          <p:cNvSpPr>
            <a:spLocks noGrp="1"/>
          </p:cNvSpPr>
          <p:nvPr>
            <p:ph type="title"/>
          </p:nvPr>
        </p:nvSpPr>
        <p:spPr/>
        <p:txBody>
          <a:bodyPr/>
          <a:lstStyle/>
          <a:p>
            <a:r>
              <a:rPr lang="en-US" dirty="0"/>
              <a:t>In Class	</a:t>
            </a:r>
          </a:p>
        </p:txBody>
      </p:sp>
      <p:sp>
        <p:nvSpPr>
          <p:cNvPr id="3" name="Content Placeholder 2"/>
          <p:cNvSpPr>
            <a:spLocks noGrp="1"/>
          </p:cNvSpPr>
          <p:nvPr>
            <p:ph idx="1"/>
          </p:nvPr>
        </p:nvSpPr>
        <p:spPr>
          <a:xfrm>
            <a:off x="838200" y="2361695"/>
            <a:ext cx="10515600" cy="3815268"/>
          </a:xfrm>
        </p:spPr>
        <p:txBody>
          <a:bodyPr/>
          <a:lstStyle/>
          <a:p>
            <a:pPr marL="0" indent="0">
              <a:buNone/>
            </a:pPr>
            <a:r>
              <a:rPr lang="en-US" dirty="0"/>
              <a:t>You </a:t>
            </a:r>
            <a:r>
              <a:rPr lang="en-US" b="1" u="sng" dirty="0"/>
              <a:t>must</a:t>
            </a:r>
            <a:r>
              <a:rPr lang="en-US" dirty="0"/>
              <a:t> act respectfully toward each other (and me!)</a:t>
            </a:r>
          </a:p>
          <a:p>
            <a:pPr marL="0" indent="0">
              <a:buNone/>
            </a:pPr>
            <a:r>
              <a:rPr lang="en-US" dirty="0"/>
              <a:t>Questions are very welcome in my class. Participation is encouraged!</a:t>
            </a:r>
          </a:p>
          <a:p>
            <a:pPr marL="0" indent="0">
              <a:buNone/>
            </a:pPr>
            <a:r>
              <a:rPr lang="en-US" dirty="0"/>
              <a:t>Don’t just sit and not understand – others probably have the same questions!</a:t>
            </a:r>
          </a:p>
          <a:p>
            <a:pPr marL="0" indent="0">
              <a:buNone/>
            </a:pPr>
            <a:r>
              <a:rPr lang="en-US" dirty="0"/>
              <a:t>Please don’t be distracting to me or to others.</a:t>
            </a:r>
          </a:p>
          <a:p>
            <a:pPr marL="0" indent="0">
              <a:buNone/>
            </a:pPr>
            <a:r>
              <a:rPr lang="en-US" dirty="0"/>
              <a:t>I don’t typically take attendance – it is up to you to come or not.</a:t>
            </a:r>
          </a:p>
          <a:p>
            <a:pPr marL="0" indent="0">
              <a:buNone/>
            </a:pPr>
            <a:r>
              <a:rPr lang="en-US" dirty="0"/>
              <a:t>Coming to class is the biggest single indicator of pass/fail, though.</a:t>
            </a:r>
          </a:p>
        </p:txBody>
      </p:sp>
    </p:spTree>
    <p:extLst>
      <p:ext uri="{BB962C8B-B14F-4D97-AF65-F5344CB8AC3E}">
        <p14:creationId xmlns:p14="http://schemas.microsoft.com/office/powerpoint/2010/main" val="250887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C65F-3E2E-2303-7B5C-3F4CB33D9699}"/>
              </a:ext>
            </a:extLst>
          </p:cNvPr>
          <p:cNvSpPr>
            <a:spLocks noGrp="1"/>
          </p:cNvSpPr>
          <p:nvPr>
            <p:ph type="title"/>
          </p:nvPr>
        </p:nvSpPr>
        <p:spPr/>
        <p:txBody>
          <a:bodyPr/>
          <a:lstStyle/>
          <a:p>
            <a:r>
              <a:rPr lang="en-US" dirty="0"/>
              <a:t>Email</a:t>
            </a:r>
          </a:p>
        </p:txBody>
      </p:sp>
      <p:sp>
        <p:nvSpPr>
          <p:cNvPr id="3" name="Content Placeholder 2">
            <a:extLst>
              <a:ext uri="{FF2B5EF4-FFF2-40B4-BE49-F238E27FC236}">
                <a16:creationId xmlns:a16="http://schemas.microsoft.com/office/drawing/2014/main" id="{C7846A02-01A8-2343-77DD-29520F9ED28C}"/>
              </a:ext>
            </a:extLst>
          </p:cNvPr>
          <p:cNvSpPr>
            <a:spLocks noGrp="1"/>
          </p:cNvSpPr>
          <p:nvPr>
            <p:ph idx="1"/>
          </p:nvPr>
        </p:nvSpPr>
        <p:spPr/>
        <p:txBody>
          <a:bodyPr/>
          <a:lstStyle/>
          <a:p>
            <a:pPr marL="0" indent="0">
              <a:buNone/>
            </a:pPr>
            <a:r>
              <a:rPr lang="en-US" dirty="0"/>
              <a:t>You can email me </a:t>
            </a:r>
            <a:r>
              <a:rPr lang="en-US" b="1" u="sng" dirty="0"/>
              <a:t>anytime</a:t>
            </a:r>
            <a:r>
              <a:rPr lang="en-US" dirty="0"/>
              <a:t>. I sometimes get students who apologize for emailing at weird times. Don’t apologize – that’s the best part about email – I read it when I can.</a:t>
            </a:r>
          </a:p>
          <a:p>
            <a:pPr marL="0" indent="0">
              <a:buNone/>
            </a:pPr>
            <a:endParaRPr lang="en-US" dirty="0"/>
          </a:p>
          <a:p>
            <a:pPr marL="0" indent="0">
              <a:buNone/>
            </a:pPr>
            <a:r>
              <a:rPr lang="en-US" dirty="0"/>
              <a:t>I love talking to students, but email is usually the best way to work.</a:t>
            </a:r>
          </a:p>
          <a:p>
            <a:pPr marL="0" indent="0">
              <a:buNone/>
            </a:pPr>
            <a:endParaRPr lang="en-US" dirty="0"/>
          </a:p>
          <a:p>
            <a:pPr marL="0" indent="0">
              <a:buNone/>
            </a:pPr>
            <a:r>
              <a:rPr lang="en-US" dirty="0"/>
              <a:t>Please, please, please – sending your code is </a:t>
            </a:r>
            <a:r>
              <a:rPr lang="en-US" b="1" u="sng" dirty="0"/>
              <a:t>far</a:t>
            </a:r>
            <a:r>
              <a:rPr lang="en-US" dirty="0"/>
              <a:t> better than sending me a screenshot of your code. Screenshots should be your last resort.</a:t>
            </a:r>
          </a:p>
        </p:txBody>
      </p:sp>
    </p:spTree>
    <p:extLst>
      <p:ext uri="{BB962C8B-B14F-4D97-AF65-F5344CB8AC3E}">
        <p14:creationId xmlns:p14="http://schemas.microsoft.com/office/powerpoint/2010/main" val="8599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a:t>
            </a:r>
          </a:p>
        </p:txBody>
      </p:sp>
      <p:sp>
        <p:nvSpPr>
          <p:cNvPr id="3" name="Content Placeholder 2"/>
          <p:cNvSpPr>
            <a:spLocks noGrp="1"/>
          </p:cNvSpPr>
          <p:nvPr>
            <p:ph idx="1"/>
          </p:nvPr>
        </p:nvSpPr>
        <p:spPr>
          <a:xfrm>
            <a:off x="484632" y="1690688"/>
            <a:ext cx="10869168" cy="4486275"/>
          </a:xfrm>
        </p:spPr>
        <p:txBody>
          <a:bodyPr/>
          <a:lstStyle/>
          <a:p>
            <a:pPr marL="0" indent="0">
              <a:buNone/>
            </a:pPr>
            <a:r>
              <a:rPr lang="en-US" dirty="0"/>
              <a:t>I love to get emails from students!</a:t>
            </a:r>
          </a:p>
          <a:p>
            <a:pPr marL="0" indent="0">
              <a:buNone/>
            </a:pPr>
            <a:r>
              <a:rPr lang="en-US" b="1" u="sng" dirty="0"/>
              <a:t>Please put your course in the subject line. “ICSI XXXX – how do I submit”</a:t>
            </a:r>
          </a:p>
          <a:p>
            <a:pPr marL="0" indent="0">
              <a:buNone/>
            </a:pPr>
            <a:r>
              <a:rPr lang="en-US" dirty="0"/>
              <a:t>I WILL ONLY ACCEPT EMAIL FROM YOUR UALBANY EMAIL ADDRESS</a:t>
            </a:r>
          </a:p>
          <a:p>
            <a:pPr marL="0" indent="0">
              <a:buNone/>
            </a:pPr>
            <a:r>
              <a:rPr lang="en-US" dirty="0"/>
              <a:t>Please write clearly. Then read it aloud, to yourself, to make sure that it makes sense. Then send it.</a:t>
            </a:r>
          </a:p>
          <a:p>
            <a:pPr marL="0" indent="0">
              <a:buNone/>
            </a:pPr>
            <a:r>
              <a:rPr lang="en-US" dirty="0"/>
              <a:t>I answer emails at semi-random times; usually within 24 hours you will get an answer, though.</a:t>
            </a:r>
          </a:p>
        </p:txBody>
      </p:sp>
    </p:spTree>
    <p:extLst>
      <p:ext uri="{BB962C8B-B14F-4D97-AF65-F5344CB8AC3E}">
        <p14:creationId xmlns:p14="http://schemas.microsoft.com/office/powerpoint/2010/main" val="193760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3376-6C63-4D60-B813-4E024362205D}"/>
              </a:ext>
            </a:extLst>
          </p:cNvPr>
          <p:cNvSpPr>
            <a:spLocks noGrp="1"/>
          </p:cNvSpPr>
          <p:nvPr>
            <p:ph type="title"/>
          </p:nvPr>
        </p:nvSpPr>
        <p:spPr/>
        <p:txBody>
          <a:bodyPr/>
          <a:lstStyle/>
          <a:p>
            <a:r>
              <a:rPr lang="en-US" dirty="0"/>
              <a:t>No Late Work</a:t>
            </a:r>
          </a:p>
        </p:txBody>
      </p:sp>
      <p:sp>
        <p:nvSpPr>
          <p:cNvPr id="3" name="Content Placeholder 2">
            <a:extLst>
              <a:ext uri="{FF2B5EF4-FFF2-40B4-BE49-F238E27FC236}">
                <a16:creationId xmlns:a16="http://schemas.microsoft.com/office/drawing/2014/main" id="{20416E02-2760-483A-B071-4E75E76CF105}"/>
              </a:ext>
            </a:extLst>
          </p:cNvPr>
          <p:cNvSpPr>
            <a:spLocks noGrp="1"/>
          </p:cNvSpPr>
          <p:nvPr>
            <p:ph idx="1"/>
          </p:nvPr>
        </p:nvSpPr>
        <p:spPr/>
        <p:txBody>
          <a:bodyPr/>
          <a:lstStyle/>
          <a:p>
            <a:pPr marL="0" indent="0">
              <a:buNone/>
            </a:pPr>
            <a:r>
              <a:rPr lang="en-US" dirty="0"/>
              <a:t>I don’t accept late work, typically. This is actually to HELP you, believe it or not. </a:t>
            </a:r>
          </a:p>
          <a:p>
            <a:pPr marL="0" indent="0">
              <a:buNone/>
            </a:pPr>
            <a:endParaRPr lang="en-US" dirty="0"/>
          </a:p>
          <a:p>
            <a:pPr marL="0" indent="0">
              <a:buNone/>
            </a:pPr>
            <a:r>
              <a:rPr lang="en-US" dirty="0"/>
              <a:t>Late penalties kill your grade in the class. </a:t>
            </a:r>
          </a:p>
          <a:p>
            <a:pPr marL="0" indent="0">
              <a:buNone/>
            </a:pPr>
            <a:endParaRPr lang="en-US" dirty="0"/>
          </a:p>
          <a:p>
            <a:pPr marL="0" indent="0">
              <a:buNone/>
            </a:pPr>
            <a:r>
              <a:rPr lang="en-US" dirty="0"/>
              <a:t>Late means less time to work on the next assignment.</a:t>
            </a:r>
          </a:p>
          <a:p>
            <a:pPr marL="0" indent="0">
              <a:buNone/>
            </a:pPr>
            <a:endParaRPr lang="en-US" dirty="0"/>
          </a:p>
          <a:p>
            <a:pPr marL="0" indent="0">
              <a:buNone/>
            </a:pPr>
            <a:r>
              <a:rPr lang="en-US" dirty="0"/>
              <a:t>START EVERY ASSIGNMENT EARLY!!!</a:t>
            </a:r>
          </a:p>
        </p:txBody>
      </p:sp>
    </p:spTree>
    <p:extLst>
      <p:ext uri="{BB962C8B-B14F-4D97-AF65-F5344CB8AC3E}">
        <p14:creationId xmlns:p14="http://schemas.microsoft.com/office/powerpoint/2010/main" val="316341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0DD5-92DA-4225-9595-9139E8CA1826}"/>
              </a:ext>
            </a:extLst>
          </p:cNvPr>
          <p:cNvSpPr>
            <a:spLocks noGrp="1"/>
          </p:cNvSpPr>
          <p:nvPr>
            <p:ph type="title"/>
          </p:nvPr>
        </p:nvSpPr>
        <p:spPr/>
        <p:txBody>
          <a:bodyPr/>
          <a:lstStyle/>
          <a:p>
            <a:r>
              <a:rPr lang="en-US" dirty="0"/>
              <a:t>Blackboard will fail you!</a:t>
            </a:r>
          </a:p>
        </p:txBody>
      </p:sp>
      <p:sp>
        <p:nvSpPr>
          <p:cNvPr id="3" name="Content Placeholder 2">
            <a:extLst>
              <a:ext uri="{FF2B5EF4-FFF2-40B4-BE49-F238E27FC236}">
                <a16:creationId xmlns:a16="http://schemas.microsoft.com/office/drawing/2014/main" id="{58E9A9C9-BE77-4787-925E-795A77BB513E}"/>
              </a:ext>
            </a:extLst>
          </p:cNvPr>
          <p:cNvSpPr>
            <a:spLocks noGrp="1"/>
          </p:cNvSpPr>
          <p:nvPr>
            <p:ph idx="1"/>
          </p:nvPr>
        </p:nvSpPr>
        <p:spPr>
          <a:xfrm>
            <a:off x="838200" y="1825624"/>
            <a:ext cx="10515600" cy="4908235"/>
          </a:xfrm>
        </p:spPr>
        <p:txBody>
          <a:bodyPr/>
          <a:lstStyle/>
          <a:p>
            <a:pPr marL="0" indent="0">
              <a:buNone/>
            </a:pPr>
            <a:r>
              <a:rPr lang="en-US" dirty="0"/>
              <a:t>It’s 11:55PM and the assignment is due in 5 minutes. You fix the last bugs, test it and it works! Submit it! </a:t>
            </a:r>
          </a:p>
          <a:p>
            <a:pPr marL="0" indent="0">
              <a:buNone/>
            </a:pPr>
            <a:r>
              <a:rPr lang="en-US" dirty="0"/>
              <a:t>Oh, Blackboard is down…</a:t>
            </a:r>
          </a:p>
          <a:p>
            <a:pPr marL="0" indent="0">
              <a:buNone/>
            </a:pPr>
            <a:endParaRPr lang="en-US" dirty="0"/>
          </a:p>
          <a:p>
            <a:pPr marL="0" indent="0">
              <a:buNone/>
            </a:pPr>
            <a:r>
              <a:rPr lang="en-US" dirty="0"/>
              <a:t>What should you do?</a:t>
            </a:r>
          </a:p>
          <a:p>
            <a:pPr marL="0" indent="0">
              <a:buNone/>
            </a:pPr>
            <a:r>
              <a:rPr lang="en-US" b="1" u="sng" dirty="0"/>
              <a:t>Email a copy of your assignment to me AND the TA(s). </a:t>
            </a:r>
          </a:p>
          <a:p>
            <a:pPr marL="0" indent="0">
              <a:buNone/>
            </a:pPr>
            <a:r>
              <a:rPr lang="en-US" b="1" u="sng" dirty="0"/>
              <a:t>Before the due date. </a:t>
            </a:r>
          </a:p>
          <a:p>
            <a:pPr marL="0" indent="0">
              <a:buNone/>
            </a:pPr>
            <a:r>
              <a:rPr lang="en-US" b="1" u="sng" dirty="0"/>
              <a:t>That (and that ALONE) will prove that you had it done. </a:t>
            </a:r>
          </a:p>
          <a:p>
            <a:pPr marL="0" indent="0">
              <a:buNone/>
            </a:pPr>
            <a:r>
              <a:rPr lang="en-US" b="1" u="sng" dirty="0"/>
              <a:t>I don’t accept dates from your computer, GitHub or anyplace else.</a:t>
            </a:r>
          </a:p>
        </p:txBody>
      </p:sp>
    </p:spTree>
    <p:extLst>
      <p:ext uri="{BB962C8B-B14F-4D97-AF65-F5344CB8AC3E}">
        <p14:creationId xmlns:p14="http://schemas.microsoft.com/office/powerpoint/2010/main" val="3215996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35BC-B37C-4A8C-A2EF-D2A12D7D7DE6}"/>
              </a:ext>
            </a:extLst>
          </p:cNvPr>
          <p:cNvSpPr>
            <a:spLocks noGrp="1"/>
          </p:cNvSpPr>
          <p:nvPr>
            <p:ph type="title"/>
          </p:nvPr>
        </p:nvSpPr>
        <p:spPr/>
        <p:txBody>
          <a:bodyPr/>
          <a:lstStyle/>
          <a:p>
            <a:r>
              <a:rPr lang="en-US" dirty="0"/>
              <a:t>Content of your assignments</a:t>
            </a:r>
          </a:p>
        </p:txBody>
      </p:sp>
      <p:sp>
        <p:nvSpPr>
          <p:cNvPr id="3" name="Content Placeholder 2">
            <a:extLst>
              <a:ext uri="{FF2B5EF4-FFF2-40B4-BE49-F238E27FC236}">
                <a16:creationId xmlns:a16="http://schemas.microsoft.com/office/drawing/2014/main" id="{4F610717-3E6D-4A13-A818-C1EE598A96BF}"/>
              </a:ext>
            </a:extLst>
          </p:cNvPr>
          <p:cNvSpPr>
            <a:spLocks noGrp="1"/>
          </p:cNvSpPr>
          <p:nvPr>
            <p:ph idx="1"/>
          </p:nvPr>
        </p:nvSpPr>
        <p:spPr/>
        <p:txBody>
          <a:bodyPr/>
          <a:lstStyle/>
          <a:p>
            <a:pPr marL="0" indent="0">
              <a:buNone/>
            </a:pPr>
            <a:endParaRPr lang="en-US" dirty="0"/>
          </a:p>
          <a:p>
            <a:pPr marL="0" indent="0">
              <a:buNone/>
            </a:pPr>
            <a:r>
              <a:rPr lang="en-US" dirty="0"/>
              <a:t>You are responsible for the content and timeliness of your submissions. </a:t>
            </a:r>
          </a:p>
          <a:p>
            <a:pPr marL="0" indent="0">
              <a:buNone/>
            </a:pPr>
            <a:endParaRPr lang="en-US" dirty="0"/>
          </a:p>
          <a:p>
            <a:pPr marL="0" indent="0">
              <a:buNone/>
            </a:pPr>
            <a:r>
              <a:rPr lang="en-US" dirty="0"/>
              <a:t>Submitting the wrong file, file type or version of the file is not a valid reason to be allowed to resubmit.</a:t>
            </a:r>
          </a:p>
        </p:txBody>
      </p:sp>
    </p:spTree>
    <p:extLst>
      <p:ext uri="{BB962C8B-B14F-4D97-AF65-F5344CB8AC3E}">
        <p14:creationId xmlns:p14="http://schemas.microsoft.com/office/powerpoint/2010/main" val="136922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FC06-1FA1-4116-BB9B-0FF7C1AFA6FD}"/>
              </a:ext>
            </a:extLst>
          </p:cNvPr>
          <p:cNvSpPr>
            <a:spLocks noGrp="1"/>
          </p:cNvSpPr>
          <p:nvPr>
            <p:ph type="title"/>
          </p:nvPr>
        </p:nvSpPr>
        <p:spPr/>
        <p:txBody>
          <a:bodyPr/>
          <a:lstStyle/>
          <a:p>
            <a:r>
              <a:rPr lang="en-US" dirty="0"/>
              <a:t>Disputing a grade	</a:t>
            </a:r>
          </a:p>
        </p:txBody>
      </p:sp>
      <p:sp>
        <p:nvSpPr>
          <p:cNvPr id="3" name="Content Placeholder 2">
            <a:extLst>
              <a:ext uri="{FF2B5EF4-FFF2-40B4-BE49-F238E27FC236}">
                <a16:creationId xmlns:a16="http://schemas.microsoft.com/office/drawing/2014/main" id="{269B2863-C49B-4AF0-80B8-F44BF1DF3B4D}"/>
              </a:ext>
            </a:extLst>
          </p:cNvPr>
          <p:cNvSpPr>
            <a:spLocks noGrp="1"/>
          </p:cNvSpPr>
          <p:nvPr>
            <p:ph idx="1"/>
          </p:nvPr>
        </p:nvSpPr>
        <p:spPr>
          <a:xfrm>
            <a:off x="450375" y="1337481"/>
            <a:ext cx="11505063" cy="5254388"/>
          </a:xfrm>
        </p:spPr>
        <p:txBody>
          <a:bodyPr/>
          <a:lstStyle/>
          <a:p>
            <a:pPr marL="0" indent="0">
              <a:buNone/>
            </a:pPr>
            <a:r>
              <a:rPr lang="en-US" dirty="0"/>
              <a:t>We do a LOT of grading. Sometimes things happen…</a:t>
            </a:r>
          </a:p>
          <a:p>
            <a:pPr marL="0" indent="0">
              <a:buNone/>
            </a:pPr>
            <a:r>
              <a:rPr lang="en-US" dirty="0"/>
              <a:t>If you believe that your grade should be better than it was:</a:t>
            </a:r>
          </a:p>
          <a:p>
            <a:pPr marL="0" indent="0">
              <a:buNone/>
            </a:pPr>
            <a:r>
              <a:rPr lang="en-US" dirty="0"/>
              <a:t>Send an email to the TA(s) and CC me. </a:t>
            </a:r>
          </a:p>
          <a:p>
            <a:pPr marL="0" indent="0">
              <a:buNone/>
            </a:pPr>
            <a:r>
              <a:rPr lang="en-US" dirty="0"/>
              <a:t>You must send this within 7 days of getting your grade. No exceptions.</a:t>
            </a:r>
          </a:p>
          <a:p>
            <a:pPr marL="0" indent="0">
              <a:buNone/>
            </a:pPr>
            <a:r>
              <a:rPr lang="en-US" dirty="0"/>
              <a:t>Subject should be: ICSI XXX – Regrade project X (Example: ICSI404 – Regrade Project 2).</a:t>
            </a:r>
          </a:p>
          <a:p>
            <a:pPr marL="0" indent="0">
              <a:buNone/>
            </a:pPr>
            <a:r>
              <a:rPr lang="en-US" dirty="0"/>
              <a:t>In the body of the email, please explain what you think is incorrectly graded.</a:t>
            </a:r>
          </a:p>
          <a:p>
            <a:pPr marL="0" indent="0">
              <a:buNone/>
            </a:pPr>
            <a:r>
              <a:rPr lang="en-US" dirty="0"/>
              <a:t>You must attach: </a:t>
            </a:r>
          </a:p>
          <a:p>
            <a:pPr marL="0" indent="0">
              <a:buNone/>
            </a:pPr>
            <a:r>
              <a:rPr lang="en-US" dirty="0"/>
              <a:t>	Your code (as it was in Blackboard)</a:t>
            </a:r>
          </a:p>
          <a:p>
            <a:pPr marL="0" indent="0">
              <a:buNone/>
            </a:pPr>
            <a:r>
              <a:rPr lang="en-US" dirty="0"/>
              <a:t>	The filled-out copy of the rubric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544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866ECFA-F419-30FE-7DA3-356686668D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10268" y="457200"/>
            <a:ext cx="7571464" cy="594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85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7DB1-7ABA-9952-AE7A-B860F299361E}"/>
              </a:ext>
            </a:extLst>
          </p:cNvPr>
          <p:cNvSpPr>
            <a:spLocks noGrp="1"/>
          </p:cNvSpPr>
          <p:nvPr>
            <p:ph type="title"/>
          </p:nvPr>
        </p:nvSpPr>
        <p:spPr/>
        <p:txBody>
          <a:bodyPr/>
          <a:lstStyle/>
          <a:p>
            <a:r>
              <a:rPr lang="en-US" dirty="0"/>
              <a:t>Pictures in class</a:t>
            </a:r>
          </a:p>
        </p:txBody>
      </p:sp>
      <p:sp>
        <p:nvSpPr>
          <p:cNvPr id="3" name="Content Placeholder 2">
            <a:extLst>
              <a:ext uri="{FF2B5EF4-FFF2-40B4-BE49-F238E27FC236}">
                <a16:creationId xmlns:a16="http://schemas.microsoft.com/office/drawing/2014/main" id="{1A8154CB-5CC5-51FB-0AF5-03D8D8EF7A45}"/>
              </a:ext>
            </a:extLst>
          </p:cNvPr>
          <p:cNvSpPr>
            <a:spLocks noGrp="1"/>
          </p:cNvSpPr>
          <p:nvPr>
            <p:ph idx="1"/>
          </p:nvPr>
        </p:nvSpPr>
        <p:spPr/>
        <p:txBody>
          <a:bodyPr/>
          <a:lstStyle/>
          <a:p>
            <a:pPr marL="0" indent="0">
              <a:buNone/>
            </a:pPr>
            <a:r>
              <a:rPr lang="en-US" dirty="0"/>
              <a:t>You are more than welcome to take pictures of the board in class.</a:t>
            </a:r>
          </a:p>
          <a:p>
            <a:pPr marL="0" indent="0">
              <a:buNone/>
            </a:pPr>
            <a:endParaRPr lang="en-US" dirty="0"/>
          </a:p>
          <a:p>
            <a:pPr marL="0" indent="0">
              <a:buNone/>
            </a:pPr>
            <a:r>
              <a:rPr lang="en-US" dirty="0"/>
              <a:t>I prefer that you don’t take pictures of the slides – you have those electronically anyway.</a:t>
            </a:r>
          </a:p>
          <a:p>
            <a:pPr marL="0" indent="0">
              <a:buNone/>
            </a:pPr>
            <a:endParaRPr lang="en-US" dirty="0"/>
          </a:p>
          <a:p>
            <a:pPr marL="0" indent="0">
              <a:buNone/>
            </a:pPr>
            <a:r>
              <a:rPr lang="en-US" dirty="0"/>
              <a:t>I do ask that you keep people (especially me!) out of your pictures as much as possible. Your classmates haven’t consented to you taking their picture.</a:t>
            </a:r>
          </a:p>
        </p:txBody>
      </p:sp>
    </p:spTree>
    <p:extLst>
      <p:ext uri="{BB962C8B-B14F-4D97-AF65-F5344CB8AC3E}">
        <p14:creationId xmlns:p14="http://schemas.microsoft.com/office/powerpoint/2010/main" val="160565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21FC-6464-9403-8A41-FC806353D9A4}"/>
              </a:ext>
            </a:extLst>
          </p:cNvPr>
          <p:cNvSpPr>
            <a:spLocks noGrp="1"/>
          </p:cNvSpPr>
          <p:nvPr>
            <p:ph type="title"/>
          </p:nvPr>
        </p:nvSpPr>
        <p:spPr/>
        <p:txBody>
          <a:bodyPr/>
          <a:lstStyle/>
          <a:p>
            <a:r>
              <a:rPr lang="en-US" dirty="0"/>
              <a:t>Recording Class</a:t>
            </a:r>
          </a:p>
        </p:txBody>
      </p:sp>
      <p:sp>
        <p:nvSpPr>
          <p:cNvPr id="3" name="Content Placeholder 2">
            <a:extLst>
              <a:ext uri="{FF2B5EF4-FFF2-40B4-BE49-F238E27FC236}">
                <a16:creationId xmlns:a16="http://schemas.microsoft.com/office/drawing/2014/main" id="{607122B4-4056-4B85-E216-0C5C32E455A5}"/>
              </a:ext>
            </a:extLst>
          </p:cNvPr>
          <p:cNvSpPr>
            <a:spLocks noGrp="1"/>
          </p:cNvSpPr>
          <p:nvPr>
            <p:ph idx="1"/>
          </p:nvPr>
        </p:nvSpPr>
        <p:spPr/>
        <p:txBody>
          <a:bodyPr/>
          <a:lstStyle/>
          <a:p>
            <a:pPr marL="0" indent="0">
              <a:buNone/>
            </a:pPr>
            <a:r>
              <a:rPr lang="en-US" dirty="0"/>
              <a:t>Some people like to make audio recordings of class. I am OK with that. If you want to put your recording device up front, I am OK with that, too. I do walk around a lot, though.</a:t>
            </a:r>
          </a:p>
          <a:p>
            <a:pPr marL="0" indent="0">
              <a:buNone/>
            </a:pPr>
            <a:endParaRPr lang="en-US" dirty="0"/>
          </a:p>
          <a:p>
            <a:pPr marL="0" indent="0">
              <a:buNone/>
            </a:pPr>
            <a:r>
              <a:rPr lang="en-US" dirty="0"/>
              <a:t>In the past, I have had students who have hearing difficulty and need me to wear a microphone. I would be glad to.</a:t>
            </a:r>
          </a:p>
        </p:txBody>
      </p:sp>
    </p:spTree>
    <p:extLst>
      <p:ext uri="{BB962C8B-B14F-4D97-AF65-F5344CB8AC3E}">
        <p14:creationId xmlns:p14="http://schemas.microsoft.com/office/powerpoint/2010/main" val="163736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5A44-4603-0AE8-E8A6-7ECA59023168}"/>
              </a:ext>
            </a:extLst>
          </p:cNvPr>
          <p:cNvSpPr>
            <a:spLocks noGrp="1"/>
          </p:cNvSpPr>
          <p:nvPr>
            <p:ph type="title"/>
          </p:nvPr>
        </p:nvSpPr>
        <p:spPr/>
        <p:txBody>
          <a:bodyPr/>
          <a:lstStyle/>
          <a:p>
            <a:r>
              <a:rPr lang="en-US" dirty="0"/>
              <a:t>Coming in Late To Class</a:t>
            </a:r>
          </a:p>
        </p:txBody>
      </p:sp>
      <p:sp>
        <p:nvSpPr>
          <p:cNvPr id="3" name="Content Placeholder 2">
            <a:extLst>
              <a:ext uri="{FF2B5EF4-FFF2-40B4-BE49-F238E27FC236}">
                <a16:creationId xmlns:a16="http://schemas.microsoft.com/office/drawing/2014/main" id="{50ED155A-E041-5644-0B2C-044A691A2B29}"/>
              </a:ext>
            </a:extLst>
          </p:cNvPr>
          <p:cNvSpPr>
            <a:spLocks noGrp="1"/>
          </p:cNvSpPr>
          <p:nvPr>
            <p:ph idx="1"/>
          </p:nvPr>
        </p:nvSpPr>
        <p:spPr/>
        <p:txBody>
          <a:bodyPr/>
          <a:lstStyle/>
          <a:p>
            <a:pPr marL="0" indent="0">
              <a:buNone/>
            </a:pPr>
            <a:r>
              <a:rPr lang="en-US" dirty="0"/>
              <a:t>You have options. You could be doing anything else. You choose to come to class. I am, honestly, honored by that. </a:t>
            </a:r>
          </a:p>
          <a:p>
            <a:pPr marL="0" indent="0">
              <a:buNone/>
            </a:pPr>
            <a:endParaRPr lang="en-US" dirty="0"/>
          </a:p>
          <a:p>
            <a:pPr marL="0" indent="0">
              <a:buNone/>
            </a:pPr>
            <a:r>
              <a:rPr lang="en-US" dirty="0"/>
              <a:t>Don’t worry about being late. Just come when you can.</a:t>
            </a:r>
          </a:p>
          <a:p>
            <a:pPr marL="0" indent="0">
              <a:buNone/>
            </a:pPr>
            <a:endParaRPr lang="en-US" dirty="0"/>
          </a:p>
          <a:p>
            <a:pPr marL="0" indent="0">
              <a:buNone/>
            </a:pPr>
            <a:r>
              <a:rPr lang="en-US" dirty="0"/>
              <a:t>Please try not to be disruptive when you come in.</a:t>
            </a:r>
          </a:p>
          <a:p>
            <a:pPr marL="0" indent="0">
              <a:buNone/>
            </a:pPr>
            <a:endParaRPr lang="en-US" dirty="0"/>
          </a:p>
        </p:txBody>
      </p:sp>
    </p:spTree>
    <p:extLst>
      <p:ext uri="{BB962C8B-B14F-4D97-AF65-F5344CB8AC3E}">
        <p14:creationId xmlns:p14="http://schemas.microsoft.com/office/powerpoint/2010/main" val="3439142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886C-C70F-EE53-0B8F-496CBC762ECE}"/>
              </a:ext>
            </a:extLst>
          </p:cNvPr>
          <p:cNvSpPr>
            <a:spLocks noGrp="1"/>
          </p:cNvSpPr>
          <p:nvPr>
            <p:ph type="title"/>
          </p:nvPr>
        </p:nvSpPr>
        <p:spPr/>
        <p:txBody>
          <a:bodyPr/>
          <a:lstStyle/>
          <a:p>
            <a:r>
              <a:rPr lang="en-US" dirty="0"/>
              <a:t>Getting behind and catching up</a:t>
            </a:r>
          </a:p>
        </p:txBody>
      </p:sp>
      <p:sp>
        <p:nvSpPr>
          <p:cNvPr id="3" name="Content Placeholder 2">
            <a:extLst>
              <a:ext uri="{FF2B5EF4-FFF2-40B4-BE49-F238E27FC236}">
                <a16:creationId xmlns:a16="http://schemas.microsoft.com/office/drawing/2014/main" id="{32D2B229-4388-02D0-3160-06FA1784402F}"/>
              </a:ext>
            </a:extLst>
          </p:cNvPr>
          <p:cNvSpPr>
            <a:spLocks noGrp="1"/>
          </p:cNvSpPr>
          <p:nvPr>
            <p:ph idx="1"/>
          </p:nvPr>
        </p:nvSpPr>
        <p:spPr/>
        <p:txBody>
          <a:bodyPr/>
          <a:lstStyle/>
          <a:p>
            <a:pPr marL="0" indent="0">
              <a:buNone/>
            </a:pPr>
            <a:r>
              <a:rPr lang="en-US" dirty="0"/>
              <a:t>Most of my assignments build on previous assignments. </a:t>
            </a:r>
          </a:p>
          <a:p>
            <a:pPr marL="0" indent="0">
              <a:buNone/>
            </a:pPr>
            <a:r>
              <a:rPr lang="en-US" dirty="0"/>
              <a:t>Try your best not to get behind.</a:t>
            </a:r>
          </a:p>
          <a:p>
            <a:pPr marL="0" indent="0">
              <a:buNone/>
            </a:pPr>
            <a:r>
              <a:rPr lang="en-US" dirty="0"/>
              <a:t>It is </a:t>
            </a:r>
            <a:r>
              <a:rPr lang="en-US" b="1" u="sng" dirty="0"/>
              <a:t>possible</a:t>
            </a:r>
            <a:r>
              <a:rPr lang="en-US" dirty="0"/>
              <a:t> to catch up. But it is not easy. </a:t>
            </a:r>
          </a:p>
          <a:p>
            <a:pPr marL="0" indent="0">
              <a:buNone/>
            </a:pPr>
            <a:r>
              <a:rPr lang="en-US" dirty="0"/>
              <a:t>If you get behind, your grades suffer, and you still have to do the work.</a:t>
            </a:r>
          </a:p>
          <a:p>
            <a:pPr marL="0" indent="0">
              <a:buNone/>
            </a:pPr>
            <a:r>
              <a:rPr lang="en-US" dirty="0"/>
              <a:t>It is by far better to stay caught up.</a:t>
            </a:r>
          </a:p>
        </p:txBody>
      </p:sp>
    </p:spTree>
    <p:extLst>
      <p:ext uri="{BB962C8B-B14F-4D97-AF65-F5344CB8AC3E}">
        <p14:creationId xmlns:p14="http://schemas.microsoft.com/office/powerpoint/2010/main" val="107424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5486-B5EA-3274-526A-D99A5D94956C}"/>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94951BE2-09B0-A899-6D0A-4684C1C4E8D5}"/>
              </a:ext>
            </a:extLst>
          </p:cNvPr>
          <p:cNvSpPr>
            <a:spLocks noGrp="1"/>
          </p:cNvSpPr>
          <p:nvPr>
            <p:ph idx="1"/>
          </p:nvPr>
        </p:nvSpPr>
        <p:spPr/>
        <p:txBody>
          <a:bodyPr/>
          <a:lstStyle/>
          <a:p>
            <a:pPr marL="0" indent="0">
              <a:buNone/>
            </a:pPr>
            <a:r>
              <a:rPr lang="en-US" dirty="0"/>
              <a:t>The Computer Science department works really hard to assign pre-requisites for each course.</a:t>
            </a:r>
          </a:p>
          <a:p>
            <a:pPr marL="0" indent="0">
              <a:buNone/>
            </a:pPr>
            <a:endParaRPr lang="en-US" dirty="0"/>
          </a:p>
          <a:p>
            <a:pPr marL="0" indent="0">
              <a:buNone/>
            </a:pPr>
            <a:r>
              <a:rPr lang="en-US" dirty="0"/>
              <a:t>If you haven’t met the pre-requisites, you will be dropped from the course. </a:t>
            </a:r>
          </a:p>
          <a:p>
            <a:pPr marL="0" indent="0">
              <a:buNone/>
            </a:pPr>
            <a:endParaRPr lang="en-US" dirty="0"/>
          </a:p>
          <a:p>
            <a:pPr marL="0" indent="0">
              <a:buNone/>
            </a:pPr>
            <a:r>
              <a:rPr lang="en-US" dirty="0"/>
              <a:t>We have been asked </a:t>
            </a:r>
            <a:r>
              <a:rPr lang="en-US" b="1" u="sng" dirty="0"/>
              <a:t>not</a:t>
            </a:r>
            <a:r>
              <a:rPr lang="en-US" dirty="0"/>
              <a:t> to issue permission numbers to circumvent that. Unless you have a really good story, you shouldn’t even try – the whole point is that you have the background to succeed in the class.</a:t>
            </a:r>
          </a:p>
        </p:txBody>
      </p:sp>
    </p:spTree>
    <p:extLst>
      <p:ext uri="{BB962C8B-B14F-4D97-AF65-F5344CB8AC3E}">
        <p14:creationId xmlns:p14="http://schemas.microsoft.com/office/powerpoint/2010/main" val="148279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226297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Don’t talk to the professor – he is a jerk</a:t>
            </a:r>
          </a:p>
          <a:p>
            <a:pPr marL="0" indent="0">
              <a:buNone/>
            </a:pPr>
            <a:r>
              <a:rPr lang="en-US"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218850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“Did you finish the assignment? Cool – send it to me…”</a:t>
            </a:r>
          </a:p>
          <a:p>
            <a:pPr marL="0" indent="0">
              <a:buNone/>
            </a:pPr>
            <a:r>
              <a:rPr lang="en-US" dirty="0"/>
              <a:t>Don’t talk to the professor – he is a jerk</a:t>
            </a:r>
          </a:p>
          <a:p>
            <a:pPr marL="0" indent="0">
              <a:buNone/>
            </a:pPr>
            <a:r>
              <a:rPr lang="en-US"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375395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I’ll just turn it in late, he’ll take it</a:t>
            </a:r>
          </a:p>
          <a:p>
            <a:pPr marL="0" indent="0">
              <a:buNone/>
            </a:pPr>
            <a:r>
              <a:rPr lang="en-US" dirty="0"/>
              <a:t>“Did you finish the assignment? Cool – send it to me…”</a:t>
            </a:r>
          </a:p>
          <a:p>
            <a:pPr marL="0" indent="0">
              <a:buNone/>
            </a:pPr>
            <a:r>
              <a:rPr lang="en-US" dirty="0"/>
              <a:t>Don’t talk to the professor – he is a jerk</a:t>
            </a:r>
          </a:p>
          <a:p>
            <a:pPr marL="0" indent="0">
              <a:buNone/>
            </a:pPr>
            <a:r>
              <a:rPr lang="en-US"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3256060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 didn’t even OPEN the book</a:t>
            </a:r>
          </a:p>
          <a:p>
            <a:pPr marL="0" indent="0">
              <a:buNone/>
            </a:pPr>
            <a:r>
              <a:rPr lang="en-US" dirty="0"/>
              <a:t>I’ll just turn it in late, he’ll take it</a:t>
            </a:r>
          </a:p>
          <a:p>
            <a:pPr marL="0" indent="0">
              <a:buNone/>
            </a:pPr>
            <a:r>
              <a:rPr lang="en-US" dirty="0"/>
              <a:t>“Did you finish the assignment? Cool – send it to me…”</a:t>
            </a:r>
          </a:p>
          <a:p>
            <a:pPr marL="0" indent="0">
              <a:buNone/>
            </a:pPr>
            <a:r>
              <a:rPr lang="en-US" dirty="0"/>
              <a:t>Don’t talk to the professor – he is a jerk</a:t>
            </a:r>
          </a:p>
          <a:p>
            <a:pPr marL="0" indent="0">
              <a:buNone/>
            </a:pPr>
            <a:r>
              <a:rPr lang="en-US"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170708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4880" y="2810256"/>
            <a:ext cx="2499360" cy="1107996"/>
          </a:xfrm>
          <a:prstGeom prst="rect">
            <a:avLst/>
          </a:prstGeom>
          <a:noFill/>
        </p:spPr>
        <p:txBody>
          <a:bodyPr wrap="square" rtlCol="0">
            <a:spAutoFit/>
          </a:bodyPr>
          <a:lstStyle/>
          <a:p>
            <a:r>
              <a:rPr lang="en-US" sz="6600" kern="1200" dirty="0">
                <a:solidFill>
                  <a:schemeClr val="tx1"/>
                </a:solidFill>
                <a:latin typeface="+mn-lt"/>
                <a:ea typeface="+mn-ea"/>
                <a:cs typeface="+mn-cs"/>
              </a:rPr>
              <a:t>I am…</a:t>
            </a:r>
          </a:p>
        </p:txBody>
      </p:sp>
    </p:spTree>
    <p:extLst>
      <p:ext uri="{BB962C8B-B14F-4D97-AF65-F5344CB8AC3E}">
        <p14:creationId xmlns:p14="http://schemas.microsoft.com/office/powerpoint/2010/main" val="355033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000" dirty="0"/>
              <a:t>Labs are only for Physics class</a:t>
            </a:r>
          </a:p>
          <a:p>
            <a:pPr marL="0" indent="0">
              <a:buNone/>
            </a:pPr>
            <a:r>
              <a:rPr lang="en-US" sz="3000" dirty="0"/>
              <a:t>I didn’t even OPEN the book</a:t>
            </a:r>
          </a:p>
          <a:p>
            <a:pPr marL="0" indent="0">
              <a:buNone/>
            </a:pPr>
            <a:r>
              <a:rPr lang="en-US" sz="3000" dirty="0"/>
              <a:t>I’ll just turn it in late, he’ll take it</a:t>
            </a:r>
          </a:p>
          <a:p>
            <a:pPr marL="0" indent="0">
              <a:buNone/>
            </a:pPr>
            <a:r>
              <a:rPr lang="en-US" sz="3000" dirty="0"/>
              <a:t>“Did you finish the assignment? Cool – send it to me…”</a:t>
            </a:r>
          </a:p>
          <a:p>
            <a:pPr marL="0" indent="0">
              <a:buNone/>
            </a:pPr>
            <a:r>
              <a:rPr lang="en-US" sz="3000" dirty="0"/>
              <a:t>Don’t talk to the </a:t>
            </a:r>
            <a:r>
              <a:rPr lang="en-US" sz="3200" dirty="0"/>
              <a:t>professor</a:t>
            </a:r>
            <a:r>
              <a:rPr lang="en-US" sz="3000" dirty="0"/>
              <a:t> – he is a jerk</a:t>
            </a:r>
          </a:p>
          <a:p>
            <a:pPr marL="0" indent="0">
              <a:buNone/>
            </a:pPr>
            <a:r>
              <a:rPr lang="en-US" sz="3000"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1939560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Assignments – they are optional, right?</a:t>
            </a:r>
          </a:p>
          <a:p>
            <a:pPr marL="0" indent="0">
              <a:buNone/>
            </a:pPr>
            <a:r>
              <a:rPr lang="en-US" dirty="0"/>
              <a:t>Labs are only for Physics class</a:t>
            </a:r>
          </a:p>
          <a:p>
            <a:pPr marL="0" indent="0">
              <a:buNone/>
            </a:pPr>
            <a:r>
              <a:rPr lang="en-US" dirty="0"/>
              <a:t>I didn’t even OPEN the book</a:t>
            </a:r>
          </a:p>
          <a:p>
            <a:pPr marL="0" indent="0">
              <a:buNone/>
            </a:pPr>
            <a:r>
              <a:rPr lang="en-US" dirty="0"/>
              <a:t>I’ll just turn it in late, he’ll take it</a:t>
            </a:r>
          </a:p>
          <a:p>
            <a:pPr marL="0" indent="0">
              <a:buNone/>
            </a:pPr>
            <a:r>
              <a:rPr lang="en-US" dirty="0"/>
              <a:t>“Did you finish the assignment? Cool – send it to me…”</a:t>
            </a:r>
          </a:p>
          <a:p>
            <a:pPr marL="0" indent="0">
              <a:buNone/>
            </a:pPr>
            <a:r>
              <a:rPr lang="en-US" dirty="0"/>
              <a:t>Don’t talk to the professor – he is a jerk</a:t>
            </a:r>
          </a:p>
          <a:p>
            <a:pPr marL="0" indent="0">
              <a:buNone/>
            </a:pPr>
            <a:r>
              <a:rPr lang="en-US"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296687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lnSpcReduction="10000"/>
          </a:bodyPr>
          <a:lstStyle/>
          <a:p>
            <a:pPr marL="0" indent="0">
              <a:buNone/>
            </a:pPr>
            <a:endParaRPr lang="en-US" dirty="0"/>
          </a:p>
          <a:p>
            <a:pPr marL="0" indent="0">
              <a:buNone/>
            </a:pPr>
            <a:endParaRPr lang="en-US" dirty="0"/>
          </a:p>
          <a:p>
            <a:pPr marL="0" indent="0">
              <a:buNone/>
            </a:pPr>
            <a:r>
              <a:rPr lang="en-US" dirty="0"/>
              <a:t>I found this cool website called </a:t>
            </a:r>
            <a:r>
              <a:rPr lang="en-US" dirty="0" err="1"/>
              <a:t>chegg</a:t>
            </a:r>
            <a:r>
              <a:rPr lang="en-US" dirty="0"/>
              <a:t> </a:t>
            </a:r>
          </a:p>
          <a:p>
            <a:pPr marL="0" indent="0">
              <a:buNone/>
            </a:pPr>
            <a:r>
              <a:rPr lang="en-US" dirty="0"/>
              <a:t>Assignments – they are optional, right?</a:t>
            </a:r>
          </a:p>
          <a:p>
            <a:pPr marL="0" indent="0">
              <a:buNone/>
            </a:pPr>
            <a:r>
              <a:rPr lang="en-US" dirty="0"/>
              <a:t>Labs are only for Physics class</a:t>
            </a:r>
          </a:p>
          <a:p>
            <a:pPr marL="0" indent="0">
              <a:buNone/>
            </a:pPr>
            <a:r>
              <a:rPr lang="en-US" dirty="0"/>
              <a:t>I didn’t even OPEN the book</a:t>
            </a:r>
          </a:p>
          <a:p>
            <a:pPr marL="0" indent="0">
              <a:buNone/>
            </a:pPr>
            <a:r>
              <a:rPr lang="en-US" dirty="0"/>
              <a:t>I’ll just turn it in late, he’ll take it</a:t>
            </a:r>
          </a:p>
          <a:p>
            <a:pPr marL="0" indent="0">
              <a:buNone/>
            </a:pPr>
            <a:r>
              <a:rPr lang="en-US" dirty="0"/>
              <a:t>“Did you finish the assignment? Cool – send it to me…”</a:t>
            </a:r>
          </a:p>
          <a:p>
            <a:pPr marL="0" indent="0">
              <a:buNone/>
            </a:pPr>
            <a:r>
              <a:rPr lang="en-US" dirty="0"/>
              <a:t>Don’t talk to the professor – he is a jerk</a:t>
            </a:r>
          </a:p>
          <a:p>
            <a:pPr marL="0" indent="0">
              <a:buNone/>
            </a:pPr>
            <a:r>
              <a:rPr lang="en-US"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1938670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fontScale="92500" lnSpcReduction="10000"/>
          </a:bodyPr>
          <a:lstStyle/>
          <a:p>
            <a:pPr marL="0" indent="0">
              <a:buNone/>
            </a:pPr>
            <a:endParaRPr lang="en-US" dirty="0"/>
          </a:p>
          <a:p>
            <a:pPr marL="0" indent="0">
              <a:buNone/>
            </a:pPr>
            <a:r>
              <a:rPr lang="en-US" sz="3000" dirty="0"/>
              <a:t>Don’t come to class</a:t>
            </a:r>
          </a:p>
          <a:p>
            <a:pPr marL="0" indent="0">
              <a:buNone/>
            </a:pPr>
            <a:r>
              <a:rPr lang="en-US" sz="3000" dirty="0"/>
              <a:t>I found this cool website called </a:t>
            </a:r>
            <a:r>
              <a:rPr lang="en-US" sz="3000" dirty="0" err="1"/>
              <a:t>chegg</a:t>
            </a:r>
            <a:r>
              <a:rPr lang="en-US" sz="3000" dirty="0"/>
              <a:t> </a:t>
            </a:r>
          </a:p>
          <a:p>
            <a:pPr marL="0" indent="0">
              <a:buNone/>
            </a:pPr>
            <a:r>
              <a:rPr lang="en-US" sz="3000" dirty="0"/>
              <a:t>Assignments – they are optional, right?</a:t>
            </a:r>
          </a:p>
          <a:p>
            <a:pPr marL="0" indent="0">
              <a:buNone/>
            </a:pPr>
            <a:r>
              <a:rPr lang="en-US" sz="3000" dirty="0"/>
              <a:t>Labs are only for Physics class</a:t>
            </a:r>
          </a:p>
          <a:p>
            <a:pPr marL="0" indent="0">
              <a:buNone/>
            </a:pPr>
            <a:r>
              <a:rPr lang="en-US" sz="3000" dirty="0"/>
              <a:t>I didn’t even OPEN the book</a:t>
            </a:r>
          </a:p>
          <a:p>
            <a:pPr marL="0" indent="0">
              <a:buNone/>
            </a:pPr>
            <a:r>
              <a:rPr lang="en-US" sz="3000" dirty="0"/>
              <a:t>I’ll just turn it in late, he’ll take it</a:t>
            </a:r>
          </a:p>
          <a:p>
            <a:pPr marL="0" indent="0">
              <a:buNone/>
            </a:pPr>
            <a:r>
              <a:rPr lang="en-US" sz="3000" dirty="0"/>
              <a:t>“Did you finish the assignment? Cool – send it to me…”</a:t>
            </a:r>
          </a:p>
          <a:p>
            <a:pPr marL="0" indent="0">
              <a:buNone/>
            </a:pPr>
            <a:r>
              <a:rPr lang="en-US" sz="3000" dirty="0"/>
              <a:t>Don’t talk to the </a:t>
            </a:r>
            <a:r>
              <a:rPr lang="en-US" sz="3200" dirty="0"/>
              <a:t>professor</a:t>
            </a:r>
            <a:r>
              <a:rPr lang="en-US" sz="3000" dirty="0"/>
              <a:t> – he is a jerk</a:t>
            </a:r>
          </a:p>
          <a:p>
            <a:pPr marL="0" indent="0">
              <a:buNone/>
            </a:pPr>
            <a:r>
              <a:rPr lang="en-US" sz="3000"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3924678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ways to fail this (or any) class</a:t>
            </a:r>
          </a:p>
        </p:txBody>
      </p:sp>
      <p:sp>
        <p:nvSpPr>
          <p:cNvPr id="3" name="Content Placeholder 2"/>
          <p:cNvSpPr>
            <a:spLocks noGrp="1"/>
          </p:cNvSpPr>
          <p:nvPr>
            <p:ph idx="1"/>
          </p:nvPr>
        </p:nvSpPr>
        <p:spPr>
          <a:xfrm>
            <a:off x="838200" y="1526959"/>
            <a:ext cx="10515600" cy="4650004"/>
          </a:xfrm>
        </p:spPr>
        <p:txBody>
          <a:bodyPr>
            <a:normAutofit fontScale="92500" lnSpcReduction="20000"/>
          </a:bodyPr>
          <a:lstStyle/>
          <a:p>
            <a:pPr marL="0" indent="0">
              <a:buNone/>
            </a:pPr>
            <a:r>
              <a:rPr lang="en-US" sz="3000" dirty="0"/>
              <a:t>I started playing this game called </a:t>
            </a:r>
            <a:r>
              <a:rPr lang="en-US" sz="3000" dirty="0" err="1"/>
              <a:t>FortCraft</a:t>
            </a:r>
            <a:r>
              <a:rPr lang="en-US" sz="3000" dirty="0"/>
              <a:t>…</a:t>
            </a:r>
          </a:p>
          <a:p>
            <a:pPr marL="0" indent="0">
              <a:buNone/>
            </a:pPr>
            <a:r>
              <a:rPr lang="en-US" sz="3000" dirty="0"/>
              <a:t>Don’t come to class</a:t>
            </a:r>
          </a:p>
          <a:p>
            <a:pPr marL="0" indent="0">
              <a:buNone/>
            </a:pPr>
            <a:r>
              <a:rPr lang="en-US" sz="3000" dirty="0"/>
              <a:t>I found this cool website called </a:t>
            </a:r>
            <a:r>
              <a:rPr lang="en-US" sz="3000" dirty="0" err="1"/>
              <a:t>chegg</a:t>
            </a:r>
            <a:r>
              <a:rPr lang="en-US" sz="3000" dirty="0"/>
              <a:t> </a:t>
            </a:r>
          </a:p>
          <a:p>
            <a:pPr marL="0" indent="0">
              <a:buNone/>
            </a:pPr>
            <a:r>
              <a:rPr lang="en-US" sz="3000" dirty="0"/>
              <a:t>Assignments – they are optional, right?</a:t>
            </a:r>
          </a:p>
          <a:p>
            <a:pPr marL="0" indent="0">
              <a:buNone/>
            </a:pPr>
            <a:r>
              <a:rPr lang="en-US" sz="3000" dirty="0"/>
              <a:t>Labs are only for Physics class</a:t>
            </a:r>
          </a:p>
          <a:p>
            <a:pPr marL="0" indent="0">
              <a:buNone/>
            </a:pPr>
            <a:r>
              <a:rPr lang="en-US" sz="3000" dirty="0"/>
              <a:t>I didn’t even OPEN the book</a:t>
            </a:r>
          </a:p>
          <a:p>
            <a:pPr marL="0" indent="0">
              <a:buNone/>
            </a:pPr>
            <a:r>
              <a:rPr lang="en-US" sz="3000" dirty="0"/>
              <a:t>I’ll just turn it in late, he’ll take it</a:t>
            </a:r>
          </a:p>
          <a:p>
            <a:pPr marL="0" indent="0">
              <a:buNone/>
            </a:pPr>
            <a:r>
              <a:rPr lang="en-US" sz="3000" dirty="0"/>
              <a:t>“Did you finish the assignment? Cool – send it to me…”</a:t>
            </a:r>
          </a:p>
          <a:p>
            <a:pPr marL="0" indent="0">
              <a:buNone/>
            </a:pPr>
            <a:r>
              <a:rPr lang="en-US" sz="3000" dirty="0"/>
              <a:t>Don’t talk to </a:t>
            </a:r>
            <a:r>
              <a:rPr lang="en-US" sz="3000"/>
              <a:t>the </a:t>
            </a:r>
            <a:r>
              <a:rPr lang="en-US" sz="3200"/>
              <a:t>professor</a:t>
            </a:r>
            <a:r>
              <a:rPr lang="en-US" sz="3000"/>
              <a:t> </a:t>
            </a:r>
            <a:r>
              <a:rPr lang="en-US" sz="3000" dirty="0"/>
              <a:t>– he is a jerk</a:t>
            </a:r>
          </a:p>
          <a:p>
            <a:pPr marL="0" indent="0">
              <a:buNone/>
            </a:pPr>
            <a:r>
              <a:rPr lang="en-US" sz="3000" dirty="0"/>
              <a:t>Stay up the night before the final and cram</a:t>
            </a:r>
          </a:p>
          <a:p>
            <a:pPr marL="514350" indent="-514350">
              <a:buAutoNum type="arabicParenR"/>
            </a:pPr>
            <a:endParaRPr lang="en-US" dirty="0"/>
          </a:p>
        </p:txBody>
      </p:sp>
    </p:spTree>
    <p:extLst>
      <p:ext uri="{BB962C8B-B14F-4D97-AF65-F5344CB8AC3E}">
        <p14:creationId xmlns:p14="http://schemas.microsoft.com/office/powerpoint/2010/main" val="328055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2144" y="512064"/>
            <a:ext cx="10140696" cy="1107996"/>
          </a:xfrm>
          <a:prstGeom prst="rect">
            <a:avLst/>
          </a:prstGeom>
          <a:noFill/>
        </p:spPr>
        <p:txBody>
          <a:bodyPr wrap="square" rtlCol="0">
            <a:spAutoFit/>
          </a:bodyPr>
          <a:lstStyle/>
          <a:p>
            <a:r>
              <a:rPr lang="en-US" sz="6600" dirty="0"/>
              <a:t>Professor Michael Phipps</a:t>
            </a:r>
            <a:endParaRPr lang="en-US" sz="6600" kern="1200" dirty="0">
              <a:solidFill>
                <a:schemeClr val="tx1"/>
              </a:solidFill>
              <a:latin typeface="+mn-lt"/>
              <a:ea typeface="+mn-ea"/>
              <a:cs typeface="+mn-cs"/>
            </a:endParaRPr>
          </a:p>
        </p:txBody>
      </p:sp>
      <p:sp>
        <p:nvSpPr>
          <p:cNvPr id="2" name="TextBox 1"/>
          <p:cNvSpPr txBox="1"/>
          <p:nvPr/>
        </p:nvSpPr>
        <p:spPr>
          <a:xfrm>
            <a:off x="212582" y="1577224"/>
            <a:ext cx="11358693" cy="5170646"/>
          </a:xfrm>
          <a:prstGeom prst="rect">
            <a:avLst/>
          </a:prstGeom>
          <a:noFill/>
        </p:spPr>
        <p:txBody>
          <a:bodyPr wrap="square" rtlCol="0">
            <a:spAutoFit/>
          </a:bodyPr>
          <a:lstStyle/>
          <a:p>
            <a:pPr marL="857250" indent="-857250" algn="just">
              <a:buFont typeface="Arial" panose="020B0604020202020204" pitchFamily="34" charset="0"/>
              <a:buChar char="•"/>
            </a:pPr>
            <a:r>
              <a:rPr lang="en-US" sz="6600" kern="1200" dirty="0">
                <a:solidFill>
                  <a:schemeClr val="tx1"/>
                </a:solidFill>
                <a:latin typeface="+mn-lt"/>
                <a:ea typeface="+mn-ea"/>
                <a:cs typeface="+mn-cs"/>
              </a:rPr>
              <a:t>R.I.T. Undergrad (1997)</a:t>
            </a:r>
          </a:p>
          <a:p>
            <a:pPr marL="857250" indent="-857250" algn="just">
              <a:buFont typeface="Arial" panose="020B0604020202020204" pitchFamily="34" charset="0"/>
              <a:buChar char="•"/>
            </a:pPr>
            <a:r>
              <a:rPr lang="en-US" sz="6600" dirty="0" err="1"/>
              <a:t>UAlbany</a:t>
            </a:r>
            <a:r>
              <a:rPr lang="en-US" sz="6600" dirty="0"/>
              <a:t> Master’s (2018)</a:t>
            </a:r>
            <a:endParaRPr lang="en-US" sz="6600" kern="1200" dirty="0">
              <a:solidFill>
                <a:schemeClr val="tx1"/>
              </a:solidFill>
              <a:latin typeface="+mn-lt"/>
              <a:ea typeface="+mn-ea"/>
              <a:cs typeface="+mn-cs"/>
            </a:endParaRPr>
          </a:p>
          <a:p>
            <a:pPr marL="857250" indent="-857250" algn="just">
              <a:buFont typeface="Arial" panose="020B0604020202020204" pitchFamily="34" charset="0"/>
              <a:buChar char="•"/>
            </a:pPr>
            <a:r>
              <a:rPr lang="en-US" sz="6600" kern="1200" dirty="0">
                <a:solidFill>
                  <a:schemeClr val="tx1"/>
                </a:solidFill>
                <a:latin typeface="+mn-lt"/>
                <a:ea typeface="+mn-ea"/>
                <a:cs typeface="+mn-cs"/>
              </a:rPr>
              <a:t>Open Source Contributor</a:t>
            </a:r>
          </a:p>
          <a:p>
            <a:pPr marL="857250" indent="-857250" algn="just">
              <a:buFont typeface="Arial" panose="020B0604020202020204" pitchFamily="34" charset="0"/>
              <a:buChar char="•"/>
            </a:pPr>
            <a:r>
              <a:rPr lang="en-US" sz="6600" kern="1200" dirty="0">
                <a:solidFill>
                  <a:schemeClr val="tx1"/>
                </a:solidFill>
                <a:latin typeface="+mn-lt"/>
                <a:ea typeface="+mn-ea"/>
                <a:cs typeface="+mn-cs"/>
              </a:rPr>
              <a:t>Teaching this class</a:t>
            </a:r>
          </a:p>
          <a:p>
            <a:pPr marL="857250" indent="-857250" algn="just">
              <a:buFont typeface="Arial" panose="020B0604020202020204" pitchFamily="34" charset="0"/>
              <a:buChar char="•"/>
            </a:pPr>
            <a:r>
              <a:rPr lang="en-US" sz="6600" dirty="0"/>
              <a:t>PhD student</a:t>
            </a:r>
            <a:endParaRPr lang="en-US" sz="6600" kern="1200" dirty="0">
              <a:solidFill>
                <a:schemeClr val="tx1"/>
              </a:solidFill>
              <a:latin typeface="+mn-lt"/>
              <a:ea typeface="+mn-ea"/>
              <a:cs typeface="+mn-cs"/>
            </a:endParaRPr>
          </a:p>
        </p:txBody>
      </p:sp>
    </p:spTree>
    <p:extLst>
      <p:ext uri="{BB962C8B-B14F-4D97-AF65-F5344CB8AC3E}">
        <p14:creationId xmlns:p14="http://schemas.microsoft.com/office/powerpoint/2010/main" val="311223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Experience</a:t>
            </a:r>
          </a:p>
        </p:txBody>
      </p:sp>
      <p:sp>
        <p:nvSpPr>
          <p:cNvPr id="3" name="Content Placeholder 2"/>
          <p:cNvSpPr>
            <a:spLocks noGrp="1"/>
          </p:cNvSpPr>
          <p:nvPr>
            <p:ph idx="1"/>
          </p:nvPr>
        </p:nvSpPr>
        <p:spPr>
          <a:xfrm>
            <a:off x="838200" y="1463040"/>
            <a:ext cx="10515600" cy="4713923"/>
          </a:xfrm>
        </p:spPr>
        <p:txBody>
          <a:bodyPr/>
          <a:lstStyle/>
          <a:p>
            <a:pPr marL="0" indent="0">
              <a:buNone/>
            </a:pPr>
            <a:r>
              <a:rPr lang="en-US" dirty="0"/>
              <a:t>Software Developer (1997-1998) – Telecom Industry</a:t>
            </a:r>
          </a:p>
          <a:p>
            <a:pPr marL="0" indent="0">
              <a:buNone/>
            </a:pPr>
            <a:r>
              <a:rPr lang="en-US" dirty="0"/>
              <a:t>Senior Software Developer (1998-2003) – Telecom Industry</a:t>
            </a:r>
          </a:p>
          <a:p>
            <a:pPr marL="0" indent="0">
              <a:buNone/>
            </a:pPr>
            <a:r>
              <a:rPr lang="en-US" dirty="0"/>
              <a:t>Small Business Owner (2003-2005) – Health Care</a:t>
            </a:r>
          </a:p>
          <a:p>
            <a:pPr marL="0" indent="0">
              <a:buNone/>
            </a:pPr>
            <a:r>
              <a:rPr lang="en-US" dirty="0"/>
              <a:t>Engineering Manager (2005-2007) – Email (B2B) Industry</a:t>
            </a:r>
          </a:p>
          <a:p>
            <a:pPr marL="0" indent="0">
              <a:buNone/>
            </a:pPr>
            <a:r>
              <a:rPr lang="en-US" dirty="0"/>
              <a:t>5</a:t>
            </a:r>
            <a:r>
              <a:rPr lang="en-US" baseline="30000" dirty="0"/>
              <a:t>th</a:t>
            </a:r>
            <a:r>
              <a:rPr lang="en-US" dirty="0"/>
              <a:t> employee at a startup (2007-2008) – Platform as a Service</a:t>
            </a:r>
          </a:p>
          <a:p>
            <a:pPr marL="0" indent="0">
              <a:buNone/>
            </a:pPr>
            <a:r>
              <a:rPr lang="en-US" dirty="0"/>
              <a:t>iOS Consulting (2008-2009) – Mobile Apps</a:t>
            </a:r>
          </a:p>
          <a:p>
            <a:pPr marL="0" indent="0">
              <a:buNone/>
            </a:pPr>
            <a:r>
              <a:rPr lang="en-US" dirty="0"/>
              <a:t>Developer/DBA (2009-2010) – Health Care</a:t>
            </a:r>
          </a:p>
          <a:p>
            <a:pPr marL="0" indent="0">
              <a:buNone/>
            </a:pPr>
            <a:r>
              <a:rPr lang="en-US" dirty="0"/>
              <a:t>Senior Software Engineer (2010-2015) – Automotive Industry</a:t>
            </a:r>
          </a:p>
          <a:p>
            <a:pPr marL="0" indent="0">
              <a:buNone/>
            </a:pPr>
            <a:r>
              <a:rPr lang="en-US" dirty="0"/>
              <a:t>Software Architect (2015-2017) – Insurance Industry</a:t>
            </a:r>
          </a:p>
          <a:p>
            <a:pPr marL="0" indent="0">
              <a:buNone/>
            </a:pPr>
            <a:endParaRPr lang="en-US" dirty="0"/>
          </a:p>
        </p:txBody>
      </p:sp>
    </p:spTree>
    <p:extLst>
      <p:ext uri="{BB962C8B-B14F-4D97-AF65-F5344CB8AC3E}">
        <p14:creationId xmlns:p14="http://schemas.microsoft.com/office/powerpoint/2010/main" val="150225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6592" y="957072"/>
            <a:ext cx="11265408" cy="5170646"/>
          </a:xfrm>
          <a:prstGeom prst="rect">
            <a:avLst/>
          </a:prstGeom>
          <a:noFill/>
        </p:spPr>
        <p:txBody>
          <a:bodyPr wrap="square" rtlCol="0">
            <a:spAutoFit/>
          </a:bodyPr>
          <a:lstStyle/>
          <a:p>
            <a:r>
              <a:rPr lang="en-US" sz="6600" dirty="0"/>
              <a:t>Whenever I have to do something that I don’t want to do, I try to do that first, then I can look forward to the rest of the project</a:t>
            </a:r>
            <a:endParaRPr lang="en-US" sz="6600" kern="1200" dirty="0">
              <a:solidFill>
                <a:schemeClr val="tx1"/>
              </a:solidFill>
              <a:latin typeface="+mn-lt"/>
              <a:ea typeface="+mn-ea"/>
              <a:cs typeface="+mn-cs"/>
            </a:endParaRPr>
          </a:p>
        </p:txBody>
      </p:sp>
    </p:spTree>
    <p:extLst>
      <p:ext uri="{BB962C8B-B14F-4D97-AF65-F5344CB8AC3E}">
        <p14:creationId xmlns:p14="http://schemas.microsoft.com/office/powerpoint/2010/main" val="84462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6784" y="2121408"/>
            <a:ext cx="5486400" cy="2123658"/>
          </a:xfrm>
          <a:prstGeom prst="rect">
            <a:avLst/>
          </a:prstGeom>
          <a:noFill/>
        </p:spPr>
        <p:txBody>
          <a:bodyPr wrap="square" rtlCol="0">
            <a:spAutoFit/>
          </a:bodyPr>
          <a:lstStyle/>
          <a:p>
            <a:r>
              <a:rPr lang="en-US" sz="6600" dirty="0"/>
              <a:t>Academic Dishonesty</a:t>
            </a:r>
            <a:endParaRPr lang="en-US" sz="6600" kern="1200" dirty="0">
              <a:solidFill>
                <a:schemeClr val="tx1"/>
              </a:solidFill>
              <a:latin typeface="+mn-lt"/>
              <a:ea typeface="+mn-ea"/>
              <a:cs typeface="+mn-cs"/>
            </a:endParaRPr>
          </a:p>
        </p:txBody>
      </p:sp>
    </p:spTree>
    <p:extLst>
      <p:ext uri="{BB962C8B-B14F-4D97-AF65-F5344CB8AC3E}">
        <p14:creationId xmlns:p14="http://schemas.microsoft.com/office/powerpoint/2010/main" val="302307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academic dishonesty?</a:t>
            </a:r>
          </a:p>
        </p:txBody>
      </p:sp>
      <p:sp>
        <p:nvSpPr>
          <p:cNvPr id="3" name="Content Placeholder 2"/>
          <p:cNvSpPr>
            <a:spLocks noGrp="1"/>
          </p:cNvSpPr>
          <p:nvPr>
            <p:ph idx="1"/>
          </p:nvPr>
        </p:nvSpPr>
        <p:spPr/>
        <p:txBody>
          <a:bodyPr/>
          <a:lstStyle/>
          <a:p>
            <a:pPr marL="0" indent="0">
              <a:buNone/>
            </a:pPr>
            <a:r>
              <a:rPr lang="en-US" dirty="0"/>
              <a:t>Claiming other people’s work as your own</a:t>
            </a:r>
          </a:p>
          <a:p>
            <a:pPr marL="0" indent="0">
              <a:buNone/>
            </a:pPr>
            <a:r>
              <a:rPr lang="en-US" dirty="0"/>
              <a:t>	Getting answers for a quiz/test from someone else</a:t>
            </a:r>
          </a:p>
          <a:p>
            <a:pPr marL="0" indent="0">
              <a:buNone/>
            </a:pPr>
            <a:r>
              <a:rPr lang="en-US" dirty="0"/>
              <a:t>	Using materials not allowed on a quiz/test </a:t>
            </a:r>
          </a:p>
          <a:p>
            <a:pPr marL="0" indent="0">
              <a:buNone/>
            </a:pPr>
            <a:r>
              <a:rPr lang="en-US" dirty="0"/>
              <a:t>	Using code or writing from anyone else without attribution</a:t>
            </a:r>
          </a:p>
        </p:txBody>
      </p:sp>
    </p:spTree>
    <p:extLst>
      <p:ext uri="{BB962C8B-B14F-4D97-AF65-F5344CB8AC3E}">
        <p14:creationId xmlns:p14="http://schemas.microsoft.com/office/powerpoint/2010/main" val="8030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03776" y="2529840"/>
            <a:ext cx="3718560" cy="2123658"/>
          </a:xfrm>
          <a:prstGeom prst="rect">
            <a:avLst/>
          </a:prstGeom>
          <a:noFill/>
        </p:spPr>
        <p:txBody>
          <a:bodyPr wrap="square" rtlCol="0">
            <a:spAutoFit/>
          </a:bodyPr>
          <a:lstStyle/>
          <a:p>
            <a:r>
              <a:rPr lang="en-US" sz="6600" dirty="0"/>
              <a:t>Don’t. Just don’t.</a:t>
            </a:r>
            <a:endParaRPr lang="en-US" sz="6600" kern="1200" dirty="0">
              <a:solidFill>
                <a:schemeClr val="tx1"/>
              </a:solidFill>
              <a:latin typeface="+mn-lt"/>
              <a:ea typeface="+mn-ea"/>
              <a:cs typeface="+mn-cs"/>
            </a:endParaRPr>
          </a:p>
        </p:txBody>
      </p:sp>
    </p:spTree>
    <p:extLst>
      <p:ext uri="{BB962C8B-B14F-4D97-AF65-F5344CB8AC3E}">
        <p14:creationId xmlns:p14="http://schemas.microsoft.com/office/powerpoint/2010/main" val="3891275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172E5E22427947A8B2D0E1336C1288" ma:contentTypeVersion="12" ma:contentTypeDescription="Create a new document." ma:contentTypeScope="" ma:versionID="ba1e2d69cd11094fff87d5b06a6052d3">
  <xsd:schema xmlns:xsd="http://www.w3.org/2001/XMLSchema" xmlns:xs="http://www.w3.org/2001/XMLSchema" xmlns:p="http://schemas.microsoft.com/office/2006/metadata/properties" xmlns:ns3="e4034f50-8365-4395-a339-44f22ae6da0b" xmlns:ns4="7084c689-c309-4dd0-8373-3b309fcd1313" targetNamespace="http://schemas.microsoft.com/office/2006/metadata/properties" ma:root="true" ma:fieldsID="e539c62ca0a61bca3f69dcd01d86e476" ns3:_="" ns4:_="">
    <xsd:import namespace="e4034f50-8365-4395-a339-44f22ae6da0b"/>
    <xsd:import namespace="7084c689-c309-4dd0-8373-3b309fcd13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AutoTags"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034f50-8365-4395-a339-44f22ae6da0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84c689-c309-4dd0-8373-3b309fcd13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D3F64A-A04C-4323-9F66-9AC8D1D06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034f50-8365-4395-a339-44f22ae6da0b"/>
    <ds:schemaRef ds:uri="7084c689-c309-4dd0-8373-3b309fcd1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86F5A3-538F-4817-B433-852BBC8E40C3}">
  <ds:schemaRefs>
    <ds:schemaRef ds:uri="http://schemas.microsoft.com/sharepoint/v3/contenttype/forms"/>
  </ds:schemaRefs>
</ds:datastoreItem>
</file>

<file path=customXml/itemProps3.xml><?xml version="1.0" encoding="utf-8"?>
<ds:datastoreItem xmlns:ds="http://schemas.openxmlformats.org/officeDocument/2006/customXml" ds:itemID="{B0D90D06-A83D-4F50-A328-0FB593E1E46F}">
  <ds:schemaRefs>
    <ds:schemaRef ds:uri="http://schemas.microsoft.com/office/2006/documentManagement/types"/>
    <ds:schemaRef ds:uri="http://schemas.microsoft.com/office/2006/metadata/properties"/>
    <ds:schemaRef ds:uri="http://purl.org/dc/terms/"/>
    <ds:schemaRef ds:uri="e4034f50-8365-4395-a339-44f22ae6da0b"/>
    <ds:schemaRef ds:uri="7084c689-c309-4dd0-8373-3b309fcd1313"/>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88</TotalTime>
  <Words>2082</Words>
  <Application>Microsoft Office PowerPoint</Application>
  <PresentationFormat>Widescreen</PresentationFormat>
  <Paragraphs>224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A bit about me  and “The Rules”</vt:lpstr>
      <vt:lpstr>PowerPoint Presentation</vt:lpstr>
      <vt:lpstr>PowerPoint Presentation</vt:lpstr>
      <vt:lpstr>PowerPoint Presentation</vt:lpstr>
      <vt:lpstr>Industry Experience</vt:lpstr>
      <vt:lpstr>PowerPoint Presentation</vt:lpstr>
      <vt:lpstr>PowerPoint Presentation</vt:lpstr>
      <vt:lpstr>What is academic dishonesty?</vt:lpstr>
      <vt:lpstr>PowerPoint Presentation</vt:lpstr>
      <vt:lpstr>PowerPoint Presentation</vt:lpstr>
      <vt:lpstr>PowerPoint Presentation</vt:lpstr>
      <vt:lpstr>PowerPoint Presentation</vt:lpstr>
      <vt:lpstr>In Class </vt:lpstr>
      <vt:lpstr>Email</vt:lpstr>
      <vt:lpstr>Email</vt:lpstr>
      <vt:lpstr>No Late Work</vt:lpstr>
      <vt:lpstr>Blackboard will fail you!</vt:lpstr>
      <vt:lpstr>Content of your assignments</vt:lpstr>
      <vt:lpstr>Disputing a grade </vt:lpstr>
      <vt:lpstr>Pictures in class</vt:lpstr>
      <vt:lpstr>Recording Class</vt:lpstr>
      <vt:lpstr>Coming in Late To Class</vt:lpstr>
      <vt:lpstr>Getting behind and catching up</vt:lpstr>
      <vt:lpstr>Pre-requisites</vt:lpstr>
      <vt:lpstr>Top 10 ways to fail this (or any) class</vt:lpstr>
      <vt:lpstr>Top 10 ways to fail this (or any) class</vt:lpstr>
      <vt:lpstr>Top 10 ways to fail this (or any) class</vt:lpstr>
      <vt:lpstr>Top 10 ways to fail this (or any) class</vt:lpstr>
      <vt:lpstr>Top 10 ways to fail this (or any) class</vt:lpstr>
      <vt:lpstr>Top 10 ways to fail this (or any) class</vt:lpstr>
      <vt:lpstr>Top 10 ways to fail this (or any) class</vt:lpstr>
      <vt:lpstr>Top 10 ways to fail this (or any) class</vt:lpstr>
      <vt:lpstr>Top 10 ways to fail this (or any) class</vt:lpstr>
      <vt:lpstr>Top 10 ways to fail this (or any) class</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bit about me  and “The Rules”</dc:title>
  <dc:creator>Phipps, Michael</dc:creator>
  <cp:lastModifiedBy>Phipps, Michael</cp:lastModifiedBy>
  <cp:revision>6</cp:revision>
  <dcterms:created xsi:type="dcterms:W3CDTF">2019-08-19T17:01:08Z</dcterms:created>
  <dcterms:modified xsi:type="dcterms:W3CDTF">2023-01-17T21:07:36Z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0x010100EC172E5E22427947A8B2D0E1336C1288</vt:lpwstr>
  </property>
</Properties>
</file>