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CB8B-E387-4457-9E8E-D01C0AFC1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5F1F03-E2F8-419D-A94A-A488484D6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2AE47-2383-48C5-AF40-27023B83765C}"/>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5" name="Footer Placeholder 4">
            <a:extLst>
              <a:ext uri="{FF2B5EF4-FFF2-40B4-BE49-F238E27FC236}">
                <a16:creationId xmlns:a16="http://schemas.microsoft.com/office/drawing/2014/main" id="{A71BAF5D-4FB8-4331-AF1C-FC611B92D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7873-875E-43EE-85F8-9F75F6D04764}"/>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93312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C1D6-9C5C-4BFE-834A-D394FBBB9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441A0F-4D7F-4FD0-9E0B-23B4E982A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0A920-B185-4A42-9ACD-8E1433E1E6FD}"/>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5" name="Footer Placeholder 4">
            <a:extLst>
              <a:ext uri="{FF2B5EF4-FFF2-40B4-BE49-F238E27FC236}">
                <a16:creationId xmlns:a16="http://schemas.microsoft.com/office/drawing/2014/main" id="{054D7196-30E6-4574-BD25-062E8E910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5CD54-F168-42D4-AF62-62801299352A}"/>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1175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0107A-9230-457C-AC08-D6A227CDDC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4979DE-C83F-4E6F-9127-987EE94DE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8B623-E0A0-4CA3-989D-5049FAC879C7}"/>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5" name="Footer Placeholder 4">
            <a:extLst>
              <a:ext uri="{FF2B5EF4-FFF2-40B4-BE49-F238E27FC236}">
                <a16:creationId xmlns:a16="http://schemas.microsoft.com/office/drawing/2014/main" id="{4061C6FF-84AA-460D-8386-50FC007D8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970CF-C11D-4223-96FD-7AD7B4581010}"/>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56964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F5D6-EF4B-4397-932B-0371C93DF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D3B4A8-FBD2-41EF-BDCC-8E684C612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04B3D-E011-4934-A15F-E4F469864C85}"/>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5" name="Footer Placeholder 4">
            <a:extLst>
              <a:ext uri="{FF2B5EF4-FFF2-40B4-BE49-F238E27FC236}">
                <a16:creationId xmlns:a16="http://schemas.microsoft.com/office/drawing/2014/main" id="{65BFAD26-8F59-4336-AB17-D06A55B8E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044E2-D37A-458D-8D1F-DBFCAF8AED66}"/>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67734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ADA9-FF6A-4431-9FEA-6EA9107795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0CF3B-9C7A-4A90-B381-3B4B01A28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04C2B-9987-4647-B4A4-6732316B66BB}"/>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5" name="Footer Placeholder 4">
            <a:extLst>
              <a:ext uri="{FF2B5EF4-FFF2-40B4-BE49-F238E27FC236}">
                <a16:creationId xmlns:a16="http://schemas.microsoft.com/office/drawing/2014/main" id="{C55C71A8-0117-4473-9157-092CA4225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C9AE8-F6D4-4C67-A2B9-3E26C8EFC9E9}"/>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8331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535D-310A-4B3F-A1B7-AF00EC47F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12DFB-4388-4B42-BB78-AC53158F0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07E180-9901-404B-97D1-9BA5E8AA8C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75DCFA-EE49-4DF0-ACB0-732A3F11B28C}"/>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6" name="Footer Placeholder 5">
            <a:extLst>
              <a:ext uri="{FF2B5EF4-FFF2-40B4-BE49-F238E27FC236}">
                <a16:creationId xmlns:a16="http://schemas.microsoft.com/office/drawing/2014/main" id="{052BA550-23D8-421B-9E0E-9B3051F36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FAF2B-59E1-49D3-82F7-1992B8B0C25F}"/>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06673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65EA-6C63-4433-93C2-0EB1F6057B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68FCF-A812-4D83-BA33-B38A1D3BB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D3483-56F4-448A-88A9-E73F190DF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3A1084-CCFD-409C-AC63-779E5CAF3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870BC9-FC1A-4A9B-BDD0-70418F756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73366-3628-4713-88E6-23E5F0F943FD}"/>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8" name="Footer Placeholder 7">
            <a:extLst>
              <a:ext uri="{FF2B5EF4-FFF2-40B4-BE49-F238E27FC236}">
                <a16:creationId xmlns:a16="http://schemas.microsoft.com/office/drawing/2014/main" id="{8E1398DE-E251-4303-90F7-B1E741CA89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5E9792-394A-4157-82AB-F930B9A8335A}"/>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0590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B8DE-ED14-4DE2-820E-83EA380D07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1712C-D27D-41E6-998C-588F8F7DC62D}"/>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4" name="Footer Placeholder 3">
            <a:extLst>
              <a:ext uri="{FF2B5EF4-FFF2-40B4-BE49-F238E27FC236}">
                <a16:creationId xmlns:a16="http://schemas.microsoft.com/office/drawing/2014/main" id="{6D59A92E-E6C9-4878-881A-5D97F0836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A9A0D-10F4-4885-98F0-2A80DB2662FE}"/>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35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AE981-C64A-44C9-A3AE-23B88640C609}"/>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3" name="Footer Placeholder 2">
            <a:extLst>
              <a:ext uri="{FF2B5EF4-FFF2-40B4-BE49-F238E27FC236}">
                <a16:creationId xmlns:a16="http://schemas.microsoft.com/office/drawing/2014/main" id="{DE510A94-1056-49B5-BBB2-4B13EF09E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4C6810-EF7B-4214-94A4-4E43C8A0A7BB}"/>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7941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0E5C-0C7F-4251-BB08-44770BE48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1DD4D-DADD-41CD-B183-58A8FEABF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EB434-0FFF-451F-B69C-AF268D191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52AD5-FDB4-464D-AB07-7105CB2A95E8}"/>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6" name="Footer Placeholder 5">
            <a:extLst>
              <a:ext uri="{FF2B5EF4-FFF2-40B4-BE49-F238E27FC236}">
                <a16:creationId xmlns:a16="http://schemas.microsoft.com/office/drawing/2014/main" id="{DB94187A-748B-4654-B857-4C20FD5C3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6E6B2-F5EF-4299-BC7A-4886036C37F6}"/>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34310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4CB1-49B5-4CA9-A1EA-6E7F3BE8D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DEB65-0B10-4C7B-A09A-C7F292E7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4DEEC-FB04-42D9-9F9D-C76759EF3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FABAC-0196-47B3-9FD8-417FAC178D38}"/>
              </a:ext>
            </a:extLst>
          </p:cNvPr>
          <p:cNvSpPr>
            <a:spLocks noGrp="1"/>
          </p:cNvSpPr>
          <p:nvPr>
            <p:ph type="dt" sz="half" idx="10"/>
          </p:nvPr>
        </p:nvSpPr>
        <p:spPr/>
        <p:txBody>
          <a:bodyPr/>
          <a:lstStyle/>
          <a:p>
            <a:fld id="{DFA429E4-E4A0-4FCB-B57B-5790209CB571}" type="datetimeFigureOut">
              <a:rPr lang="en-US" smtClean="0"/>
              <a:t>8/7/2019</a:t>
            </a:fld>
            <a:endParaRPr lang="en-US"/>
          </a:p>
        </p:txBody>
      </p:sp>
      <p:sp>
        <p:nvSpPr>
          <p:cNvPr id="6" name="Footer Placeholder 5">
            <a:extLst>
              <a:ext uri="{FF2B5EF4-FFF2-40B4-BE49-F238E27FC236}">
                <a16:creationId xmlns:a16="http://schemas.microsoft.com/office/drawing/2014/main" id="{8EC74017-06BB-4C47-948A-F72D64D88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F8E97-3FBE-4FBA-88A5-94833742FD27}"/>
              </a:ext>
            </a:extLst>
          </p:cNvPr>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74637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2792A-731A-414C-868D-0D89932E2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20374-74BF-4DAB-B1FC-2AC24282A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C47EE-2DA0-4F1D-AB4A-E93EFA832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429E4-E4A0-4FCB-B57B-5790209CB571}" type="datetimeFigureOut">
              <a:rPr lang="en-US" smtClean="0"/>
              <a:t>8/7/2019</a:t>
            </a:fld>
            <a:endParaRPr lang="en-US"/>
          </a:p>
        </p:txBody>
      </p:sp>
      <p:sp>
        <p:nvSpPr>
          <p:cNvPr id="5" name="Footer Placeholder 4">
            <a:extLst>
              <a:ext uri="{FF2B5EF4-FFF2-40B4-BE49-F238E27FC236}">
                <a16:creationId xmlns:a16="http://schemas.microsoft.com/office/drawing/2014/main" id="{287A1766-9DCC-4DD7-9354-9BD7BA6E3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6C8689-F027-4000-9AD8-93F65FD6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38262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2526130" y="282258"/>
            <a:ext cx="3147762" cy="38766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RoguelikeObject</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string 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string description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stackSize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maxStackSize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 value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List&lt;string&gt; tags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enum</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Sprite </a:t>
            </a:r>
            <a:r>
              <a:rPr kumimoji="0" lang="en-US" altLang="en-US" sz="11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itemSprite</a:t>
            </a:r>
            <a:endPar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ea typeface="Calibri" panose="020F0502020204030204" pitchFamily="34" charset="0"/>
                <a:cs typeface="Times New Roman" panose="02020603050405020304" pitchFamily="18" charset="0"/>
              </a:rPr>
              <a:t>+ bool exposed</a:t>
            </a:r>
            <a:endPar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11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SpriteRenderer</a:t>
            </a: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11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Dropped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eaLnBrk="0" fontAlgn="base" hangingPunct="0">
              <a:spcBef>
                <a:spcPct val="0"/>
              </a:spcBef>
              <a:spcAft>
                <a:spcPct val="0"/>
              </a:spcAft>
            </a:pPr>
            <a:r>
              <a:rPr kumimoji="0" lang="en-US" altLang="en-US" sz="1100" b="0" i="0" u="none" strike="sng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Obtain</a:t>
            </a:r>
            <a:r>
              <a:rPr kumimoji="0" lang="en-US" altLang="en-US" sz="1100" b="0" i="0" u="non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(now handled by the exposed property)</a:t>
            </a:r>
          </a:p>
          <a:p>
            <a:pPr lvl="0" eaLnBrk="0" fontAlgn="base" hangingPunct="0">
              <a:spcBef>
                <a:spcPct val="0"/>
              </a:spcBef>
              <a:spcAft>
                <a:spcPct val="0"/>
              </a:spcAft>
            </a:pPr>
            <a:r>
              <a:rPr kumimoji="0" lang="en-US" altLang="en-US" sz="1100" b="0" i="0" u="none" strike="sng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Drop</a:t>
            </a:r>
            <a:r>
              <a:rPr kumimoji="0" lang="en-US" altLang="en-US" sz="1100" b="0" i="0" u="non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latin typeface="Calibri" panose="020F0502020204030204" pitchFamily="34" charset="0"/>
                <a:ea typeface="Calibri" panose="020F0502020204030204" pitchFamily="34" charset="0"/>
                <a:cs typeface="Times New Roman" panose="02020603050405020304" pitchFamily="18" charset="0"/>
              </a:rPr>
              <a:t>(now handled by the exposed property)</a:t>
            </a:r>
            <a:endParaRPr kumimoji="0" lang="en-US" altLang="en-US" sz="800" b="0" i="0" u="none" strike="sng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sng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sng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SetStackSize</a:t>
            </a:r>
            <a:r>
              <a:rPr kumimoji="0" lang="en-US" altLang="en-US" sz="1100" b="0" i="0" u="non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(now handled by a property)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GetFinalName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6529237" y="399733"/>
            <a:ext cx="1438275" cy="1381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WorldObject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bool placed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health</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Place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9569617" y="399733"/>
            <a:ext cx="14382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9665870" y="2681923"/>
            <a:ext cx="14382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Floor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2544675" y="5098900"/>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Armor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6105374" y="3406456"/>
            <a:ext cx="1695450" cy="7524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Unit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5673892" y="1090296"/>
            <a:ext cx="855345" cy="1130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7967512" y="1090296"/>
            <a:ext cx="1698358" cy="1886902"/>
          </a:xfrm>
          <a:prstGeom prst="bentConnector3">
            <a:avLst>
              <a:gd name="adj1" fmla="val 257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7967512" y="695008"/>
            <a:ext cx="1602105" cy="395288"/>
          </a:xfrm>
          <a:prstGeom prst="bentConnector3">
            <a:avLst>
              <a:gd name="adj1" fmla="val 271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5400000">
            <a:off x="6287938" y="2446019"/>
            <a:ext cx="1625598" cy="295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3367083" y="5098899"/>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Weapon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4189492" y="5098899"/>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Gold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3038849" y="4037738"/>
            <a:ext cx="939968" cy="1182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3450054" y="4448941"/>
            <a:ext cx="939967" cy="359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16200000" flipH="1">
            <a:off x="3861258" y="4397685"/>
            <a:ext cx="939967" cy="462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200398" y="282258"/>
            <a:ext cx="2230482" cy="2479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StaticVariables</a:t>
            </a:r>
            <a:endParaRPr kumimoji="0" lang="en-US" altLang="en-US" sz="11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FF0000"/>
                </a:solidFill>
                <a:latin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000"/>
                </a:solidFill>
                <a:effectLst/>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effectLst/>
              </a:rPr>
              <a:t>For now, avoid using this to potentially allow for custom objects to be quickly created.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8527582" y="1341913"/>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WallSnappable</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Walls that have sprites that snap to each other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3" name="Connector: Elbow 52">
            <a:extLst>
              <a:ext uri="{FF2B5EF4-FFF2-40B4-BE49-F238E27FC236}">
                <a16:creationId xmlns:a16="http://schemas.microsoft.com/office/drawing/2014/main" id="{1E62E30A-61AF-4C85-B810-62E2D00DF92D}"/>
              </a:ext>
            </a:extLst>
          </p:cNvPr>
          <p:cNvCxnSpPr>
            <a:stCxn id="6" idx="2"/>
            <a:endCxn id="51" idx="0"/>
          </p:cNvCxnSpPr>
          <p:nvPr/>
        </p:nvCxnSpPr>
        <p:spPr>
          <a:xfrm rot="5400000">
            <a:off x="9615735" y="668893"/>
            <a:ext cx="351630" cy="9944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8850479" y="3512186"/>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Floor</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Snappable</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F</a:t>
            </a: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loors that have sprites that snap to each other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7" name="Connector: Elbow 56">
            <a:extLst>
              <a:ext uri="{FF2B5EF4-FFF2-40B4-BE49-F238E27FC236}">
                <a16:creationId xmlns:a16="http://schemas.microsoft.com/office/drawing/2014/main" id="{410F9EC9-1A3D-4A92-8881-A7001F749C21}"/>
              </a:ext>
            </a:extLst>
          </p:cNvPr>
          <p:cNvCxnSpPr>
            <a:stCxn id="7" idx="2"/>
            <a:endCxn id="55" idx="0"/>
          </p:cNvCxnSpPr>
          <p:nvPr/>
        </p:nvCxnSpPr>
        <p:spPr>
          <a:xfrm rot="5400000">
            <a:off x="9881269" y="3008446"/>
            <a:ext cx="239713" cy="767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0512592" y="3512185"/>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Pit</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Snappable</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Pits that have sprites that snap to each other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0712325" y="2945155"/>
            <a:ext cx="239712" cy="8943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0288755" y="1341913"/>
            <a:ext cx="1533525"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FenceSnappable</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Walls that have sprites that snap to each other but in a fence fashion.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0496321" y="782716"/>
            <a:ext cx="351630" cy="7667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197</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9</cp:revision>
  <dcterms:created xsi:type="dcterms:W3CDTF">2019-08-07T04:35:25Z</dcterms:created>
  <dcterms:modified xsi:type="dcterms:W3CDTF">2019-08-07T06:44:55Z</dcterms:modified>
</cp:coreProperties>
</file>