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8/8/2019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2330865" y="2743836"/>
            <a:ext cx="4879560" cy="38766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RoguelikeObject</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string name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string description</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stackSize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maxStackSize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int value</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List&lt;string&gt; tags (</a:t>
            </a:r>
            <a:r>
              <a:rPr lang="en-US" altLang="en-US" sz="1100" dirty="0" err="1">
                <a:latin typeface="Calibri" panose="020F0502020204030204" pitchFamily="34" charset="0"/>
                <a:ea typeface="Calibri" panose="020F0502020204030204" pitchFamily="34" charset="0"/>
                <a:cs typeface="Times New Roman" panose="02020603050405020304" pitchFamily="18" charset="0"/>
              </a:rPr>
              <a:t>enum</a:t>
            </a: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endParaRPr lang="en-US" altLang="en-US" sz="8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bool exposed</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t>- Dropped</a:t>
            </a: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a:p>
            <a:pPr eaLnBrk="0" fontAlgn="base" hangingPunct="0">
              <a:spcBef>
                <a:spcPct val="0"/>
              </a:spcBef>
              <a:spcAft>
                <a:spcPct val="0"/>
              </a:spcAft>
            </a:pPr>
            <a:r>
              <a:rPr lang="en-US" altLang="en-US" sz="1100" strike="sngStrike" dirty="0">
                <a:latin typeface="Calibri" panose="020F0502020204030204" pitchFamily="34" charset="0"/>
                <a:ea typeface="Calibri" panose="020F0502020204030204" pitchFamily="34" charset="0"/>
                <a:cs typeface="Times New Roman" panose="02020603050405020304" pitchFamily="18" charset="0"/>
              </a:rPr>
              <a:t>+ Obtain</a:t>
            </a:r>
            <a:r>
              <a:rPr lang="en-US" altLang="en-US" sz="1100" dirty="0">
                <a:latin typeface="Calibri" panose="020F0502020204030204" pitchFamily="34" charset="0"/>
                <a:ea typeface="Calibri" panose="020F0502020204030204" pitchFamily="34" charset="0"/>
                <a:cs typeface="Times New Roman" panose="02020603050405020304" pitchFamily="18" charset="0"/>
              </a:rPr>
              <a:t> (now handled by the exposed property)</a:t>
            </a:r>
          </a:p>
          <a:p>
            <a:pPr lvl="0" eaLnBrk="0" fontAlgn="base" hangingPunct="0">
              <a:spcBef>
                <a:spcPct val="0"/>
              </a:spcBef>
              <a:spcAft>
                <a:spcPct val="0"/>
              </a:spcAft>
            </a:pPr>
            <a:r>
              <a:rPr lang="en-US" altLang="en-US" sz="1100" strike="sngStrike" dirty="0">
                <a:latin typeface="Calibri" panose="020F0502020204030204" pitchFamily="34" charset="0"/>
                <a:ea typeface="Calibri" panose="020F0502020204030204" pitchFamily="34" charset="0"/>
                <a:cs typeface="Times New Roman" panose="02020603050405020304" pitchFamily="18" charset="0"/>
              </a:rPr>
              <a:t>+ Drop</a:t>
            </a:r>
            <a:r>
              <a:rPr lang="en-US" altLang="en-US" sz="1100" dirty="0">
                <a:latin typeface="Calibri" panose="020F0502020204030204" pitchFamily="34" charset="0"/>
                <a:ea typeface="Calibri" panose="020F0502020204030204" pitchFamily="34" charset="0"/>
                <a:cs typeface="Times New Roman" panose="02020603050405020304" pitchFamily="18" charset="0"/>
              </a:rPr>
              <a:t> (now handled by the exposed property)</a:t>
            </a:r>
            <a:endParaRPr lang="en-US" altLang="en-US" sz="800" strike="sngStrike" dirty="0"/>
          </a:p>
          <a:p>
            <a:pPr defTabSz="914400" eaLnBrk="0" fontAlgn="base" hangingPunct="0">
              <a:spcBef>
                <a:spcPct val="0"/>
              </a:spcBef>
              <a:spcAft>
                <a:spcPct val="0"/>
              </a:spcAft>
            </a:pPr>
            <a:r>
              <a:rPr lang="en-US" altLang="en-US" sz="1100" strike="sngStrike" dirty="0">
                <a:latin typeface="Calibri" panose="020F0502020204030204" pitchFamily="34" charset="0"/>
                <a:ea typeface="Calibri" panose="020F0502020204030204" pitchFamily="34" charset="0"/>
                <a:cs typeface="Times New Roman" panose="02020603050405020304" pitchFamily="18" charset="0"/>
              </a:rPr>
              <a:t>+ </a:t>
            </a:r>
            <a:r>
              <a:rPr lang="en-US" altLang="en-US" sz="1100" strike="sngStrike" dirty="0" err="1">
                <a:latin typeface="Calibri" panose="020F0502020204030204" pitchFamily="34" charset="0"/>
                <a:ea typeface="Calibri" panose="020F0502020204030204" pitchFamily="34" charset="0"/>
                <a:cs typeface="Times New Roman" panose="02020603050405020304" pitchFamily="18" charset="0"/>
              </a:rPr>
              <a:t>SetStackSize</a:t>
            </a:r>
            <a:r>
              <a:rPr lang="en-US" altLang="en-US" sz="1100" dirty="0">
                <a:latin typeface="Calibri" panose="020F0502020204030204" pitchFamily="34" charset="0"/>
                <a:ea typeface="Calibri" panose="020F0502020204030204" pitchFamily="34" charset="0"/>
                <a:cs typeface="Times New Roman" panose="02020603050405020304" pitchFamily="18" charset="0"/>
              </a:rPr>
              <a:t> (now handled by a property)</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string </a:t>
            </a:r>
            <a:r>
              <a:rPr lang="en-US" altLang="en-US" sz="1100" dirty="0" err="1">
                <a:latin typeface="Calibri" panose="020F0502020204030204" pitchFamily="34" charset="0"/>
                <a:cs typeface="Times New Roman" panose="02020603050405020304" pitchFamily="18" charset="0"/>
              </a:rPr>
              <a:t>GetFinalName</a:t>
            </a: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virtual bool </a:t>
            </a:r>
            <a:r>
              <a:rPr lang="en-US" altLang="en-US" sz="1100" dirty="0" err="1">
                <a:latin typeface="Calibri" panose="020F0502020204030204" pitchFamily="34" charset="0"/>
                <a:cs typeface="Times New Roman" panose="02020603050405020304" pitchFamily="18" charset="0"/>
              </a:rPr>
              <a:t>DestroyObject</a:t>
            </a:r>
            <a:r>
              <a:rPr lang="en-US" altLang="en-US" sz="1100" dirty="0">
                <a:latin typeface="Calibri" panose="020F0502020204030204" pitchFamily="34" charset="0"/>
                <a:cs typeface="Times New Roman" panose="02020603050405020304" pitchFamily="18" charset="0"/>
              </a:rPr>
              <a:t>();</a:t>
            </a:r>
            <a:endParaRPr lang="en-US" altLang="en-US" sz="800" dirty="0"/>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172449" y="2556669"/>
            <a:ext cx="4391025" cy="36839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WorldObject</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bool placed</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health</a:t>
            </a:r>
            <a:endParaRPr lang="en-US" altLang="en-US" sz="800" dirty="0"/>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 Place</a:t>
            </a:r>
            <a:endParaRPr lang="en-US" altLang="en-US" dirty="0">
              <a:latin typeface="Arial" panose="020B060402020202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800" dirty="0">
                <a:latin typeface="Arial" panose="020B0604020202020204" pitchFamily="34" charset="0"/>
                <a:cs typeface="Times New Roman" panose="02020603050405020304" pitchFamily="18" charset="0"/>
              </a:rPr>
              <a:t>--------</a:t>
            </a:r>
          </a:p>
          <a:p>
            <a:pPr defTabSz="914400" eaLnBrk="0" fontAlgn="base" hangingPunct="0">
              <a:spcBef>
                <a:spcPct val="0"/>
              </a:spcBef>
              <a:spcAft>
                <a:spcPct val="0"/>
              </a:spcAft>
            </a:pPr>
            <a:r>
              <a:rPr lang="en-US" altLang="en-US" sz="800" dirty="0">
                <a:latin typeface="Arial" panose="020B0604020202020204" pitchFamily="34" charset="0"/>
                <a:cs typeface="Times New Roman" panose="02020603050405020304" pitchFamily="18" charset="0"/>
              </a:rPr>
              <a:t>Abstract bool </a:t>
            </a:r>
            <a:r>
              <a:rPr lang="en-US" altLang="en-US" sz="800" dirty="0" err="1">
                <a:latin typeface="Arial" panose="020B0604020202020204" pitchFamily="34" charset="0"/>
                <a:cs typeface="Times New Roman" panose="02020603050405020304" pitchFamily="18" charset="0"/>
              </a:rPr>
              <a:t>isSpaceFree</a:t>
            </a:r>
            <a:r>
              <a:rPr lang="en-US" altLang="en-US" sz="800" dirty="0">
                <a:latin typeface="Arial" panose="020B0604020202020204" pitchFamily="34" charset="0"/>
                <a:cs typeface="Times New Roman" panose="02020603050405020304" pitchFamily="18" charset="0"/>
              </a:rPr>
              <a:t>(Vector2 position)</a:t>
            </a:r>
          </a:p>
          <a:p>
            <a:pPr defTabSz="914400" eaLnBrk="0" fontAlgn="base" hangingPunct="0">
              <a:spcBef>
                <a:spcPct val="0"/>
              </a:spcBef>
              <a:spcAft>
                <a:spcPct val="0"/>
              </a:spcAft>
            </a:pPr>
            <a:endParaRPr lang="en-US" altLang="en-US" sz="8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4546038" y="1676724"/>
            <a:ext cx="14382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Wall</a:t>
            </a:r>
            <a:endParaRPr lang="en-US" altLang="en-US" sz="800"/>
          </a:p>
          <a:p>
            <a:pPr defTabSz="914400" eaLnBrk="0" fontAlgn="base" hangingPunct="0">
              <a:spcBef>
                <a:spcPct val="0"/>
              </a:spcBef>
              <a:spcAft>
                <a:spcPct val="0"/>
              </a:spcAft>
            </a:pPr>
            <a:endParaRPr lang="en-US" altLang="en-US" sz="1800">
              <a:latin typeface="Arial" panose="020B0604020202020204" pitchFamily="34" charset="0"/>
            </a:endParaRPr>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4547042" y="6240609"/>
            <a:ext cx="143827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Floor</a:t>
            </a:r>
            <a:endParaRPr lang="en-US" altLang="en-US" sz="800"/>
          </a:p>
          <a:p>
            <a:pPr defTabSz="914400" eaLnBrk="0" fontAlgn="base" hangingPunct="0">
              <a:spcBef>
                <a:spcPct val="0"/>
              </a:spcBef>
              <a:spcAft>
                <a:spcPct val="0"/>
              </a:spcAft>
            </a:pPr>
            <a:endParaRPr lang="en-US" altLang="en-US" sz="1800">
              <a:latin typeface="Arial" panose="020B0604020202020204" pitchFamily="34" charset="0"/>
            </a:endParaRP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749210" y="7577157"/>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10191599" y="7782074"/>
            <a:ext cx="1695450" cy="7524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a:latin typeface="Calibri" panose="020F0502020204030204" pitchFamily="34" charset="0"/>
                <a:ea typeface="Calibri" panose="020F0502020204030204" pitchFamily="34" charset="0"/>
                <a:cs typeface="Times New Roman" panose="02020603050405020304" pitchFamily="18" charset="0"/>
              </a:rPr>
              <a:t>Unit</a:t>
            </a:r>
            <a:endParaRPr lang="en-US" altLang="en-US" sz="800"/>
          </a:p>
          <a:p>
            <a:pPr defTabSz="914400" eaLnBrk="0" fontAlgn="base" hangingPunct="0">
              <a:spcBef>
                <a:spcPct val="0"/>
              </a:spcBef>
              <a:spcAft>
                <a:spcPct val="0"/>
              </a:spcAft>
            </a:pPr>
            <a:endParaRPr lang="en-US" altLang="en-US" sz="1800">
              <a:latin typeface="Arial" panose="020B0604020202020204" pitchFamily="34" charset="0"/>
            </a:endParaRPr>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7210425" y="4398639"/>
            <a:ext cx="962024" cy="283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2563474" y="4398639"/>
            <a:ext cx="1983568" cy="2137245"/>
          </a:xfrm>
          <a:prstGeom prst="bentConnector3">
            <a:avLst>
              <a:gd name="adj1" fmla="val 16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2563474" y="1971999"/>
            <a:ext cx="1982564" cy="2426640"/>
          </a:xfrm>
          <a:prstGeom prst="bentConnector3">
            <a:avLst>
              <a:gd name="adj1" fmla="val 163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16200000" flipH="1">
            <a:off x="9932911" y="6675660"/>
            <a:ext cx="1541465" cy="6713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868147" y="7572413"/>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3132907" y="7562926"/>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Gold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2468094" y="5274605"/>
            <a:ext cx="956647" cy="36484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3029935" y="5831702"/>
            <a:ext cx="951903" cy="2529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667058" y="6459339"/>
            <a:ext cx="942416" cy="12647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260557" y="3120626"/>
            <a:ext cx="1846093"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297714" y="2153164"/>
            <a:ext cx="853352" cy="1081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3731651" y="7070873"/>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FloorSnappable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Floors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7" name="Connector: Elbow 56">
            <a:extLst>
              <a:ext uri="{FF2B5EF4-FFF2-40B4-BE49-F238E27FC236}">
                <a16:creationId xmlns:a16="http://schemas.microsoft.com/office/drawing/2014/main" id="{410F9EC9-1A3D-4A92-8881-A7001F749C21}"/>
              </a:ext>
            </a:extLst>
          </p:cNvPr>
          <p:cNvCxnSpPr>
            <a:stCxn id="7" idx="2"/>
            <a:endCxn id="55" idx="0"/>
          </p:cNvCxnSpPr>
          <p:nvPr/>
        </p:nvCxnSpPr>
        <p:spPr>
          <a:xfrm rot="5400000">
            <a:off x="14762441" y="6567132"/>
            <a:ext cx="239713" cy="767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393764" y="7070872"/>
            <a:ext cx="1533525" cy="711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PitSnappable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Pits that have sprites that snap to each other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593496" y="6503842"/>
            <a:ext cx="239712" cy="8943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120626"/>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FenceSnappable</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5642271" y="1890179"/>
            <a:ext cx="853352" cy="16075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4457162" y="7558237"/>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endCxn id="56" idx="0"/>
          </p:cNvCxnSpPr>
          <p:nvPr/>
        </p:nvCxnSpPr>
        <p:spPr>
          <a:xfrm rot="16200000" flipH="1">
            <a:off x="4331530" y="7059626"/>
            <a:ext cx="937726" cy="59496"/>
          </a:xfrm>
          <a:prstGeom prst="bentConnector3">
            <a:avLst>
              <a:gd name="adj1" fmla="val 5101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TotalTime>
  <Words>213</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11</cp:revision>
  <dcterms:created xsi:type="dcterms:W3CDTF">2019-08-07T04:35:25Z</dcterms:created>
  <dcterms:modified xsi:type="dcterms:W3CDTF">2019-08-09T02:24:42Z</dcterms:modified>
</cp:coreProperties>
</file>