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35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1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1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7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6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1F61-D47F-40FA-857E-B03A0BC50A00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63A7C450-A75C-7CC3-D315-D9256D5533E8}"/>
              </a:ext>
            </a:extLst>
          </p:cNvPr>
          <p:cNvSpPr/>
          <p:nvPr/>
        </p:nvSpPr>
        <p:spPr>
          <a:xfrm>
            <a:off x="498475" y="3008652"/>
            <a:ext cx="23387051" cy="9685546"/>
          </a:xfrm>
          <a:prstGeom prst="roundRect">
            <a:avLst/>
          </a:prstGeom>
          <a:solidFill>
            <a:srgbClr val="80CDEE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B01682A7-57CB-32CA-D7F1-E30D201EEBC2}"/>
              </a:ext>
            </a:extLst>
          </p:cNvPr>
          <p:cNvSpPr/>
          <p:nvPr/>
        </p:nvSpPr>
        <p:spPr>
          <a:xfrm>
            <a:off x="704850" y="4202450"/>
            <a:ext cx="22993350" cy="8173392"/>
          </a:xfrm>
          <a:prstGeom prst="roundRect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9A74AF69-5B84-3DDB-72E5-CE4CB3B1FFE2}"/>
              </a:ext>
            </a:extLst>
          </p:cNvPr>
          <p:cNvSpPr/>
          <p:nvPr/>
        </p:nvSpPr>
        <p:spPr>
          <a:xfrm>
            <a:off x="92964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7427DECA-7615-0F79-571A-392935625027}"/>
              </a:ext>
            </a:extLst>
          </p:cNvPr>
          <p:cNvSpPr/>
          <p:nvPr/>
        </p:nvSpPr>
        <p:spPr>
          <a:xfrm>
            <a:off x="3488531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5821D339-1C17-4D16-7F15-DA37C2361E01}"/>
              </a:ext>
            </a:extLst>
          </p:cNvPr>
          <p:cNvSpPr/>
          <p:nvPr/>
        </p:nvSpPr>
        <p:spPr>
          <a:xfrm>
            <a:off x="6047422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Assembly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9534178F-FA1D-2E2E-BF99-7BC08C5D317A}"/>
              </a:ext>
            </a:extLst>
          </p:cNvPr>
          <p:cNvSpPr/>
          <p:nvPr/>
        </p:nvSpPr>
        <p:spPr>
          <a:xfrm>
            <a:off x="8606313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3F3DDFC9-1591-E1EF-89FB-F483DB0C8181}"/>
              </a:ext>
            </a:extLst>
          </p:cNvPr>
          <p:cNvSpPr/>
          <p:nvPr/>
        </p:nvSpPr>
        <p:spPr>
          <a:xfrm>
            <a:off x="11165204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Interaction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1AA0761D-F9AA-0CEB-E0AE-8D811B69A768}"/>
              </a:ext>
            </a:extLst>
          </p:cNvPr>
          <p:cNvSpPr/>
          <p:nvPr/>
        </p:nvSpPr>
        <p:spPr>
          <a:xfrm>
            <a:off x="13724095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DF205715-931C-08D1-2AEA-87B658B8A77E}"/>
              </a:ext>
            </a:extLst>
          </p:cNvPr>
          <p:cNvSpPr/>
          <p:nvPr/>
        </p:nvSpPr>
        <p:spPr>
          <a:xfrm>
            <a:off x="16282986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Mesh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7BD6CB7A-C637-95A4-EF3B-C4FC7CCCFB56}"/>
              </a:ext>
            </a:extLst>
          </p:cNvPr>
          <p:cNvSpPr/>
          <p:nvPr/>
        </p:nvSpPr>
        <p:spPr>
          <a:xfrm>
            <a:off x="18841877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Job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0471D9C5-E2B7-E03C-CFBB-3DDE0C1F0A13}"/>
              </a:ext>
            </a:extLst>
          </p:cNvPr>
          <p:cNvSpPr/>
          <p:nvPr/>
        </p:nvSpPr>
        <p:spPr>
          <a:xfrm>
            <a:off x="2140077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Visualization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6D020637-091D-B450-60A3-314A12144246}"/>
              </a:ext>
            </a:extLst>
          </p:cNvPr>
          <p:cNvCxnSpPr>
            <a:stCxn id="108" idx="3"/>
            <a:endCxn id="109" idx="1"/>
          </p:cNvCxnSpPr>
          <p:nvPr/>
        </p:nvCxnSpPr>
        <p:spPr>
          <a:xfrm>
            <a:off x="2941320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F01EE86-07E0-6DA0-B692-94264D35FB41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5500211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6F98E03D-5AB9-DC31-C7EB-2D502F438590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059102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806E5D97-F7C6-A8DE-8D45-69DFBC5D5CCA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>
            <a:off x="10617993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7466E06-9072-5254-AAAE-9A1E56C455B6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13176884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2DABC627-C594-4464-0CBA-238816D85ADB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35775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95BB89F2-30CA-7431-9989-29CEECB6A55B}"/>
              </a:ext>
            </a:extLst>
          </p:cNvPr>
          <p:cNvCxnSpPr>
            <a:cxnSpLocks/>
            <a:stCxn id="114" idx="3"/>
            <a:endCxn id="115" idx="1"/>
          </p:cNvCxnSpPr>
          <p:nvPr/>
        </p:nvCxnSpPr>
        <p:spPr>
          <a:xfrm>
            <a:off x="18294666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9B22CE37-84B8-CFF3-AB4E-9D99C27CBC02}"/>
              </a:ext>
            </a:extLst>
          </p:cNvPr>
          <p:cNvCxnSpPr>
            <a:cxnSpLocks/>
          </p:cNvCxnSpPr>
          <p:nvPr/>
        </p:nvCxnSpPr>
        <p:spPr>
          <a:xfrm>
            <a:off x="20853557" y="7396405"/>
            <a:ext cx="5472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2A42091-C998-E07B-085C-F9F4DAB01007}"/>
              </a:ext>
            </a:extLst>
          </p:cNvPr>
          <p:cNvSpPr/>
          <p:nvPr/>
        </p:nvSpPr>
        <p:spPr>
          <a:xfrm>
            <a:off x="11407140" y="4328644"/>
            <a:ext cx="156972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Model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FBFB67D-189A-3EC6-884B-3F0CCDE7EA71}"/>
              </a:ext>
            </a:extLst>
          </p:cNvPr>
          <p:cNvSpPr/>
          <p:nvPr/>
        </p:nvSpPr>
        <p:spPr>
          <a:xfrm>
            <a:off x="9269264" y="5204297"/>
            <a:ext cx="192920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Part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A8B33F6-7D31-E98C-5232-E7ADE523A367}"/>
              </a:ext>
            </a:extLst>
          </p:cNvPr>
          <p:cNvSpPr/>
          <p:nvPr/>
        </p:nvSpPr>
        <p:spPr>
          <a:xfrm>
            <a:off x="10738973" y="3092408"/>
            <a:ext cx="2906054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Abaqus/CAE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*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.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cae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E933ACD2-9E75-C55A-C810-E7372DE4BCD9}"/>
              </a:ext>
            </a:extLst>
          </p:cNvPr>
          <p:cNvSpPr/>
          <p:nvPr/>
        </p:nvSpPr>
        <p:spPr>
          <a:xfrm>
            <a:off x="20853557" y="7216405"/>
            <a:ext cx="540000" cy="360000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A6F6B670-9825-7119-4F5E-AC48E27F2D64}"/>
              </a:ext>
            </a:extLst>
          </p:cNvPr>
          <p:cNvSpPr/>
          <p:nvPr/>
        </p:nvSpPr>
        <p:spPr>
          <a:xfrm>
            <a:off x="844548" y="6405812"/>
            <a:ext cx="4697575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27CCB7D6-62C5-B0D3-3CA5-660C5ACAE113}"/>
              </a:ext>
            </a:extLst>
          </p:cNvPr>
          <p:cNvSpPr/>
          <p:nvPr/>
        </p:nvSpPr>
        <p:spPr>
          <a:xfrm>
            <a:off x="16127373" y="6405812"/>
            <a:ext cx="2250876" cy="1986974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F5574288-35CD-D5AE-C784-744650DFD60B}"/>
              </a:ext>
            </a:extLst>
          </p:cNvPr>
          <p:cNvSpPr/>
          <p:nvPr/>
        </p:nvSpPr>
        <p:spPr>
          <a:xfrm>
            <a:off x="5918913" y="6405812"/>
            <a:ext cx="9911637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32DF13BC-F233-168D-F4B3-C9CFE8286810}"/>
              </a:ext>
            </a:extLst>
          </p:cNvPr>
          <p:cNvSpPr/>
          <p:nvPr/>
        </p:nvSpPr>
        <p:spPr>
          <a:xfrm>
            <a:off x="18663999" y="6405812"/>
            <a:ext cx="4860090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227F648-E425-AF1E-7CB2-139343EDE0FC}"/>
              </a:ext>
            </a:extLst>
          </p:cNvPr>
          <p:cNvSpPr/>
          <p:nvPr/>
        </p:nvSpPr>
        <p:spPr>
          <a:xfrm>
            <a:off x="14671516" y="5194334"/>
            <a:ext cx="269724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Assembly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FEF96D7-9164-E988-2AD9-A4A70CC68CF7}"/>
              </a:ext>
            </a:extLst>
          </p:cNvPr>
          <p:cNvSpPr/>
          <p:nvPr/>
        </p:nvSpPr>
        <p:spPr>
          <a:xfrm>
            <a:off x="3015863" y="8641976"/>
            <a:ext cx="2960188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Material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 Assignment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154FD23-0A5C-C53A-B6F1-52F3D3E379F4}"/>
              </a:ext>
            </a:extLst>
          </p:cNvPr>
          <p:cNvSpPr/>
          <p:nvPr/>
        </p:nvSpPr>
        <p:spPr>
          <a:xfrm>
            <a:off x="6176479" y="8641976"/>
            <a:ext cx="174989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Instance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6" name="弧形 135">
            <a:extLst>
              <a:ext uri="{FF2B5EF4-FFF2-40B4-BE49-F238E27FC236}">
                <a16:creationId xmlns:a16="http://schemas.microsoft.com/office/drawing/2014/main" id="{1CD9FBD0-647D-584B-F01C-DA95D956BE96}"/>
              </a:ext>
            </a:extLst>
          </p:cNvPr>
          <p:cNvSpPr/>
          <p:nvPr/>
        </p:nvSpPr>
        <p:spPr>
          <a:xfrm>
            <a:off x="3214925" y="5824305"/>
            <a:ext cx="14037886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7" name="弧形 136">
            <a:extLst>
              <a:ext uri="{FF2B5EF4-FFF2-40B4-BE49-F238E27FC236}">
                <a16:creationId xmlns:a16="http://schemas.microsoft.com/office/drawing/2014/main" id="{2759A2BF-2024-B7B5-1B22-1424DBD9BA4C}"/>
              </a:ext>
            </a:extLst>
          </p:cNvPr>
          <p:cNvSpPr/>
          <p:nvPr/>
        </p:nvSpPr>
        <p:spPr>
          <a:xfrm>
            <a:off x="10871200" y="5824305"/>
            <a:ext cx="10297875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6A6AEA-2C5E-106D-81D2-5ED047F24FD8}"/>
              </a:ext>
            </a:extLst>
          </p:cNvPr>
          <p:cNvSpPr/>
          <p:nvPr/>
        </p:nvSpPr>
        <p:spPr>
          <a:xfrm>
            <a:off x="11064925" y="8641976"/>
            <a:ext cx="2205819" cy="254492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Contact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Constraint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Tie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Rigid Body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Coupling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Embedded Region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Connector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F500CCE-1EBA-D6F1-EEFC-01CBF9C9C0E4}"/>
              </a:ext>
            </a:extLst>
          </p:cNvPr>
          <p:cNvSpPr/>
          <p:nvPr/>
        </p:nvSpPr>
        <p:spPr>
          <a:xfrm>
            <a:off x="13513347" y="8641976"/>
            <a:ext cx="29839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Boundary Condition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Predefined Field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F49DDC2-1F7C-ED58-07F3-02A59F5FC657}"/>
              </a:ext>
            </a:extLst>
          </p:cNvPr>
          <p:cNvSpPr/>
          <p:nvPr/>
        </p:nvSpPr>
        <p:spPr>
          <a:xfrm>
            <a:off x="8409122" y="8641976"/>
            <a:ext cx="24028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Field Output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History Output</a:t>
            </a:r>
          </a:p>
        </p:txBody>
      </p: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51D2984F-1D37-5E91-EE69-DA7D404C024D}"/>
              </a:ext>
            </a:extLst>
          </p:cNvPr>
          <p:cNvCxnSpPr>
            <a:cxnSpLocks/>
            <a:stCxn id="109" idx="2"/>
            <a:endCxn id="134" idx="0"/>
          </p:cNvCxnSpPr>
          <p:nvPr/>
        </p:nvCxnSpPr>
        <p:spPr>
          <a:xfrm>
            <a:off x="4494371" y="7680525"/>
            <a:ext cx="1586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94D4E328-C031-1228-0FED-6408B2447C5C}"/>
              </a:ext>
            </a:extLst>
          </p:cNvPr>
          <p:cNvCxnSpPr>
            <a:cxnSpLocks/>
            <a:stCxn id="110" idx="2"/>
            <a:endCxn id="135" idx="0"/>
          </p:cNvCxnSpPr>
          <p:nvPr/>
        </p:nvCxnSpPr>
        <p:spPr>
          <a:xfrm flipH="1">
            <a:off x="7051429" y="7680525"/>
            <a:ext cx="1833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340BB1F-D780-B881-99EA-CE2952CBE1D2}"/>
              </a:ext>
            </a:extLst>
          </p:cNvPr>
          <p:cNvCxnSpPr>
            <a:cxnSpLocks/>
            <a:stCxn id="111" idx="2"/>
            <a:endCxn id="140" idx="0"/>
          </p:cNvCxnSpPr>
          <p:nvPr/>
        </p:nvCxnSpPr>
        <p:spPr>
          <a:xfrm flipH="1">
            <a:off x="9610548" y="7680525"/>
            <a:ext cx="1605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2F68904D-5A42-1C33-9627-9F27BF0891F3}"/>
              </a:ext>
            </a:extLst>
          </p:cNvPr>
          <p:cNvCxnSpPr>
            <a:cxnSpLocks/>
            <a:stCxn id="112" idx="2"/>
            <a:endCxn id="138" idx="0"/>
          </p:cNvCxnSpPr>
          <p:nvPr/>
        </p:nvCxnSpPr>
        <p:spPr>
          <a:xfrm flipH="1">
            <a:off x="12167835" y="7680525"/>
            <a:ext cx="3209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577C8FD4-325B-01F2-A535-7CEB67F0660C}"/>
              </a:ext>
            </a:extLst>
          </p:cNvPr>
          <p:cNvCxnSpPr>
            <a:cxnSpLocks/>
            <a:stCxn id="113" idx="2"/>
            <a:endCxn id="139" idx="0"/>
          </p:cNvCxnSpPr>
          <p:nvPr/>
        </p:nvCxnSpPr>
        <p:spPr>
          <a:xfrm>
            <a:off x="14729935" y="7680525"/>
            <a:ext cx="275388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CF79A8C5-0AEA-B6D1-31F8-38E5DC6C36C5}"/>
              </a:ext>
            </a:extLst>
          </p:cNvPr>
          <p:cNvGrpSpPr/>
          <p:nvPr/>
        </p:nvGrpSpPr>
        <p:grpSpPr>
          <a:xfrm>
            <a:off x="15651202" y="10374662"/>
            <a:ext cx="7242628" cy="1811889"/>
            <a:chOff x="14388535" y="11025572"/>
            <a:chExt cx="7242628" cy="1811889"/>
          </a:xfrm>
        </p:grpSpPr>
        <p:sp>
          <p:nvSpPr>
            <p:cNvPr id="147" name="矩形: 圓角 146">
              <a:extLst>
                <a:ext uri="{FF2B5EF4-FFF2-40B4-BE49-F238E27FC236}">
                  <a16:creationId xmlns:a16="http://schemas.microsoft.com/office/drawing/2014/main" id="{A63C42AB-D6CE-38A2-CB42-A2B21B886C03}"/>
                </a:ext>
              </a:extLst>
            </p:cNvPr>
            <p:cNvSpPr/>
            <p:nvPr/>
          </p:nvSpPr>
          <p:spPr>
            <a:xfrm>
              <a:off x="16889124" y="11378480"/>
              <a:ext cx="2011680" cy="56824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Solver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EBA325D-16F6-ECFC-2122-A02FEA876C7C}"/>
                </a:ext>
              </a:extLst>
            </p:cNvPr>
            <p:cNvSpPr/>
            <p:nvPr/>
          </p:nvSpPr>
          <p:spPr>
            <a:xfrm>
              <a:off x="14554200" y="11221133"/>
              <a:ext cx="170466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B343EE7-9E82-8DEF-7341-F0E2F72B218D}"/>
                </a:ext>
              </a:extLst>
            </p:cNvPr>
            <p:cNvSpPr/>
            <p:nvPr/>
          </p:nvSpPr>
          <p:spPr>
            <a:xfrm>
              <a:off x="19392845" y="11221133"/>
              <a:ext cx="201168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Output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odb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0" name="箭號: 向右 149">
              <a:extLst>
                <a:ext uri="{FF2B5EF4-FFF2-40B4-BE49-F238E27FC236}">
                  <a16:creationId xmlns:a16="http://schemas.microsoft.com/office/drawing/2014/main" id="{356A0AE1-CBEE-53DC-F90D-1F4FAFD95048}"/>
                </a:ext>
              </a:extLst>
            </p:cNvPr>
            <p:cNvSpPr/>
            <p:nvPr/>
          </p:nvSpPr>
          <p:spPr>
            <a:xfrm>
              <a:off x="16258860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1" name="箭號: 向右 150">
              <a:extLst>
                <a:ext uri="{FF2B5EF4-FFF2-40B4-BE49-F238E27FC236}">
                  <a16:creationId xmlns:a16="http://schemas.microsoft.com/office/drawing/2014/main" id="{B1D60B47-4106-016A-2D27-DE152D492DBB}"/>
                </a:ext>
              </a:extLst>
            </p:cNvPr>
            <p:cNvSpPr/>
            <p:nvPr/>
          </p:nvSpPr>
          <p:spPr>
            <a:xfrm>
              <a:off x="18762581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2" name="矩形: 圓角 151">
              <a:extLst>
                <a:ext uri="{FF2B5EF4-FFF2-40B4-BE49-F238E27FC236}">
                  <a16:creationId xmlns:a16="http://schemas.microsoft.com/office/drawing/2014/main" id="{66639670-0E1D-2A23-ED1F-C58C966F4ED1}"/>
                </a:ext>
              </a:extLst>
            </p:cNvPr>
            <p:cNvSpPr/>
            <p:nvPr/>
          </p:nvSpPr>
          <p:spPr>
            <a:xfrm>
              <a:off x="14388535" y="11025572"/>
              <a:ext cx="7242628" cy="181188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2ED41FA-006B-AE9F-0567-9BB7B5F863D7}"/>
                </a:ext>
              </a:extLst>
            </p:cNvPr>
            <p:cNvSpPr/>
            <p:nvPr/>
          </p:nvSpPr>
          <p:spPr>
            <a:xfrm>
              <a:off x="17013047" y="12057486"/>
              <a:ext cx="176383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Abaqus/Standard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Abaqus/Explicit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sp>
        <p:nvSpPr>
          <p:cNvPr id="154" name="矩形 153">
            <a:extLst>
              <a:ext uri="{FF2B5EF4-FFF2-40B4-BE49-F238E27FC236}">
                <a16:creationId xmlns:a16="http://schemas.microsoft.com/office/drawing/2014/main" id="{0D6C8A34-9990-A577-6B5F-658AD9044838}"/>
              </a:ext>
            </a:extLst>
          </p:cNvPr>
          <p:cNvSpPr/>
          <p:nvPr/>
        </p:nvSpPr>
        <p:spPr>
          <a:xfrm>
            <a:off x="1246546" y="8641976"/>
            <a:ext cx="137786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369621C3-5BF8-3554-A753-1E3DF243CC9B}"/>
              </a:ext>
            </a:extLst>
          </p:cNvPr>
          <p:cNvCxnSpPr>
            <a:cxnSpLocks/>
            <a:stCxn id="108" idx="2"/>
            <a:endCxn id="154" idx="0"/>
          </p:cNvCxnSpPr>
          <p:nvPr/>
        </p:nvCxnSpPr>
        <p:spPr>
          <a:xfrm>
            <a:off x="1935480" y="7680525"/>
            <a:ext cx="1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5AB9D192-B4BD-45C0-2715-69FAEADE3331}"/>
              </a:ext>
            </a:extLst>
          </p:cNvPr>
          <p:cNvCxnSpPr>
            <a:cxnSpLocks/>
            <a:stCxn id="128" idx="4"/>
            <a:endCxn id="152" idx="3"/>
          </p:cNvCxnSpPr>
          <p:nvPr/>
        </p:nvCxnSpPr>
        <p:spPr>
          <a:xfrm rot="16200000" flipH="1">
            <a:off x="20156592" y="8543369"/>
            <a:ext cx="3704202" cy="1770273"/>
          </a:xfrm>
          <a:prstGeom prst="bentConnector4">
            <a:avLst>
              <a:gd name="adj1" fmla="val 37771"/>
              <a:gd name="adj2" fmla="val 112913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</p:spTree>
    <p:extLst>
      <p:ext uri="{BB962C8B-B14F-4D97-AF65-F5344CB8AC3E}">
        <p14:creationId xmlns:p14="http://schemas.microsoft.com/office/powerpoint/2010/main" val="42427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D1C6DCC3-8F3F-51A8-2F91-FE4C60EE2015}"/>
              </a:ext>
            </a:extLst>
          </p:cNvPr>
          <p:cNvSpPr/>
          <p:nvPr/>
        </p:nvSpPr>
        <p:spPr>
          <a:xfrm>
            <a:off x="498475" y="3008652"/>
            <a:ext cx="23387051" cy="9685546"/>
          </a:xfrm>
          <a:prstGeom prst="roundRect">
            <a:avLst/>
          </a:prstGeom>
          <a:solidFill>
            <a:srgbClr val="80CDEE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25AA7A3-B2AD-E73B-FF12-60876088EB7D}"/>
              </a:ext>
            </a:extLst>
          </p:cNvPr>
          <p:cNvSpPr/>
          <p:nvPr/>
        </p:nvSpPr>
        <p:spPr>
          <a:xfrm>
            <a:off x="704850" y="4202450"/>
            <a:ext cx="22993350" cy="8173392"/>
          </a:xfrm>
          <a:prstGeom prst="roundRect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C47B3B13-EA4D-12F2-8F9C-31FDB49994A6}"/>
              </a:ext>
            </a:extLst>
          </p:cNvPr>
          <p:cNvCxnSpPr>
            <a:cxnSpLocks/>
            <a:stCxn id="72" idx="1"/>
            <a:endCxn id="74" idx="0"/>
          </p:cNvCxnSpPr>
          <p:nvPr/>
        </p:nvCxnSpPr>
        <p:spPr>
          <a:xfrm rot="10800000" flipV="1">
            <a:off x="7761164" y="9351759"/>
            <a:ext cx="700247" cy="1058805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BE9BA19-9516-9A93-88C1-BE1F0FC1FAB9}"/>
              </a:ext>
            </a:extLst>
          </p:cNvPr>
          <p:cNvSpPr/>
          <p:nvPr/>
        </p:nvSpPr>
        <p:spPr>
          <a:xfrm>
            <a:off x="92964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861D9B6-705E-8198-E2F9-88456D9B89EA}"/>
              </a:ext>
            </a:extLst>
          </p:cNvPr>
          <p:cNvSpPr/>
          <p:nvPr/>
        </p:nvSpPr>
        <p:spPr>
          <a:xfrm>
            <a:off x="3488531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3DC389-5364-F036-2A62-928CD6980312}"/>
              </a:ext>
            </a:extLst>
          </p:cNvPr>
          <p:cNvSpPr/>
          <p:nvPr/>
        </p:nvSpPr>
        <p:spPr>
          <a:xfrm>
            <a:off x="6047422" y="7112285"/>
            <a:ext cx="2011680" cy="56824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Assembly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E7F7792-9804-7618-9A89-2D986F8BD484}"/>
              </a:ext>
            </a:extLst>
          </p:cNvPr>
          <p:cNvSpPr/>
          <p:nvPr/>
        </p:nvSpPr>
        <p:spPr>
          <a:xfrm>
            <a:off x="8606313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47C8B5B-6C3F-E95F-6E24-4D20BDA60F41}"/>
              </a:ext>
            </a:extLst>
          </p:cNvPr>
          <p:cNvSpPr/>
          <p:nvPr/>
        </p:nvSpPr>
        <p:spPr>
          <a:xfrm>
            <a:off x="11165204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Interaction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56D4B06-F738-085E-5E5F-5706F7513165}"/>
              </a:ext>
            </a:extLst>
          </p:cNvPr>
          <p:cNvSpPr/>
          <p:nvPr/>
        </p:nvSpPr>
        <p:spPr>
          <a:xfrm>
            <a:off x="13724095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699B52E-BF2C-357B-3711-CFC5EC8EBCEE}"/>
              </a:ext>
            </a:extLst>
          </p:cNvPr>
          <p:cNvSpPr/>
          <p:nvPr/>
        </p:nvSpPr>
        <p:spPr>
          <a:xfrm>
            <a:off x="16282986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Mesh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29A7143-DEE9-F31C-5F0D-845CA9192695}"/>
              </a:ext>
            </a:extLst>
          </p:cNvPr>
          <p:cNvSpPr/>
          <p:nvPr/>
        </p:nvSpPr>
        <p:spPr>
          <a:xfrm>
            <a:off x="18841877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Job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76645C-42D7-734A-9F09-A63E90F36E52}"/>
              </a:ext>
            </a:extLst>
          </p:cNvPr>
          <p:cNvSpPr/>
          <p:nvPr/>
        </p:nvSpPr>
        <p:spPr>
          <a:xfrm>
            <a:off x="2140077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Visualization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EE6EC1-FA66-0D3A-B169-AEB7D06B88E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41320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29B349C-9C3D-DBDD-BE2C-36BDE3E30FF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00211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6C4D512-1895-B337-80E7-60E31C89E1F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59102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BC1C11-6218-05AF-F0F6-CDAEEE24A1B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617993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930EF6C-2461-8DE0-D69A-9CAD4E9F08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176884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DF3E0C6-0347-C258-E1CC-8B3481516B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5735775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B252B29-CE4A-A438-FC4A-ED643262B43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8294666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8051D31-D5C0-B0DB-B851-8A52ED8FC73A}"/>
              </a:ext>
            </a:extLst>
          </p:cNvPr>
          <p:cNvCxnSpPr>
            <a:cxnSpLocks/>
          </p:cNvCxnSpPr>
          <p:nvPr/>
        </p:nvCxnSpPr>
        <p:spPr>
          <a:xfrm>
            <a:off x="20853557" y="7396405"/>
            <a:ext cx="5472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FF5F52C-012C-06F5-2E93-6DC3D91CE549}"/>
              </a:ext>
            </a:extLst>
          </p:cNvPr>
          <p:cNvSpPr/>
          <p:nvPr/>
        </p:nvSpPr>
        <p:spPr>
          <a:xfrm>
            <a:off x="11407140" y="4328644"/>
            <a:ext cx="156972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Model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818050-2D3B-3F9A-8E95-947C92FBF4E8}"/>
              </a:ext>
            </a:extLst>
          </p:cNvPr>
          <p:cNvSpPr/>
          <p:nvPr/>
        </p:nvSpPr>
        <p:spPr>
          <a:xfrm>
            <a:off x="10738973" y="3092408"/>
            <a:ext cx="2906054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Abaqus/CAE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*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.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cae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ECC4432-9FD9-BC56-4152-A38C10A413BC}"/>
              </a:ext>
            </a:extLst>
          </p:cNvPr>
          <p:cNvSpPr/>
          <p:nvPr/>
        </p:nvSpPr>
        <p:spPr>
          <a:xfrm>
            <a:off x="20853557" y="7216405"/>
            <a:ext cx="540000" cy="360000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448DF4-7C42-D7D7-F7AB-D4E399ECF7CF}"/>
              </a:ext>
            </a:extLst>
          </p:cNvPr>
          <p:cNvSpPr/>
          <p:nvPr/>
        </p:nvSpPr>
        <p:spPr>
          <a:xfrm>
            <a:off x="844548" y="6405812"/>
            <a:ext cx="4697575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B5C08B3-2537-8B80-2B98-34A401250280}"/>
              </a:ext>
            </a:extLst>
          </p:cNvPr>
          <p:cNvSpPr/>
          <p:nvPr/>
        </p:nvSpPr>
        <p:spPr>
          <a:xfrm>
            <a:off x="16127373" y="6405812"/>
            <a:ext cx="2250876" cy="1986974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CEBFD32-2A8B-BAE7-B35D-FD6FDBAD72D3}"/>
              </a:ext>
            </a:extLst>
          </p:cNvPr>
          <p:cNvSpPr/>
          <p:nvPr/>
        </p:nvSpPr>
        <p:spPr>
          <a:xfrm>
            <a:off x="5918913" y="6405812"/>
            <a:ext cx="9911637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57371D2-515B-F43A-F484-1846914DEFCF}"/>
              </a:ext>
            </a:extLst>
          </p:cNvPr>
          <p:cNvSpPr/>
          <p:nvPr/>
        </p:nvSpPr>
        <p:spPr>
          <a:xfrm>
            <a:off x="18663999" y="6405812"/>
            <a:ext cx="4860090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340BDA-524B-62C4-CE01-F67136B8BDC8}"/>
              </a:ext>
            </a:extLst>
          </p:cNvPr>
          <p:cNvSpPr/>
          <p:nvPr/>
        </p:nvSpPr>
        <p:spPr>
          <a:xfrm>
            <a:off x="3015863" y="8641976"/>
            <a:ext cx="2960188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Material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 Assignment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B9E4E0-32D5-418F-66D1-4CD8955B45AF}"/>
              </a:ext>
            </a:extLst>
          </p:cNvPr>
          <p:cNvSpPr/>
          <p:nvPr/>
        </p:nvSpPr>
        <p:spPr>
          <a:xfrm>
            <a:off x="6176479" y="8641976"/>
            <a:ext cx="1749899" cy="454988"/>
          </a:xfrm>
          <a:prstGeom prst="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Instance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DC8062DF-368B-0098-D403-C6021BE9D87C}"/>
              </a:ext>
            </a:extLst>
          </p:cNvPr>
          <p:cNvSpPr/>
          <p:nvPr/>
        </p:nvSpPr>
        <p:spPr>
          <a:xfrm>
            <a:off x="3214925" y="5824305"/>
            <a:ext cx="14037886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D757468F-5A6B-B948-A408-3664DCA3448B}"/>
              </a:ext>
            </a:extLst>
          </p:cNvPr>
          <p:cNvSpPr/>
          <p:nvPr/>
        </p:nvSpPr>
        <p:spPr>
          <a:xfrm>
            <a:off x="10871200" y="5824305"/>
            <a:ext cx="10297875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285D34-26CF-6FFF-9188-6C21212897B8}"/>
              </a:ext>
            </a:extLst>
          </p:cNvPr>
          <p:cNvSpPr/>
          <p:nvPr/>
        </p:nvSpPr>
        <p:spPr>
          <a:xfrm>
            <a:off x="11064925" y="8641976"/>
            <a:ext cx="2205819" cy="254492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Contact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Constraint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Tie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Rigid Body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Coupling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Embedded Region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Connector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C4C8A0E-A84D-3ACF-E69C-E42580EAC4A6}"/>
              </a:ext>
            </a:extLst>
          </p:cNvPr>
          <p:cNvSpPr/>
          <p:nvPr/>
        </p:nvSpPr>
        <p:spPr>
          <a:xfrm>
            <a:off x="13513347" y="8641976"/>
            <a:ext cx="29839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Boundary Condition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Predefined Field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476C88-4652-9F51-E76E-6C130BE814B7}"/>
              </a:ext>
            </a:extLst>
          </p:cNvPr>
          <p:cNvSpPr/>
          <p:nvPr/>
        </p:nvSpPr>
        <p:spPr>
          <a:xfrm>
            <a:off x="8409122" y="8641976"/>
            <a:ext cx="24028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Field Output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History Output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F4B67B-54A3-83A6-055C-44FDA047A2C5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4494371" y="7680525"/>
            <a:ext cx="1586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3D9CF21-96B2-B841-DC4A-89FF4C5E15D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7051429" y="7680525"/>
            <a:ext cx="1833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7B60DDC-11E5-A152-5D23-AD7410C222E7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9610548" y="7680525"/>
            <a:ext cx="1605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1FA07DC-19F0-FE51-EC59-6A8A19FD861B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flipH="1">
            <a:off x="12167835" y="7680525"/>
            <a:ext cx="3209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F76A351-8246-42C7-3729-0E7BE30AB161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14729935" y="7680525"/>
            <a:ext cx="275388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1D6DEA6-50A4-ABAC-F0BC-0CC90C976175}"/>
              </a:ext>
            </a:extLst>
          </p:cNvPr>
          <p:cNvSpPr/>
          <p:nvPr/>
        </p:nvSpPr>
        <p:spPr>
          <a:xfrm>
            <a:off x="13991920" y="3279950"/>
            <a:ext cx="1939183" cy="636712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HyperMesh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*.hm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8C2F558-147C-8D09-6DDC-370C1482F02A}"/>
              </a:ext>
            </a:extLst>
          </p:cNvPr>
          <p:cNvCxnSpPr>
            <a:cxnSpLocks/>
          </p:cNvCxnSpPr>
          <p:nvPr/>
        </p:nvCxnSpPr>
        <p:spPr>
          <a:xfrm flipV="1">
            <a:off x="21127163" y="4903800"/>
            <a:ext cx="0" cy="2090624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prstDash val="lgDash"/>
            <a:miter lim="400000"/>
          </a:ln>
          <a:effectLst/>
        </p:spPr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13B843B-7015-1D5A-3369-55C739E4BB42}"/>
              </a:ext>
            </a:extLst>
          </p:cNvPr>
          <p:cNvCxnSpPr/>
          <p:nvPr/>
        </p:nvCxnSpPr>
        <p:spPr>
          <a:xfrm>
            <a:off x="20686507" y="5213521"/>
            <a:ext cx="847613" cy="0"/>
          </a:xfrm>
          <a:prstGeom prst="straightConnector1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  <a:headEnd type="arrow"/>
            <a:tailEnd type="arrow"/>
          </a:ln>
          <a:effectLst/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906B56B-B615-7E04-85B6-8433D75DB3DB}"/>
              </a:ext>
            </a:extLst>
          </p:cNvPr>
          <p:cNvSpPr/>
          <p:nvPr/>
        </p:nvSpPr>
        <p:spPr>
          <a:xfrm>
            <a:off x="18900804" y="5018276"/>
            <a:ext cx="1757124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HyperMesh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96DE70-E8E3-6F8D-E2FC-23FBD91F1250}"/>
              </a:ext>
            </a:extLst>
          </p:cNvPr>
          <p:cNvSpPr/>
          <p:nvPr/>
        </p:nvSpPr>
        <p:spPr>
          <a:xfrm>
            <a:off x="21565069" y="4895166"/>
            <a:ext cx="1757124" cy="636712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HyperView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HyperGraph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98A9508-F44F-57D1-B904-533E77AB3C11}"/>
              </a:ext>
            </a:extLst>
          </p:cNvPr>
          <p:cNvGrpSpPr/>
          <p:nvPr/>
        </p:nvGrpSpPr>
        <p:grpSpPr>
          <a:xfrm rot="5400000">
            <a:off x="5868720" y="7164153"/>
            <a:ext cx="2362204" cy="1749898"/>
            <a:chOff x="15055533" y="5314950"/>
            <a:chExt cx="1929209" cy="308198"/>
          </a:xfrm>
        </p:grpSpPr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2E3D41C-07A1-AAF7-3B90-0F341F41C5F7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BAB2DD7-DE13-42EE-B085-295CAB07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5A6EBED-DAE6-A85B-2AAC-504A1B2FF9DF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13645027" y="3595430"/>
            <a:ext cx="346893" cy="2876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1891A33-74E7-E890-1848-6AD0A6B85C7F}"/>
              </a:ext>
            </a:extLst>
          </p:cNvPr>
          <p:cNvGrpSpPr/>
          <p:nvPr/>
        </p:nvGrpSpPr>
        <p:grpSpPr>
          <a:xfrm>
            <a:off x="15651202" y="10374662"/>
            <a:ext cx="7242628" cy="1811889"/>
            <a:chOff x="14388535" y="11025572"/>
            <a:chExt cx="7242628" cy="1811889"/>
          </a:xfrm>
        </p:grpSpPr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1351A20E-E486-7B9F-1475-57AC5C4F9FF1}"/>
                </a:ext>
              </a:extLst>
            </p:cNvPr>
            <p:cNvSpPr/>
            <p:nvPr/>
          </p:nvSpPr>
          <p:spPr>
            <a:xfrm>
              <a:off x="16889124" y="11378480"/>
              <a:ext cx="2011680" cy="56824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Solver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CDF6AA2-3368-DE3F-DF5C-0CE9D7A07FE2}"/>
                </a:ext>
              </a:extLst>
            </p:cNvPr>
            <p:cNvSpPr/>
            <p:nvPr/>
          </p:nvSpPr>
          <p:spPr>
            <a:xfrm>
              <a:off x="14554200" y="11221133"/>
              <a:ext cx="170466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B805A27-DB7E-7AF3-5151-F2F6F63EFC4E}"/>
                </a:ext>
              </a:extLst>
            </p:cNvPr>
            <p:cNvSpPr/>
            <p:nvPr/>
          </p:nvSpPr>
          <p:spPr>
            <a:xfrm>
              <a:off x="19392845" y="11221133"/>
              <a:ext cx="201168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Output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odb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4" name="箭號: 向右 53">
              <a:extLst>
                <a:ext uri="{FF2B5EF4-FFF2-40B4-BE49-F238E27FC236}">
                  <a16:creationId xmlns:a16="http://schemas.microsoft.com/office/drawing/2014/main" id="{7B24D00D-E069-5ECE-5B6C-54EE2C460915}"/>
                </a:ext>
              </a:extLst>
            </p:cNvPr>
            <p:cNvSpPr/>
            <p:nvPr/>
          </p:nvSpPr>
          <p:spPr>
            <a:xfrm>
              <a:off x="16258860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5" name="箭號: 向右 54">
              <a:extLst>
                <a:ext uri="{FF2B5EF4-FFF2-40B4-BE49-F238E27FC236}">
                  <a16:creationId xmlns:a16="http://schemas.microsoft.com/office/drawing/2014/main" id="{A47D41B4-D8EC-F876-A473-DF99C90928F1}"/>
                </a:ext>
              </a:extLst>
            </p:cNvPr>
            <p:cNvSpPr/>
            <p:nvPr/>
          </p:nvSpPr>
          <p:spPr>
            <a:xfrm>
              <a:off x="18762581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CF2DDE3D-5A36-0F41-EB69-4F70F4D3DC21}"/>
                </a:ext>
              </a:extLst>
            </p:cNvPr>
            <p:cNvSpPr/>
            <p:nvPr/>
          </p:nvSpPr>
          <p:spPr>
            <a:xfrm>
              <a:off x="14388535" y="11025572"/>
              <a:ext cx="7242628" cy="181188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0251794-FAC1-9645-C1F3-75DFD676907F}"/>
                </a:ext>
              </a:extLst>
            </p:cNvPr>
            <p:cNvSpPr/>
            <p:nvPr/>
          </p:nvSpPr>
          <p:spPr>
            <a:xfrm>
              <a:off x="16423144" y="12057486"/>
              <a:ext cx="176383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Abaqus/Standard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Abaqus/Explicit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482405B-0610-B3C4-A267-51E07E2AFCFC}"/>
                </a:ext>
              </a:extLst>
            </p:cNvPr>
            <p:cNvSpPr/>
            <p:nvPr/>
          </p:nvSpPr>
          <p:spPr>
            <a:xfrm>
              <a:off x="14881955" y="12314740"/>
              <a:ext cx="1049148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*.fem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F54C927-A074-F347-17E1-EB84FBEECEB8}"/>
                </a:ext>
              </a:extLst>
            </p:cNvPr>
            <p:cNvSpPr/>
            <p:nvPr/>
          </p:nvSpPr>
          <p:spPr>
            <a:xfrm>
              <a:off x="19874111" y="12314740"/>
              <a:ext cx="1049148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*.h3d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2EEB790-C438-1B8B-5FEE-7EE64EFF33B5}"/>
                </a:ext>
              </a:extLst>
            </p:cNvPr>
            <p:cNvSpPr/>
            <p:nvPr/>
          </p:nvSpPr>
          <p:spPr>
            <a:xfrm>
              <a:off x="18408894" y="12057486"/>
              <a:ext cx="1049148" cy="63671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Optistruct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Radioss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F62079C-5E74-616B-D489-5681F1B511E9}"/>
                </a:ext>
              </a:extLst>
            </p:cNvPr>
            <p:cNvCxnSpPr>
              <a:cxnSpLocks/>
              <a:stCxn id="58" idx="0"/>
              <a:endCxn id="52" idx="2"/>
            </p:cNvCxnSpPr>
            <p:nvPr/>
          </p:nvCxnSpPr>
          <p:spPr>
            <a:xfrm flipV="1">
              <a:off x="15406529" y="12104066"/>
              <a:ext cx="1" cy="210674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A7E6335-45BE-672C-1A1A-5544B16A5494}"/>
                </a:ext>
              </a:extLst>
            </p:cNvPr>
            <p:cNvCxnSpPr>
              <a:cxnSpLocks/>
              <a:stCxn id="59" idx="0"/>
              <a:endCxn id="53" idx="2"/>
            </p:cNvCxnSpPr>
            <p:nvPr/>
          </p:nvCxnSpPr>
          <p:spPr>
            <a:xfrm flipV="1">
              <a:off x="20398685" y="12104066"/>
              <a:ext cx="0" cy="210674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B022B3D-EDC6-74F7-DD05-D6F838FCD9DA}"/>
                </a:ext>
              </a:extLst>
            </p:cNvPr>
            <p:cNvCxnSpPr>
              <a:cxnSpLocks/>
              <a:stCxn id="60" idx="1"/>
              <a:endCxn id="57" idx="3"/>
            </p:cNvCxnSpPr>
            <p:nvPr/>
          </p:nvCxnSpPr>
          <p:spPr>
            <a:xfrm flipH="1">
              <a:off x="18186977" y="12375842"/>
              <a:ext cx="221917" cy="0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303A843C-B7EA-1795-583A-2D6BEBA483E0}"/>
              </a:ext>
            </a:extLst>
          </p:cNvPr>
          <p:cNvSpPr/>
          <p:nvPr/>
        </p:nvSpPr>
        <p:spPr>
          <a:xfrm>
            <a:off x="1246546" y="8641976"/>
            <a:ext cx="137786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736A1FE-A57F-C5BF-1F4E-FBDD5A21D3BC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1935480" y="7680525"/>
            <a:ext cx="1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4FEF368-DBEF-ABEB-E2D8-D370C7EEF0F7}"/>
              </a:ext>
            </a:extLst>
          </p:cNvPr>
          <p:cNvSpPr/>
          <p:nvPr/>
        </p:nvSpPr>
        <p:spPr>
          <a:xfrm>
            <a:off x="1030042" y="9346152"/>
            <a:ext cx="1810877" cy="882933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Component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Part Assembly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8E12FE6-77BC-C609-770D-CC958376D0D2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V="1">
            <a:off x="1935481" y="9096964"/>
            <a:ext cx="0" cy="249188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6AB465E-BBE9-82E0-6496-35242ED510C4}"/>
              </a:ext>
            </a:extLst>
          </p:cNvPr>
          <p:cNvSpPr/>
          <p:nvPr/>
        </p:nvSpPr>
        <p:spPr>
          <a:xfrm>
            <a:off x="12848881" y="4420976"/>
            <a:ext cx="3648417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Contain only one model for each *.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hw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665DCC3-E9BA-D2FE-8A1D-FD3D18700288}"/>
              </a:ext>
            </a:extLst>
          </p:cNvPr>
          <p:cNvSpPr/>
          <p:nvPr/>
        </p:nvSpPr>
        <p:spPr>
          <a:xfrm>
            <a:off x="3066784" y="9047937"/>
            <a:ext cx="2790850" cy="59335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F6326B-03AE-137B-EB45-2C8211AAFD3D}"/>
              </a:ext>
            </a:extLst>
          </p:cNvPr>
          <p:cNvSpPr/>
          <p:nvPr/>
        </p:nvSpPr>
        <p:spPr>
          <a:xfrm>
            <a:off x="3811720" y="9835774"/>
            <a:ext cx="1300979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D2525B7-6845-77B5-582A-DC460356BC1C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4462209" y="9641296"/>
            <a:ext cx="1" cy="194478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B66DBB5-3C17-EA59-CE1C-43888BFB17DA}"/>
              </a:ext>
            </a:extLst>
          </p:cNvPr>
          <p:cNvSpPr/>
          <p:nvPr/>
        </p:nvSpPr>
        <p:spPr>
          <a:xfrm>
            <a:off x="8461410" y="9060926"/>
            <a:ext cx="2196559" cy="58166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317F5CB-DD40-8F05-77E5-61293ACE9CEA}"/>
              </a:ext>
            </a:extLst>
          </p:cNvPr>
          <p:cNvSpPr/>
          <p:nvPr/>
        </p:nvSpPr>
        <p:spPr>
          <a:xfrm>
            <a:off x="8461410" y="8738076"/>
            <a:ext cx="2196559" cy="280794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70E980-7F7A-20CD-C56E-4770E2CC45F4}"/>
              </a:ext>
            </a:extLst>
          </p:cNvPr>
          <p:cNvSpPr/>
          <p:nvPr/>
        </p:nvSpPr>
        <p:spPr>
          <a:xfrm>
            <a:off x="6795778" y="10410565"/>
            <a:ext cx="1930770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Cards/OUTPUT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9B48C118-B7B2-670B-56EF-8C404BFC6D13}"/>
              </a:ext>
            </a:extLst>
          </p:cNvPr>
          <p:cNvCxnSpPr>
            <a:cxnSpLocks/>
            <a:stCxn id="73" idx="1"/>
            <a:endCxn id="86" idx="0"/>
          </p:cNvCxnSpPr>
          <p:nvPr/>
        </p:nvCxnSpPr>
        <p:spPr>
          <a:xfrm rot="10800000" flipV="1">
            <a:off x="8098616" y="8878472"/>
            <a:ext cx="362794" cy="945875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E84CA56-02B8-8F75-311A-3D23CBA19E57}"/>
              </a:ext>
            </a:extLst>
          </p:cNvPr>
          <p:cNvSpPr/>
          <p:nvPr/>
        </p:nvSpPr>
        <p:spPr>
          <a:xfrm>
            <a:off x="13563400" y="9059210"/>
            <a:ext cx="2796342" cy="26716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17DA8E-4E16-4352-649C-DF64669411FD}"/>
              </a:ext>
            </a:extLst>
          </p:cNvPr>
          <p:cNvSpPr/>
          <p:nvPr/>
        </p:nvSpPr>
        <p:spPr>
          <a:xfrm>
            <a:off x="13563400" y="8723313"/>
            <a:ext cx="2796342" cy="26716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106723D-7379-02B3-2311-227958E055B9}"/>
              </a:ext>
            </a:extLst>
          </p:cNvPr>
          <p:cNvGrpSpPr/>
          <p:nvPr/>
        </p:nvGrpSpPr>
        <p:grpSpPr>
          <a:xfrm>
            <a:off x="16984742" y="8466464"/>
            <a:ext cx="4083135" cy="753740"/>
            <a:chOff x="17023055" y="8380731"/>
            <a:chExt cx="4083135" cy="75374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4B28751-0879-F993-5DCD-7C6748F0462E}"/>
                </a:ext>
              </a:extLst>
            </p:cNvPr>
            <p:cNvSpPr/>
            <p:nvPr/>
          </p:nvSpPr>
          <p:spPr>
            <a:xfrm>
              <a:off x="17027348" y="8743980"/>
              <a:ext cx="4078842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285750" marR="0" lvl="0" indent="-28575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(PLOAD4, FORCE, MOMENT, …)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2444CA3-EAC7-2F3F-F6F3-F9EFDF273C9D}"/>
                </a:ext>
              </a:extLst>
            </p:cNvPr>
            <p:cNvSpPr/>
            <p:nvPr/>
          </p:nvSpPr>
          <p:spPr>
            <a:xfrm>
              <a:off x="17023055" y="8380731"/>
              <a:ext cx="1619971" cy="390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Collector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AA426944-DFA1-FE8B-0CD5-10112B7D653C}"/>
              </a:ext>
            </a:extLst>
          </p:cNvPr>
          <p:cNvGrpSpPr/>
          <p:nvPr/>
        </p:nvGrpSpPr>
        <p:grpSpPr>
          <a:xfrm>
            <a:off x="16986887" y="9383379"/>
            <a:ext cx="2462757" cy="753740"/>
            <a:chOff x="17023055" y="8380731"/>
            <a:chExt cx="2462757" cy="75374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C51A327-68A9-CB5E-3B06-64A11DE3A8DE}"/>
                </a:ext>
              </a:extLst>
            </p:cNvPr>
            <p:cNvSpPr/>
            <p:nvPr/>
          </p:nvSpPr>
          <p:spPr>
            <a:xfrm>
              <a:off x="17027348" y="8743980"/>
              <a:ext cx="2458464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285750" marR="0" lvl="0" indent="-28575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Constraint (SPC, …)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CC7A5A5-4BF4-3022-371F-F7204DD516A3}"/>
                </a:ext>
              </a:extLst>
            </p:cNvPr>
            <p:cNvSpPr/>
            <p:nvPr/>
          </p:nvSpPr>
          <p:spPr>
            <a:xfrm>
              <a:off x="17023055" y="8380731"/>
              <a:ext cx="1619971" cy="390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Collector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6BAF2EC0-F3EA-DC3F-65AA-65A31340EF68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6370300" y="8661710"/>
            <a:ext cx="614442" cy="164790"/>
          </a:xfrm>
          <a:prstGeom prst="bentConnector3">
            <a:avLst>
              <a:gd name="adj1" fmla="val 50000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62B0E5D6-8B0D-F2EC-E26C-66190BFCA885}"/>
              </a:ext>
            </a:extLst>
          </p:cNvPr>
          <p:cNvCxnSpPr>
            <a:cxnSpLocks/>
            <a:stCxn id="76" idx="3"/>
            <a:endCxn id="83" idx="1"/>
          </p:cNvCxnSpPr>
          <p:nvPr/>
        </p:nvCxnSpPr>
        <p:spPr>
          <a:xfrm>
            <a:off x="16359742" y="9192793"/>
            <a:ext cx="627145" cy="385832"/>
          </a:xfrm>
          <a:prstGeom prst="bentConnector3">
            <a:avLst>
              <a:gd name="adj1" fmla="val 50000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F39FBCF-F917-B49C-1BE6-A5B4838E3F01}"/>
              </a:ext>
            </a:extLst>
          </p:cNvPr>
          <p:cNvSpPr/>
          <p:nvPr/>
        </p:nvSpPr>
        <p:spPr>
          <a:xfrm>
            <a:off x="6802032" y="9824348"/>
            <a:ext cx="2593167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Load Steps/SUBCASE</a:t>
            </a:r>
          </a:p>
        </p:txBody>
      </p: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2F779146-B2FA-4D77-A255-B37E1E2821A8}"/>
              </a:ext>
            </a:extLst>
          </p:cNvPr>
          <p:cNvCxnSpPr>
            <a:cxnSpLocks/>
            <a:stCxn id="24" idx="4"/>
            <a:endCxn id="56" idx="3"/>
          </p:cNvCxnSpPr>
          <p:nvPr/>
        </p:nvCxnSpPr>
        <p:spPr>
          <a:xfrm rot="16200000" flipH="1">
            <a:off x="20156592" y="8543369"/>
            <a:ext cx="3704202" cy="1770273"/>
          </a:xfrm>
          <a:prstGeom prst="bentConnector4">
            <a:avLst>
              <a:gd name="adj1" fmla="val 37771"/>
              <a:gd name="adj2" fmla="val 112913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E121DCD-7798-76FA-1C9A-0559AFF1BE6E}"/>
              </a:ext>
            </a:extLst>
          </p:cNvPr>
          <p:cNvSpPr/>
          <p:nvPr/>
        </p:nvSpPr>
        <p:spPr>
          <a:xfrm>
            <a:off x="20105986" y="4408255"/>
            <a:ext cx="2035139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Compute Console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B3D38EC-DFE6-450B-3AC7-0FD80591A41F}"/>
              </a:ext>
            </a:extLst>
          </p:cNvPr>
          <p:cNvSpPr/>
          <p:nvPr/>
        </p:nvSpPr>
        <p:spPr>
          <a:xfrm>
            <a:off x="9269264" y="5204297"/>
            <a:ext cx="192920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F7AA4F0-64BC-BEAD-7C2C-BD82D49FA132}"/>
              </a:ext>
            </a:extLst>
          </p:cNvPr>
          <p:cNvSpPr/>
          <p:nvPr/>
        </p:nvSpPr>
        <p:spPr>
          <a:xfrm>
            <a:off x="14671516" y="5194334"/>
            <a:ext cx="269724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Assembly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4D0968-E337-5259-5411-A76FD7B21605}"/>
              </a:ext>
            </a:extLst>
          </p:cNvPr>
          <p:cNvGrpSpPr/>
          <p:nvPr/>
        </p:nvGrpSpPr>
        <p:grpSpPr>
          <a:xfrm>
            <a:off x="9269264" y="5314950"/>
            <a:ext cx="1855936" cy="308198"/>
            <a:chOff x="15055533" y="5314950"/>
            <a:chExt cx="1929209" cy="308198"/>
          </a:xfrm>
        </p:grpSpPr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8927687F-3A8C-3EEA-46FA-491581A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03D68D1-F57C-124F-3DD8-6C864B168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FAF79FC-F79D-9684-A2D7-D0CEB2086741}"/>
              </a:ext>
            </a:extLst>
          </p:cNvPr>
          <p:cNvGrpSpPr/>
          <p:nvPr/>
        </p:nvGrpSpPr>
        <p:grpSpPr>
          <a:xfrm>
            <a:off x="14671516" y="5314950"/>
            <a:ext cx="2697241" cy="308198"/>
            <a:chOff x="15055533" y="5314950"/>
            <a:chExt cx="1929209" cy="308198"/>
          </a:xfrm>
        </p:grpSpPr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0FB243B9-97F9-9EFC-18EE-08C29B88BBA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7CF15238-8F09-B047-EBBC-AE0EAC728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4EB842EC-DD98-8962-6C35-BBD636F14287}"/>
              </a:ext>
            </a:extLst>
          </p:cNvPr>
          <p:cNvSpPr/>
          <p:nvPr/>
        </p:nvSpPr>
        <p:spPr>
          <a:xfrm>
            <a:off x="13445409" y="10478690"/>
            <a:ext cx="2047884" cy="1221487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Connector 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Rigid Body Mesh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RBE2, RBE3, MPC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Attachment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0E3ED50-178E-5EBB-71CD-F18C64D6178F}"/>
              </a:ext>
            </a:extLst>
          </p:cNvPr>
          <p:cNvSpPr/>
          <p:nvPr/>
        </p:nvSpPr>
        <p:spPr>
          <a:xfrm>
            <a:off x="9469959" y="10738701"/>
            <a:ext cx="1329263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PBEAM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3D4BFFA-4859-8954-C588-90238809EAF4}"/>
              </a:ext>
            </a:extLst>
          </p:cNvPr>
          <p:cNvSpPr/>
          <p:nvPr/>
        </p:nvSpPr>
        <p:spPr>
          <a:xfrm>
            <a:off x="11301563" y="9335303"/>
            <a:ext cx="1643838" cy="142036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C59E67FF-C6D7-9047-8C2A-8845823035F4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>
            <a:off x="12945401" y="10045487"/>
            <a:ext cx="1523950" cy="433203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55C0B61-245E-183A-D814-0DC7F89C3059}"/>
              </a:ext>
            </a:extLst>
          </p:cNvPr>
          <p:cNvSpPr/>
          <p:nvPr/>
        </p:nvSpPr>
        <p:spPr>
          <a:xfrm>
            <a:off x="11129043" y="10812015"/>
            <a:ext cx="1816358" cy="24717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4E28C27-DC5B-B52A-1A8B-0065C4C7286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10799222" y="10933947"/>
            <a:ext cx="329821" cy="1656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3672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193</Words>
  <Application>Microsoft Office PowerPoint</Application>
  <PresentationFormat>自訂</PresentationFormat>
  <Paragraphs>107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Helvetica Neue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Wyatt Ho</dc:creator>
  <cp:lastModifiedBy>Wyatt Ho</cp:lastModifiedBy>
  <cp:revision>2</cp:revision>
  <dcterms:created xsi:type="dcterms:W3CDTF">2023-05-31T07:53:26Z</dcterms:created>
  <dcterms:modified xsi:type="dcterms:W3CDTF">2023-05-31T07:59:45Z</dcterms:modified>
</cp:coreProperties>
</file>