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0" r:id="rId4"/>
    <p:sldId id="262" r:id="rId5"/>
    <p:sldId id="265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7" autoAdjust="0"/>
    <p:restoredTop sz="94660"/>
  </p:normalViewPr>
  <p:slideViewPr>
    <p:cSldViewPr snapToGrid="0">
      <p:cViewPr varScale="1">
        <p:scale>
          <a:sx n="91" d="100"/>
          <a:sy n="91" d="100"/>
        </p:scale>
        <p:origin x="63" y="6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F19EE-7DBA-4CAD-BAC0-607DB62CEB81}" type="datetimeFigureOut">
              <a:rPr lang="en-CA" smtClean="0"/>
              <a:t>2018-01-13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0C822-C581-4786-A3D2-2C726FA171FE}" type="slidenum">
              <a:rPr lang="en-CA" smtClean="0"/>
              <a:t>‹#›</a:t>
            </a:fld>
            <a:endParaRPr lang="en-CA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8285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F19EE-7DBA-4CAD-BAC0-607DB62CEB81}" type="datetimeFigureOut">
              <a:rPr lang="en-CA" smtClean="0"/>
              <a:t>2018-01-13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0C822-C581-4786-A3D2-2C726FA171F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05894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F19EE-7DBA-4CAD-BAC0-607DB62CEB81}" type="datetimeFigureOut">
              <a:rPr lang="en-CA" smtClean="0"/>
              <a:t>2018-01-13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0C822-C581-4786-A3D2-2C726FA171F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65923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F19EE-7DBA-4CAD-BAC0-607DB62CEB81}" type="datetimeFigureOut">
              <a:rPr lang="en-CA" smtClean="0"/>
              <a:t>2018-01-13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0C822-C581-4786-A3D2-2C726FA171F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60723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F19EE-7DBA-4CAD-BAC0-607DB62CEB81}" type="datetimeFigureOut">
              <a:rPr lang="en-CA" smtClean="0"/>
              <a:t>2018-01-13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0C822-C581-4786-A3D2-2C726FA171FE}" type="slidenum">
              <a:rPr lang="en-CA" smtClean="0"/>
              <a:t>‹#›</a:t>
            </a:fld>
            <a:endParaRPr lang="en-CA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666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F19EE-7DBA-4CAD-BAC0-607DB62CEB81}" type="datetimeFigureOut">
              <a:rPr lang="en-CA" smtClean="0"/>
              <a:t>2018-01-13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0C822-C581-4786-A3D2-2C726FA171F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45872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F19EE-7DBA-4CAD-BAC0-607DB62CEB81}" type="datetimeFigureOut">
              <a:rPr lang="en-CA" smtClean="0"/>
              <a:t>2018-01-13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0C822-C581-4786-A3D2-2C726FA171F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72155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F19EE-7DBA-4CAD-BAC0-607DB62CEB81}" type="datetimeFigureOut">
              <a:rPr lang="en-CA" smtClean="0"/>
              <a:t>2018-01-13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0C822-C581-4786-A3D2-2C726FA171F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1523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F19EE-7DBA-4CAD-BAC0-607DB62CEB81}" type="datetimeFigureOut">
              <a:rPr lang="en-CA" smtClean="0"/>
              <a:t>2018-01-13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0C822-C581-4786-A3D2-2C726FA171F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22342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0DF19EE-7DBA-4CAD-BAC0-607DB62CEB81}" type="datetimeFigureOut">
              <a:rPr lang="en-CA" smtClean="0"/>
              <a:t>2018-01-13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3A0C822-C581-4786-A3D2-2C726FA171F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66797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F19EE-7DBA-4CAD-BAC0-607DB62CEB81}" type="datetimeFigureOut">
              <a:rPr lang="en-CA" smtClean="0"/>
              <a:t>2018-01-13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0C822-C581-4786-A3D2-2C726FA171F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81746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0DF19EE-7DBA-4CAD-BAC0-607DB62CEB81}" type="datetimeFigureOut">
              <a:rPr lang="en-CA" smtClean="0"/>
              <a:t>2018-01-13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3A0C822-C581-4786-A3D2-2C726FA171FE}" type="slidenum">
              <a:rPr lang="en-CA" smtClean="0"/>
              <a:t>‹#›</a:t>
            </a:fld>
            <a:endParaRPr lang="en-CA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5356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E944B-BD45-415D-B827-3735313582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UTEK - Programming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B7522C-6F90-49FE-BF3B-820057CEB0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Team 01</a:t>
            </a:r>
          </a:p>
          <a:p>
            <a:r>
              <a:rPr lang="en-US" dirty="0" err="1"/>
              <a:t>Zongxin</a:t>
            </a:r>
            <a:r>
              <a:rPr lang="en-US" dirty="0"/>
              <a:t> Liu, Yee Man Choi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88392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30C39-2319-4269-9ADC-4CB310558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for part 1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9AF4E-3E22-4620-A9E5-F5F7C78132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	Store translation to hash tables.</a:t>
            </a:r>
          </a:p>
          <a:p>
            <a:endParaRPr lang="en-CA" dirty="0"/>
          </a:p>
          <a:p>
            <a:r>
              <a:rPr lang="en-US" dirty="0"/>
              <a:t>2.	Use native Perl reverse to achieve encryption and decryption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23332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468A6-02CA-41E5-BAC1-CE165ED15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for part 2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ACD92C-4E00-4411-B811-8060B7906C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	</a:t>
            </a:r>
            <a:r>
              <a:rPr lang="en-CA" dirty="0"/>
              <a:t>Preprocess the input data and the key.</a:t>
            </a:r>
            <a:endParaRPr lang="en-US" dirty="0"/>
          </a:p>
          <a:p>
            <a:endParaRPr lang="en-US" dirty="0"/>
          </a:p>
          <a:p>
            <a:r>
              <a:rPr lang="en-US" dirty="0"/>
              <a:t>2.	Split processed input by 7.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12900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C01BD-043D-4345-9ADC-092CF202A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for part 3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0B1161-EEAF-4ACB-B41D-9F319AF89D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	Cash file </a:t>
            </a:r>
            <a:r>
              <a:rPr lang="en-US"/>
              <a:t>into string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60216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850BEA6-5649-46DA-88CB-B77468066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  <a:endParaRPr lang="en-CA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202164-07F3-4060-B3CD-D37AAE57FA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972749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44</TotalTime>
  <Words>32</Words>
  <Application>Microsoft Office PowerPoint</Application>
  <PresentationFormat>Widescreen</PresentationFormat>
  <Paragraphs>14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Calibri</vt:lpstr>
      <vt:lpstr>Calibri Light</vt:lpstr>
      <vt:lpstr>Retrospect</vt:lpstr>
      <vt:lpstr>UTEK - Programming</vt:lpstr>
      <vt:lpstr>Optimization for part 1</vt:lpstr>
      <vt:lpstr>Optimization for part 2</vt:lpstr>
      <vt:lpstr>Optimization for part 3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UTEK - Programming</dc:title>
  <dc:creator>Yee Man Choi</dc:creator>
  <cp:lastModifiedBy>Yee Man Choi</cp:lastModifiedBy>
  <cp:revision>5</cp:revision>
  <dcterms:created xsi:type="dcterms:W3CDTF">2018-01-13T20:59:22Z</dcterms:created>
  <dcterms:modified xsi:type="dcterms:W3CDTF">2018-01-13T21:43:31Z</dcterms:modified>
</cp:coreProperties>
</file>