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2" r:id="rId4"/>
    <p:sldId id="301" r:id="rId5"/>
    <p:sldId id="302" r:id="rId6"/>
    <p:sldId id="303" r:id="rId7"/>
    <p:sldId id="283" r:id="rId8"/>
    <p:sldId id="304" r:id="rId9"/>
    <p:sldId id="306" r:id="rId10"/>
    <p:sldId id="305" r:id="rId11"/>
    <p:sldId id="284" r:id="rId12"/>
    <p:sldId id="285" r:id="rId13"/>
    <p:sldId id="286" r:id="rId14"/>
    <p:sldId id="308" r:id="rId15"/>
    <p:sldId id="287" r:id="rId16"/>
    <p:sldId id="309" r:id="rId17"/>
    <p:sldId id="307" r:id="rId18"/>
    <p:sldId id="288" r:id="rId19"/>
    <p:sldId id="310" r:id="rId20"/>
    <p:sldId id="292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CSE 2133 -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Working </a:t>
            </a:r>
            <a:r>
              <a:rPr lang="en-US" sz="3600" dirty="0" smtClean="0">
                <a:solidFill>
                  <a:schemeClr val="tx1"/>
                </a:solidFill>
              </a:rPr>
              <a:t>with Dates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ACCEPT statement can be used to get the current 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&lt;field&gt; From Time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This is a 8-digit time in HHMMSSCC </a:t>
            </a:r>
          </a:p>
          <a:p>
            <a:pPr lvl="1"/>
            <a:r>
              <a:rPr lang="en-US" dirty="0" smtClean="0"/>
              <a:t>In “Military” format (hours are 0-23, no AM/PM)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Gregorian and Julian dates COBOL also recognizes “integer” dates</a:t>
            </a:r>
          </a:p>
          <a:p>
            <a:r>
              <a:rPr lang="en-US" dirty="0" smtClean="0"/>
              <a:t>A 7-digit number representing the number of days since December 31, 1600</a:t>
            </a:r>
          </a:p>
          <a:p>
            <a:r>
              <a:rPr lang="en-US" dirty="0" smtClean="0"/>
              <a:t>An integer date of 1 represents 1/1/1601</a:t>
            </a:r>
          </a:p>
          <a:p>
            <a:r>
              <a:rPr lang="en-US" dirty="0" smtClean="0"/>
              <a:t>Maximum value is 3067671 (12/31/9999)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Intrinsic Function library includes several functions related to dates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Getting the Current Date: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Function Current-Date To CURRENT-DATE-AND-TIME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Returns the current timestamp in a 21 character structure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2012090614085902-0500</a:t>
            </a:r>
            <a:endParaRPr lang="en-US" sz="26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01 CURRENT-DATE-AND-TIME.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CDT-Year               PIC 9(4).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CDT-Month              PIC 9(2). *&gt; 01-12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CDT-Day                PIC 9(2). *&gt; 01-31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CDT-Hour               PIC 9(2). *&gt; 00-23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CDT-Minutes            PIC 9(2). *&gt; 00-59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CDT-Seconds            PIC 9(2). *&gt; 00-59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CDT-Hundredths-Of-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PIC 9(2). *&gt; 00-99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CDT-GMT-Diff-Sign      PIC X.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CDT-GMT-Diff-Hours    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PIC 9(2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CDT-GMT-Diff-Minutes   PIC 9(2). *&gt; 00 or 30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Alternate specification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01 CURRENT-DATE-AND-TIME.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CDT-Year               PIC 9(4).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CDT-Month              PIC 9(2). *&gt; 01-12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CDT-Day                PIC 9(2). *&gt; 01-31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CDT-Hour               PIC 9(2). *&gt; 00-23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CDT-Minutes            PIC 9(2). *&gt; 00-59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CDT-Seconds            PIC 9(2). *&gt; 00-59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CDT-Hundredths-Of-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PIC 9(2). *&gt; 00-99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CDT-GMT-Diff-Hours     PIC S9(2)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SIGN LEADING SEPARATE. 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05 CDT-GMT-Diff-Minutes   PIC 9(2). *&gt; 00 or 30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Integer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Intrinsic Functions to convert from Integer Dates to the other date formats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Date-Of-Integer(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integerDate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converts an Integer Date to a Gregorian Date (</a:t>
            </a:r>
            <a:r>
              <a:rPr lang="en-US" dirty="0" err="1" smtClean="0"/>
              <a:t>yyyymmdd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Day-Of-Integer(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integerDate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converts an Integer Date to a Julian Date (</a:t>
            </a:r>
            <a:r>
              <a:rPr lang="en-US" dirty="0" err="1" smtClean="0"/>
              <a:t>yyyyddd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Integer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Intrinsic Functions to convert to Integer Dates from the other date formats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Integer-Of-Date(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gregorianDate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converts a Gregorian Date (</a:t>
            </a:r>
            <a:r>
              <a:rPr lang="en-US" dirty="0" err="1" smtClean="0"/>
              <a:t>yyyymmdd</a:t>
            </a:r>
            <a:r>
              <a:rPr lang="en-US" dirty="0" smtClean="0"/>
              <a:t>) to an Integer Date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Integer-Of-Day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julianDate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converts a Julian Date (</a:t>
            </a:r>
            <a:r>
              <a:rPr lang="en-US" dirty="0" err="1" smtClean="0"/>
              <a:t>yyyyddd</a:t>
            </a:r>
            <a:r>
              <a:rPr lang="en-US" dirty="0" smtClean="0"/>
              <a:t>) to an Integer Date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9(7).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GregDate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9(8).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JulDate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9(7).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GregDate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Date YYYYMMDD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Function Integer-Of-Date(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GregDate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IntDate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JulDate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Day YYYYDDD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Function Integer-Of-Day(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JulDate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IntDate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768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How to convert a Gregorian Date to a Julian Date using Intrinsic Functions?</a:t>
            </a:r>
            <a:endParaRPr 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to convert a Gregorian Date to a Julian Date using Intrinsic Functions?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Accept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GregDate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From Date YYYYMMDD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Move Function Integer-Of-Date(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GregDate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to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IntDate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Move Function Day-Of-Integer(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IntDate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to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JulDate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other earlier programming languages, COBOL does not have a data type specific for dates</a:t>
            </a:r>
          </a:p>
          <a:p>
            <a:r>
              <a:rPr lang="en-US" dirty="0" smtClean="0"/>
              <a:t>Dates are stored as 8-digit numbers</a:t>
            </a:r>
          </a:p>
          <a:p>
            <a:pPr lvl="1"/>
            <a:r>
              <a:rPr lang="en-US" dirty="0" smtClean="0"/>
              <a:t>Stored in files in YYYYMMDD format</a:t>
            </a:r>
          </a:p>
          <a:p>
            <a:pPr lvl="1"/>
            <a:r>
              <a:rPr lang="en-US" dirty="0" smtClean="0"/>
              <a:t>Eases the sorting and comparing of dates</a:t>
            </a:r>
          </a:p>
          <a:p>
            <a:pPr lvl="1"/>
            <a:r>
              <a:rPr lang="en-US" dirty="0" smtClean="0"/>
              <a:t>Must be rearranged in order to print in a format with which we are familiar (MM/DD/YYYY)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3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Time as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Intrinsic Function will return the current time as the number of seconds that have elapsed since midnight, as a 5 digit number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SecondsSoFarToday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9(5).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Function Seconds-Past-Midnight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SecondsSoFarToday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“I love deadlines. I like the ‘whooshing’ sound 	they make as they fly by.” – Douglas Adams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WS-Date                 Value "20120907".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WS-YYYY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WS-MM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WS-DD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99.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WS-Display-Date.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WSD-MM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    Value "/".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WSD-DD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    Value "/".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WSD-YYYY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WS-Date                 Value "20120907".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WS-YYYY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WS-MM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WS-DD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99. 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WS-Display-Date.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WSD-MM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    Value "/".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WSD-DD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    Value "/".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WSD-YYYY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9999.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172200" y="1600200"/>
            <a:ext cx="381000" cy="304800"/>
          </a:xfrm>
          <a:prstGeom prst="ellipse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96200" y="1600200"/>
            <a:ext cx="381000" cy="304800"/>
          </a:xfrm>
          <a:prstGeom prst="ellipse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2667000"/>
            <a:ext cx="28194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the quotes?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4"/>
          </p:cNvCxnSpPr>
          <p:nvPr/>
        </p:nvCxnSpPr>
        <p:spPr>
          <a:xfrm flipH="1" flipV="1">
            <a:off x="6362700" y="1905000"/>
            <a:ext cx="419100" cy="7620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3"/>
          </p:cNvCxnSpPr>
          <p:nvPr/>
        </p:nvCxnSpPr>
        <p:spPr>
          <a:xfrm flipV="1">
            <a:off x="6972300" y="1860363"/>
            <a:ext cx="779696" cy="806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WS-YYYY To WSD-YYYY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WS-MM   To WSD-MM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WS-DD   To WSD-DD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Display WS-Display-Date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lain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WS-YYYY To WSD-YYYY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WS-MM   To WSD-MM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WS-DD   To WSD-DD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Display WS-Display-Date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buAutoNum type="arabicPlain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343400"/>
            <a:ext cx="2362200" cy="36933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09/07/2012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Date (Gregorian)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ACCEPT statement can be used to get the current Gregorian date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&lt;field&gt; From Date</a:t>
            </a:r>
          </a:p>
          <a:p>
            <a:pPr lvl="1"/>
            <a:r>
              <a:rPr lang="en-US" dirty="0" smtClean="0"/>
              <a:t>This is a 6-digit date in YYMMDD format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&lt;field&gt; From Date YYYYMMDD</a:t>
            </a:r>
          </a:p>
          <a:p>
            <a:pPr lvl="1"/>
            <a:r>
              <a:rPr lang="en-US" dirty="0" smtClean="0"/>
              <a:t>This is a 8-digit date in YYYYMMDD format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Date (Julian)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ACCEPT statement can be used to get the current Julian date (no month, day is 1-366)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&lt;field&gt; From Day</a:t>
            </a:r>
          </a:p>
          <a:p>
            <a:pPr lvl="1"/>
            <a:r>
              <a:rPr lang="en-US" dirty="0" smtClean="0"/>
              <a:t>This is a 5-digit date in YYDDD format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&lt;field&gt; From Day YYYYDDD</a:t>
            </a:r>
          </a:p>
          <a:p>
            <a:pPr lvl="1"/>
            <a:r>
              <a:rPr lang="en-US" dirty="0" smtClean="0"/>
              <a:t>This is a 7-digit date in YYYYDDD format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Day of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ACCEPT statement can be used to get the current day of the week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&lt;field&gt; From Day-Of-Week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This is a 1-digit value (1 = Monday; 2 = Tuesday; … 7 = Sunday)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575</Words>
  <Application>Microsoft Office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CSE 2133 - Business Programming with File Processing  </vt:lpstr>
      <vt:lpstr>Dates</vt:lpstr>
      <vt:lpstr>Date Storage</vt:lpstr>
      <vt:lpstr>Date Storage</vt:lpstr>
      <vt:lpstr>Date Storage</vt:lpstr>
      <vt:lpstr>Date Storage</vt:lpstr>
      <vt:lpstr>Current Date (Gregorian)</vt:lpstr>
      <vt:lpstr>Current Date (Julian)</vt:lpstr>
      <vt:lpstr>Current Day of the Week</vt:lpstr>
      <vt:lpstr>Current Time</vt:lpstr>
      <vt:lpstr>Integer Date</vt:lpstr>
      <vt:lpstr>Intrinsic Date Functions</vt:lpstr>
      <vt:lpstr>CURRENT-DATE</vt:lpstr>
      <vt:lpstr>CURRENT-DATE</vt:lpstr>
      <vt:lpstr>Converting Integer Dates</vt:lpstr>
      <vt:lpstr>Converting To Integer Dates</vt:lpstr>
      <vt:lpstr>Conversion Examples</vt:lpstr>
      <vt:lpstr>Self Quiz 1</vt:lpstr>
      <vt:lpstr>Self Quiz 1</vt:lpstr>
      <vt:lpstr>Current Time as Seconds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80</cp:revision>
  <dcterms:created xsi:type="dcterms:W3CDTF">2012-08-06T13:04:06Z</dcterms:created>
  <dcterms:modified xsi:type="dcterms:W3CDTF">2013-12-23T02:48:18Z</dcterms:modified>
</cp:coreProperties>
</file>