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0" r:id="rId10"/>
    <p:sldId id="265" r:id="rId11"/>
    <p:sldId id="266" r:id="rId12"/>
    <p:sldId id="288" r:id="rId13"/>
    <p:sldId id="289" r:id="rId14"/>
    <p:sldId id="280" r:id="rId15"/>
    <p:sldId id="281" r:id="rId16"/>
    <p:sldId id="282" r:id="rId17"/>
    <p:sldId id="268" r:id="rId18"/>
    <p:sldId id="283" r:id="rId19"/>
    <p:sldId id="284" r:id="rId20"/>
    <p:sldId id="285" r:id="rId21"/>
    <p:sldId id="269" r:id="rId22"/>
    <p:sldId id="270" r:id="rId23"/>
    <p:sldId id="286" r:id="rId24"/>
    <p:sldId id="271" r:id="rId25"/>
    <p:sldId id="287" r:id="rId26"/>
    <p:sldId id="272" r:id="rId27"/>
    <p:sldId id="273" r:id="rId28"/>
    <p:sldId id="25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CACC-E519-40F4-AF02-9D8A0225A89E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8FED-5C60-43F6-AC9E-943F04C1F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CSE 2133 </a:t>
            </a:r>
            <a:r>
              <a:rPr lang="en-US" b="1" dirty="0" smtClean="0"/>
              <a:t>- </a:t>
            </a:r>
            <a:r>
              <a:rPr lang="en-US" b="1" dirty="0" smtClean="0">
                <a:solidFill>
                  <a:schemeClr val="tx1"/>
                </a:solidFill>
              </a:rPr>
              <a:t>Business Programming with File Processing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Editing </a:t>
            </a:r>
            <a:r>
              <a:rPr lang="en-US" sz="3600" dirty="0" smtClean="0">
                <a:solidFill>
                  <a:schemeClr val="tx1"/>
                </a:solidFill>
              </a:rPr>
              <a:t>Numeric Data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ZZZ,ZZZ,ZZ9.99.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This field consumes 14 bytes of storage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Move 1000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"ⒷⒷⒷⒷⒷⒷ1,000.00"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Currency Pic character will appear where it is placed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$ZZZ,ZZZ,ZZ9.99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This field consumes </a:t>
            </a:r>
            <a:r>
              <a:rPr lang="en-US" dirty="0" smtClean="0">
                <a:cs typeface="Courier New" pitchFamily="49" charset="0"/>
              </a:rPr>
              <a:t>15 </a:t>
            </a:r>
            <a:r>
              <a:rPr lang="en-US" dirty="0">
                <a:cs typeface="Courier New" pitchFamily="49" charset="0"/>
              </a:rPr>
              <a:t>bytes of storage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Move 1000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"$ⒷⒷⒷⒷⒷⒷ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1,000.00"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change the currency symbol to another character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Environment Division.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Configuration Section.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Special-Names.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Currency Sign Is "#". 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#ZZZ,ZZZ,ZZ9.99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 ($)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change the currency symbol to a character not on the keyboard (like the Euro)</a:t>
            </a:r>
          </a:p>
          <a:p>
            <a:pPr lvl="1"/>
            <a:r>
              <a:rPr lang="en-US" dirty="0" smtClean="0"/>
              <a:t>Does not </a:t>
            </a:r>
            <a:r>
              <a:rPr lang="en-US" dirty="0" smtClean="0"/>
              <a:t>currently work </a:t>
            </a:r>
            <a:r>
              <a:rPr lang="en-US" dirty="0" smtClean="0"/>
              <a:t>with OpenCOBOL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Environment Division.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Configuration Section.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Special-Names.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Currency Sign Is x'9F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With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Picture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Symbol 'U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'.  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UZZZ,ZZZ,ZZ9.99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floating $ will appear immediately to the left of the most significant digit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$$$,$$$,$$9.99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This field consumes </a:t>
            </a:r>
            <a:r>
              <a:rPr lang="en-US" dirty="0" smtClean="0">
                <a:cs typeface="Courier New" pitchFamily="49" charset="0"/>
              </a:rPr>
              <a:t>14 </a:t>
            </a:r>
            <a:r>
              <a:rPr lang="en-US" dirty="0">
                <a:cs typeface="Courier New" pitchFamily="49" charset="0"/>
              </a:rPr>
              <a:t>bytes of storage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Move 1000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"ⒷⒷⒷⒷⒷ$1,000.00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will always be a $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$$$,$$9.99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100000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"$00,000.00“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Note that this is not considered truncation and that the field is filled with 0’s, not spaces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$ and Comma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floating $ will never appear immediately to the left of a comma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01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$$$,$$9.99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"ⒷⒷⒷ$100.00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Sign (-)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be a space when the numeric value is positive or unsigned, otherwise is a –</a:t>
            </a:r>
          </a:p>
          <a:p>
            <a:r>
              <a:rPr lang="en-US" dirty="0" smtClean="0"/>
              <a:t>Can be leading or trailing</a:t>
            </a:r>
          </a:p>
          <a:p>
            <a:r>
              <a:rPr lang="en-US" dirty="0" smtClean="0"/>
              <a:t>The - consumes a byte of storage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EditField1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-ZZZ,ZZ9.99.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	01  EditField2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ZZZ,ZZ9.99-.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Each of these fields consumes 11 </a:t>
            </a:r>
            <a:r>
              <a:rPr lang="en-US" dirty="0" smtClean="0"/>
              <a:t>bytes of storage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330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-5000 To EditField1 EditField2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	Contents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"-ⒷⒷ5,000.00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ⒷⒷ5,000.00-"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5000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EditField1 EditField2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Contents of EditField1 are "ⒷⒷⒷ5,000.00"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"ⒷⒷ5,000.00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Sign (+)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be a + when the numeric value is positive or unsigned, otherwise is a –</a:t>
            </a:r>
          </a:p>
          <a:p>
            <a:r>
              <a:rPr lang="en-US" dirty="0" smtClean="0"/>
              <a:t>Can be leading or trailing</a:t>
            </a:r>
          </a:p>
          <a:p>
            <a:r>
              <a:rPr lang="en-US" dirty="0" smtClean="0"/>
              <a:t>The + consumes a byte of storage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01  EditField1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+ZZZ,ZZ9.99.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	01  EditField2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ZZZ,ZZ9.99+.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Each of these fields consumes 11 </a:t>
            </a:r>
            <a:r>
              <a:rPr lang="en-US" dirty="0" smtClean="0"/>
              <a:t>bytes of storage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04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Edited Numeric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Edited fields are fields that receive numeric data (from MOVE or calculation) but are formatted for appearance</a:t>
            </a:r>
          </a:p>
          <a:p>
            <a:pPr lvl="1"/>
            <a:r>
              <a:rPr lang="en-US" dirty="0" smtClean="0"/>
              <a:t>For output to reports or screen</a:t>
            </a:r>
          </a:p>
          <a:p>
            <a:r>
              <a:rPr lang="en-US" dirty="0" smtClean="0"/>
              <a:t>These are not true numeric fields and cannot be used in calculations or comparisons</a:t>
            </a:r>
          </a:p>
          <a:p>
            <a:r>
              <a:rPr lang="en-US" dirty="0" smtClean="0"/>
              <a:t>Accomplished using editing PIC characters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-5000 To EditField1 EditField2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	Contents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"-ⒷⒷ5,000.00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ⒷⒷ5,000.00-"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5000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EditField1 EditField2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Contents of EditField1 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"+ⒷⒷ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5,000.00"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"ⒷⒷ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5,000.00+"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9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the Currency Symbol, both the – and + sign can “float”</a:t>
            </a:r>
          </a:p>
          <a:p>
            <a:r>
              <a:rPr lang="en-US" dirty="0" smtClean="0"/>
              <a:t>Cannot be a trailing sign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01  EditField1     Pic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---,--9.99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	01  EditField2     Pic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+++,++9.99.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Each of these fields consumes </a:t>
            </a:r>
            <a:r>
              <a:rPr lang="en-US" dirty="0" smtClean="0"/>
              <a:t>10 </a:t>
            </a:r>
            <a:r>
              <a:rPr lang="en-US" dirty="0" smtClean="0"/>
              <a:t>bytes of 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Protection 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Leading zeroes are replaced with * instead of spaces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01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*********9.99.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field </a:t>
            </a:r>
            <a:r>
              <a:rPr lang="en-US" dirty="0"/>
              <a:t>consumes </a:t>
            </a:r>
            <a:r>
              <a:rPr lang="en-US" dirty="0" smtClean="0"/>
              <a:t>13 </a:t>
            </a:r>
            <a:r>
              <a:rPr lang="en-US" dirty="0" smtClean="0"/>
              <a:t>bytes of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15 To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	Contents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"********15.00"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The purpose of this for computer-generated checks</a:t>
            </a:r>
          </a:p>
          <a:p>
            <a:r>
              <a:rPr lang="en-US" sz="2800" dirty="0" smtClean="0">
                <a:cs typeface="Courier New" pitchFamily="49" charset="0"/>
              </a:rPr>
              <a:t>Small amounts do not fill in the amount box, so the rest of the box is filled with *</a:t>
            </a:r>
          </a:p>
          <a:p>
            <a:r>
              <a:rPr lang="en-US" sz="2800" dirty="0" smtClean="0">
                <a:cs typeface="Courier New" pitchFamily="49" charset="0"/>
              </a:rPr>
              <a:t>This prevents someone from providing extra digits and increasing the value of the check</a:t>
            </a:r>
          </a:p>
        </p:txBody>
      </p:sp>
    </p:spTree>
    <p:extLst>
      <p:ext uri="{BB962C8B-B14F-4D97-AF65-F5344CB8AC3E}">
        <p14:creationId xmlns:p14="http://schemas.microsoft.com/office/powerpoint/2010/main" val="14463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Symbols (CR; 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be placed to the right of the numbers</a:t>
            </a:r>
          </a:p>
          <a:p>
            <a:r>
              <a:rPr lang="en-US" dirty="0" smtClean="0"/>
              <a:t>Each of these symbols consume 2 bytes of storage</a:t>
            </a:r>
          </a:p>
          <a:p>
            <a:r>
              <a:rPr lang="en-US" dirty="0" smtClean="0"/>
              <a:t>The symbols are present if the numeric value is negative, otherwise will be 2 spaces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EditField1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$$$,$$9.99CR.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01  EditField2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$$$,$$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9.99DB.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Each of these fields consume 12 bytes of storage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330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Move -5000 To EditField1 EditField2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	Contents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EditField1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"Ⓑ$5,000.00CR"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Ⓑ$5,000.00DB"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5000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EditField1 EditField2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Contents of EditField1 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"Ⓑ$5,000.00ⒷⒷ"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Ⓑ$5,000.00ⒷⒷ"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0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Characters (B; /; 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symbols are never replaced with any other character</a:t>
            </a:r>
          </a:p>
          <a:p>
            <a:r>
              <a:rPr lang="en-US" dirty="0" smtClean="0"/>
              <a:t>The numeric value is moved “around” these characters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of these characters will consume </a:t>
            </a:r>
            <a:r>
              <a:rPr lang="en-US" dirty="0" smtClean="0"/>
              <a:t>a byte of storage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01  EditField1     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999B99B9999.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01  EditField2     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Z9/99/9999.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01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EditField3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Pic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999000.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9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Move 123456789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EditField1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9122012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Move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678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EditField3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	Contents of EditField1 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"123Ⓑ45Ⓑ6789"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"Ⓑ9/12/2012"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Contents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EditField3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"678000"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09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dirty="0"/>
              <a:t>When I was young I thought that money was the most important thing in life; now that I am old I know that it is</a:t>
            </a:r>
            <a:r>
              <a:rPr lang="en-US" dirty="0" smtClean="0"/>
              <a:t>.” – Oscar Wilde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– Zero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position defined with a Z contains a leading zero, the leading zero is replaced with a space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Pic 9999.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01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Pic ZZZZ.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Move 12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are 0012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Contents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are "ⒷⒷ12"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both fields consume the same amount of storage (4 bytes)</a:t>
            </a:r>
          </a:p>
          <a:p>
            <a:r>
              <a:rPr lang="en-US" dirty="0" err="1" smtClean="0"/>
              <a:t>EditField</a:t>
            </a:r>
            <a:r>
              <a:rPr lang="en-US" dirty="0" smtClean="0"/>
              <a:t> does not contain 12, it contains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ⒷⒷ12"</a:t>
            </a:r>
          </a:p>
          <a:p>
            <a:r>
              <a:rPr lang="en-US" dirty="0" smtClean="0"/>
              <a:t>It’s defined size is 4 bytes, it will contain 4 bytes of data</a:t>
            </a:r>
          </a:p>
          <a:p>
            <a:r>
              <a:rPr lang="en-US" dirty="0" smtClean="0"/>
              <a:t>A space consumes a byte of storage, just as any other character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Move 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Contents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ⒷⒷⒷⒷ"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Convention is to define the ones place with a 9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ZZZ9.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Move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Contents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ⒷⒷⒷ0"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Point (.)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fields do not store an actual decimal point (the V is a placeholder)</a:t>
            </a:r>
          </a:p>
          <a:p>
            <a:r>
              <a:rPr lang="en-US" dirty="0" smtClean="0"/>
              <a:t>For output, one would want to see the decimal point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ZZZ9.99.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field consumes 7 bytes of storage (the decimal point uses a byte)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Move 12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Contents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are "ⒷⒷ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12.00"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Move 225.75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Contents of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are "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Ⓑ225.75"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Thousands Separator (,)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comma makes larger numbers easier to read</a:t>
            </a:r>
          </a:p>
          <a:p>
            <a:r>
              <a:rPr lang="en-US" dirty="0" smtClean="0"/>
              <a:t>Must be placed in the proper place by the programmer</a:t>
            </a:r>
          </a:p>
          <a:p>
            <a:r>
              <a:rPr lang="en-US" dirty="0" smtClean="0"/>
              <a:t>Each comma uses a byte of storage</a:t>
            </a:r>
          </a:p>
          <a:p>
            <a:r>
              <a:rPr lang="en-US" dirty="0" smtClean="0"/>
              <a:t>If the place immediately to the left of a comma is a digit, then the comma is a comma</a:t>
            </a:r>
          </a:p>
          <a:p>
            <a:pPr lvl="1"/>
            <a:r>
              <a:rPr lang="en-US" dirty="0" smtClean="0"/>
              <a:t>If the place to the left is a space, then the comma is also a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Thousands Separator (,)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cultures use the decimal point as the thousands separator and the comma as the decimal point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Environment Division.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Configuration Section.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Special-Names.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Decimal-Point Is Comma. 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EditField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Pic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ZZZ.ZZZ.ZZ9,99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854</Words>
  <Application>Microsoft Office PowerPoint</Application>
  <PresentationFormat>On-screen Show (4:3)</PresentationFormat>
  <Paragraphs>227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CSE 2133 - Business Programming with File Processing  </vt:lpstr>
      <vt:lpstr>Edited Numeric Fields</vt:lpstr>
      <vt:lpstr>Z – Zero Suppression</vt:lpstr>
      <vt:lpstr>Storage Consumption</vt:lpstr>
      <vt:lpstr>Pic Z</vt:lpstr>
      <vt:lpstr>Decimal Point (.)</vt:lpstr>
      <vt:lpstr>Decimal Point</vt:lpstr>
      <vt:lpstr>Thousands Separator (,)</vt:lpstr>
      <vt:lpstr>Thousands Separator (,)</vt:lpstr>
      <vt:lpstr>Comma</vt:lpstr>
      <vt:lpstr>Currency ($)</vt:lpstr>
      <vt:lpstr>Currency ($)</vt:lpstr>
      <vt:lpstr>Currency ($)</vt:lpstr>
      <vt:lpstr>Floating $</vt:lpstr>
      <vt:lpstr>Floating $</vt:lpstr>
      <vt:lpstr>Floating $ and Comma</vt:lpstr>
      <vt:lpstr>Negative Sign (-)</vt:lpstr>
      <vt:lpstr>Negative Sign</vt:lpstr>
      <vt:lpstr>Positive Sign (+)</vt:lpstr>
      <vt:lpstr>Positive Sign</vt:lpstr>
      <vt:lpstr>Floating Sign</vt:lpstr>
      <vt:lpstr>Check Protection (*)</vt:lpstr>
      <vt:lpstr>Check Protection</vt:lpstr>
      <vt:lpstr>Accounting Symbols (CR; DB)</vt:lpstr>
      <vt:lpstr>Accounting Symbols</vt:lpstr>
      <vt:lpstr>Insertion Characters (B; /; 0)</vt:lpstr>
      <vt:lpstr>Insertion Characters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2233 - Business Programming with File Processing</dc:title>
  <dc:creator>Steve</dc:creator>
  <cp:lastModifiedBy>Steve</cp:lastModifiedBy>
  <cp:revision>38</cp:revision>
  <dcterms:created xsi:type="dcterms:W3CDTF">2012-08-06T13:04:06Z</dcterms:created>
  <dcterms:modified xsi:type="dcterms:W3CDTF">2013-12-23T03:00:00Z</dcterms:modified>
</cp:coreProperties>
</file>