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8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80" r:id="rId17"/>
    <p:sldId id="270" r:id="rId18"/>
    <p:sldId id="281" r:id="rId19"/>
    <p:sldId id="282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More </a:t>
            </a:r>
            <a:r>
              <a:rPr lang="en-US" sz="3600" dirty="0" smtClean="0">
                <a:solidFill>
                  <a:schemeClr val="tx1"/>
                </a:solidFill>
              </a:rPr>
              <a:t>on Conditions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…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a condition to false is possible as long as the condition name definition specifies a value to use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EndOfFileIndicator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Pic X.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88  EOF      Value </a:t>
            </a:r>
            <a:r>
              <a:rPr lang="en-US" sz="2000" dirty="0" smtClean="0"/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/>
              <a:t> </a:t>
            </a:r>
            <a:r>
              <a:rPr lang="en-US" sz="2000" dirty="0" smtClean="0"/>
              <a:t>".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Set EOF To False  </a:t>
            </a: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 Compile Error</a:t>
            </a:r>
            <a:endParaRPr lang="en-US" sz="2000" dirty="0">
              <a:solidFill>
                <a:srgbClr val="FF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1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…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EndOfFileIndicator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Pic X.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88  EOF      Value "Y"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When Set To False is "N".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Set EOF To False  </a:t>
            </a: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 Now Valid</a:t>
            </a:r>
          </a:p>
          <a:p>
            <a:pPr marL="0" indent="0">
              <a:buNone/>
            </a:pPr>
            <a:endParaRPr lang="en-US" sz="2000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The above Set is </a:t>
            </a:r>
            <a:r>
              <a:rPr lang="en-US" dirty="0">
                <a:cs typeface="Courier New" pitchFamily="49" charset="0"/>
              </a:rPr>
              <a:t>equivalent to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Move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N"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EndOfFileIndicator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798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COBOL’s version of the Case, or Switch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Evaluate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FinalGrade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When 100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Display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Perfect"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90 Thru 99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Display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"A"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When 60 Thru 69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Display "D"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Other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Display "F"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End-Evaluate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1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When is found that is a match, the code in the When is executed and no more Whens are checked</a:t>
            </a:r>
          </a:p>
          <a:p>
            <a:r>
              <a:rPr lang="en-US" dirty="0" smtClean="0"/>
              <a:t>When </a:t>
            </a:r>
            <a:r>
              <a:rPr lang="en-US" dirty="0" smtClean="0"/>
              <a:t>Other will always match</a:t>
            </a:r>
            <a:endParaRPr lang="en-US" dirty="0"/>
          </a:p>
          <a:p>
            <a:pPr lvl="1"/>
            <a:r>
              <a:rPr lang="en-US" dirty="0" smtClean="0"/>
              <a:t>Use as “none of the above”</a:t>
            </a:r>
          </a:p>
          <a:p>
            <a:pPr lvl="1"/>
            <a:r>
              <a:rPr lang="en-US" dirty="0" smtClean="0"/>
              <a:t>Not required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used, When Other needs to be the last When</a:t>
            </a:r>
          </a:p>
        </p:txBody>
      </p:sp>
    </p:spTree>
    <p:extLst>
      <p:ext uri="{BB962C8B-B14F-4D97-AF65-F5344CB8AC3E}">
        <p14:creationId xmlns:p14="http://schemas.microsoft.com/office/powerpoint/2010/main" val="192981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When cannot contain an Or</a:t>
            </a:r>
            <a:endParaRPr lang="en-US" dirty="0"/>
          </a:p>
          <a:p>
            <a:r>
              <a:rPr lang="en-US" dirty="0" smtClean="0"/>
              <a:t>This is invalid: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When 10 Or 20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Perform 300-Delete</a:t>
            </a:r>
          </a:p>
          <a:p>
            <a:r>
              <a:rPr lang="en-US" dirty="0" smtClean="0">
                <a:cs typeface="Courier New" pitchFamily="49" charset="0"/>
              </a:rPr>
              <a:t>To accomplish this, “stack” the Whens: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When 10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When 20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Perform 300-Delete</a:t>
            </a:r>
          </a:p>
        </p:txBody>
      </p:sp>
    </p:spTree>
    <p:extLst>
      <p:ext uri="{BB962C8B-B14F-4D97-AF65-F5344CB8AC3E}">
        <p14:creationId xmlns:p14="http://schemas.microsoft.com/office/powerpoint/2010/main" val="192981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can be used to interrogate multiple fields</a:t>
            </a:r>
          </a:p>
          <a:p>
            <a:r>
              <a:rPr lang="en-US" dirty="0" smtClean="0"/>
              <a:t>Each When must contain the same number of expressions as fields being Evaluated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Evaluate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GenderCode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Also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MaritalStatus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When "M" Also "M"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Perform 200-MarriedMale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When Any Also "S"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Perform 200-SinglePerson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1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can be used to interrogate multiple fields</a:t>
            </a:r>
          </a:p>
          <a:p>
            <a:r>
              <a:rPr lang="en-US" dirty="0" smtClean="0"/>
              <a:t>Each When must contain the same number of expressions as fields being Evaluated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Evaluate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GenderCode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Also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MaritalStatus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When "M" Also "M"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Perform 200-MarriedMale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When Any Also "S"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Perform 200-SinglePerson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133600" y="5105400"/>
            <a:ext cx="9906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3048000"/>
            <a:ext cx="2133600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“Any” matches any value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7"/>
          </p:cNvCxnSpPr>
          <p:nvPr/>
        </p:nvCxnSpPr>
        <p:spPr>
          <a:xfrm flipH="1">
            <a:off x="2979130" y="3694331"/>
            <a:ext cx="2354870" cy="148918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32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w CONDITION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Evaluate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AcctType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When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CheckingAcct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. . .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When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SavingsAcct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. . 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When Other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. . .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End-Evaluate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1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w CONDITION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Evaluate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AcctType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When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CheckingAcct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. . .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When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SavingsAcct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. . 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When Other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. . .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End-Evaluate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83830" y="1600200"/>
            <a:ext cx="201197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3505200"/>
            <a:ext cx="2133600" cy="175432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Compile Error: Trying to compare a field to a condition … Conditions evaluate to either True or False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495800" y="1981200"/>
            <a:ext cx="1828800" cy="1524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2822684"/>
            <a:ext cx="2438400" cy="6825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48200" y="3163942"/>
            <a:ext cx="1447800" cy="49365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12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w CONDITION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Evaluate True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When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CheckingAcct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. . .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When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SavingsAcct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. . 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When Other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. . .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End-Evaluate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COBOL allows </a:t>
            </a:r>
            <a:r>
              <a:rPr lang="en-US" dirty="0" smtClean="0"/>
              <a:t>for a name to be assigned to a condition</a:t>
            </a:r>
          </a:p>
          <a:p>
            <a:r>
              <a:rPr lang="en-US" dirty="0" smtClean="0"/>
              <a:t>Allows for the code to be clearer (the COBOL term is “Self-Documenting”)</a:t>
            </a:r>
          </a:p>
          <a:p>
            <a:r>
              <a:rPr lang="en-US" dirty="0" smtClean="0"/>
              <a:t>Also aids maintenance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dirty="0"/>
              <a:t>Programming today is a race between software engineers striving to build bigger and better idiot-proof programs, and the universe trying to build bigger and better idiots. So far, the universe is winning</a:t>
            </a:r>
            <a:r>
              <a:rPr lang="en-US" smtClean="0"/>
              <a:t>.” – Rick Cook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banking system that must continually check account codes to determine what type of account is represented by a record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AcctType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100 Or 120 Or 125 Or 130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. . .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Else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AcctType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200 Or 205 Or 400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. . 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1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define condition names for the </a:t>
            </a:r>
            <a:r>
              <a:rPr lang="en-US" dirty="0" err="1" smtClean="0"/>
              <a:t>AcctType</a:t>
            </a:r>
            <a:r>
              <a:rPr lang="en-US" dirty="0" smtClean="0"/>
              <a:t> field</a:t>
            </a:r>
          </a:p>
          <a:p>
            <a:pPr lvl="1"/>
            <a:r>
              <a:rPr lang="en-US" dirty="0" smtClean="0"/>
              <a:t>88 Level Field</a:t>
            </a:r>
          </a:p>
          <a:p>
            <a:pPr lvl="1"/>
            <a:r>
              <a:rPr lang="en-US" dirty="0" smtClean="0"/>
              <a:t>Must immediately follow the field it references</a:t>
            </a:r>
          </a:p>
          <a:p>
            <a:pPr lvl="1"/>
            <a:r>
              <a:rPr lang="en-US" dirty="0" smtClean="0"/>
              <a:t>Name and value(s) only, no PIC</a:t>
            </a:r>
          </a:p>
          <a:p>
            <a:pPr lvl="1"/>
            <a:r>
              <a:rPr lang="en-US" dirty="0" smtClean="0"/>
              <a:t>Consumes no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1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AccountRecord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AcctNo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Pic X(9).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AcctType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Pic 9(3).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88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CheckingAcct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Value 100 120 125 130.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88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SavingsAcct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Value 200 205 400.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88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IRAAcct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Value 375.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88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MortgageAcct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Value 600 Thru 699.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05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CustomerNo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Pic X(9).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1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AcctType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100 Or 120 Or 125 Or 130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. . .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Else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AcctType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200 Or 205 Or 400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. . 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Can be coded as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CheckingAcct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 .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SavingsAcct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. . .</a:t>
            </a:r>
          </a:p>
        </p:txBody>
      </p:sp>
    </p:spTree>
    <p:extLst>
      <p:ext uri="{BB962C8B-B14F-4D97-AF65-F5344CB8AC3E}">
        <p14:creationId xmlns:p14="http://schemas.microsoft.com/office/powerpoint/2010/main" val="317901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dirty="0" err="1" smtClean="0"/>
              <a:t>CheckingAcct</a:t>
            </a:r>
            <a:r>
              <a:rPr lang="en-US" dirty="0" smtClean="0"/>
              <a:t> represents a condition and not a value</a:t>
            </a:r>
          </a:p>
          <a:p>
            <a:r>
              <a:rPr lang="en-US" dirty="0" smtClean="0"/>
              <a:t>Invalid: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AcctType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CheckingAcct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condition name is linked to a field</a:t>
            </a:r>
          </a:p>
          <a:p>
            <a:r>
              <a:rPr lang="en-US" dirty="0" smtClean="0"/>
              <a:t>Condition names must be unique within a program</a:t>
            </a:r>
            <a:endParaRPr lang="en-US" dirty="0"/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1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field that has condition names can be assigned values with the Set statement</a:t>
            </a:r>
          </a:p>
          <a:p>
            <a:r>
              <a:rPr lang="en-US" dirty="0" smtClean="0"/>
              <a:t>Set is used to manipulate the field in such a way that the specified condition is true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IRAAcct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To True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Is equivalent to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Move 375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AcctType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1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condition being Set To True has multiple values, then the value used is the first one specified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SavingsAcct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Is equivalent to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Move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200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AcctType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1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840</Words>
  <Application>Microsoft Office PowerPoint</Application>
  <PresentationFormat>On-screen Show (4:3)</PresentationFormat>
  <Paragraphs>164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CSE 2133 - Business Programming with File Processing  </vt:lpstr>
      <vt:lpstr>CONDITION NAMES</vt:lpstr>
      <vt:lpstr>EXAMPLE</vt:lpstr>
      <vt:lpstr>CONDITION NAMES</vt:lpstr>
      <vt:lpstr>CONDITION NAMES</vt:lpstr>
      <vt:lpstr>EXAMPLE</vt:lpstr>
      <vt:lpstr>CONDITION NAME</vt:lpstr>
      <vt:lpstr>SET</vt:lpstr>
      <vt:lpstr>SET</vt:lpstr>
      <vt:lpstr>SET … FALSE</vt:lpstr>
      <vt:lpstr>SET … FALSE</vt:lpstr>
      <vt:lpstr>EVALUATE</vt:lpstr>
      <vt:lpstr>EVALUATE</vt:lpstr>
      <vt:lpstr>EVALUATE</vt:lpstr>
      <vt:lpstr>MULTIPLE FIELDS</vt:lpstr>
      <vt:lpstr>MULTIPLE FIELDS</vt:lpstr>
      <vt:lpstr>EVALUATE w CONDITION NAMES</vt:lpstr>
      <vt:lpstr>EVALUATE w CONDITION NAMES</vt:lpstr>
      <vt:lpstr>EVALUATE w CONDITION NAMES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17</cp:revision>
  <dcterms:created xsi:type="dcterms:W3CDTF">2012-08-06T13:04:06Z</dcterms:created>
  <dcterms:modified xsi:type="dcterms:W3CDTF">2013-12-27T02:57:12Z</dcterms:modified>
</cp:coreProperties>
</file>