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71" r:id="rId7"/>
    <p:sldId id="261" r:id="rId8"/>
    <p:sldId id="282" r:id="rId9"/>
    <p:sldId id="281" r:id="rId10"/>
    <p:sldId id="262" r:id="rId11"/>
    <p:sldId id="263" r:id="rId12"/>
    <p:sldId id="270" r:id="rId13"/>
    <p:sldId id="264" r:id="rId14"/>
    <p:sldId id="265" r:id="rId15"/>
    <p:sldId id="273" r:id="rId16"/>
    <p:sldId id="272" r:id="rId17"/>
    <p:sldId id="266" r:id="rId18"/>
    <p:sldId id="274" r:id="rId19"/>
    <p:sldId id="275" r:id="rId20"/>
    <p:sldId id="276" r:id="rId21"/>
    <p:sldId id="277" r:id="rId22"/>
    <p:sldId id="278" r:id="rId23"/>
    <p:sldId id="267" r:id="rId24"/>
    <p:sldId id="268" r:id="rId25"/>
    <p:sldId id="279" r:id="rId26"/>
    <p:sldId id="280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Sorting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Opens all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Copies all records from the unsorted file to the work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Sorts the records in the work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Copies all records from the work file to the sorted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Closes all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the input file is being sorted by salary, and the 5</a:t>
            </a:r>
            <a:r>
              <a:rPr lang="en-US" baseline="30000" dirty="0" smtClean="0"/>
              <a:t>th</a:t>
            </a:r>
            <a:r>
              <a:rPr lang="en-US" dirty="0" smtClean="0"/>
              <a:t> and 21</a:t>
            </a:r>
            <a:r>
              <a:rPr lang="en-US" baseline="30000" dirty="0" smtClean="0"/>
              <a:t>st</a:t>
            </a:r>
            <a:r>
              <a:rPr lang="en-US" dirty="0" smtClean="0"/>
              <a:t> records have the same salary</a:t>
            </a:r>
          </a:p>
          <a:p>
            <a:r>
              <a:rPr lang="en-US" dirty="0" smtClean="0"/>
              <a:t>In the sorted file those two records will be consecutive, but there is no guarantees as to which one will be before the other</a:t>
            </a:r>
          </a:p>
          <a:p>
            <a:r>
              <a:rPr lang="en-US" dirty="0" smtClean="0"/>
              <a:t>It is possible to preserve this ordering (in this example, forcing the 5</a:t>
            </a:r>
            <a:r>
              <a:rPr lang="en-US" baseline="30000" dirty="0" smtClean="0"/>
              <a:t>th</a:t>
            </a:r>
            <a:r>
              <a:rPr lang="en-US" dirty="0" smtClean="0"/>
              <a:t> record to precede the 21</a:t>
            </a:r>
            <a:r>
              <a:rPr lang="en-US" baseline="30000" dirty="0" smtClean="0"/>
              <a:t>st</a:t>
            </a:r>
            <a:r>
              <a:rPr lang="en-US" dirty="0" smtClean="0"/>
              <a:t> record in the sorted file) 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TmpSort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 Key S-Salary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With Duplicates In Order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SortedPayroll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Preserves original order of records that match values on all specified key fields 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1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possible to specify a procedure to execute before the sort</a:t>
            </a:r>
          </a:p>
          <a:p>
            <a:r>
              <a:rPr lang="en-US" dirty="0" smtClean="0"/>
              <a:t>Replace the Using clause of the sort with an Input Procedure clause</a:t>
            </a:r>
          </a:p>
          <a:p>
            <a:pPr lvl="1"/>
            <a:r>
              <a:rPr lang="en-US" dirty="0" smtClean="0"/>
              <a:t>Specifies a paragraph (or sequence of paragraphs using Thru) to execute</a:t>
            </a:r>
          </a:p>
          <a:p>
            <a:pPr lvl="1"/>
            <a:r>
              <a:rPr lang="en-US" dirty="0" smtClean="0"/>
              <a:t>Replaces step 2 of the Sort Steps</a:t>
            </a:r>
          </a:p>
          <a:p>
            <a:pPr lvl="1"/>
            <a:r>
              <a:rPr lang="en-US" dirty="0" smtClean="0"/>
              <a:t>As no unsorted file is specified in the Sort, it is not opened in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procedure must</a:t>
            </a:r>
          </a:p>
          <a:p>
            <a:pPr lvl="1"/>
            <a:r>
              <a:rPr lang="en-US" dirty="0" smtClean="0"/>
              <a:t>Open the unsorted file</a:t>
            </a:r>
          </a:p>
          <a:p>
            <a:pPr lvl="1"/>
            <a:r>
              <a:rPr lang="en-US" dirty="0" smtClean="0"/>
              <a:t>Read through the unsorted file</a:t>
            </a:r>
          </a:p>
          <a:p>
            <a:pPr lvl="1"/>
            <a:r>
              <a:rPr lang="en-US" dirty="0" smtClean="0"/>
              <a:t>Place records in the work file</a:t>
            </a:r>
          </a:p>
          <a:p>
            <a:pPr lvl="1"/>
            <a:r>
              <a:rPr lang="en-US" dirty="0" smtClean="0"/>
              <a:t>Close the unsorted file</a:t>
            </a:r>
          </a:p>
          <a:p>
            <a:r>
              <a:rPr lang="en-US" dirty="0" smtClean="0"/>
              <a:t>When the input procedure completes, the records in the work file are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when the entire unsorted file is not needed for processing</a:t>
            </a:r>
          </a:p>
          <a:p>
            <a:pPr lvl="1"/>
            <a:r>
              <a:rPr lang="en-US" dirty="0" smtClean="0"/>
              <a:t>Sorting is a relatively expensive operation so if any records are to be eliminated from processing it is better to do so before the sort</a:t>
            </a:r>
          </a:p>
          <a:p>
            <a:r>
              <a:rPr lang="en-US" dirty="0" smtClean="0"/>
              <a:t>Is also used in case the input records need validated, altered or restructured in any way before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9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WITH INPUT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 Key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EmpNum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Descending Key S-Salary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Input Procedure 100-FilterRecords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SortedPayroll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Paragraph 100-FilterRecords is executed in its entirety before the work file is sorted </a:t>
            </a:r>
            <a:endParaRPr lang="en-US" sz="20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6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52400"/>
            <a:ext cx="8839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100-FilterRecords.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Open Input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Until EOF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Read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At End Set EOF To True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Not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InSalary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100000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Release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SortRecord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InRecord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End-If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End-Read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End-Perform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Close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Only records with a salary &lt;= 100000 are placed in the work file</a:t>
            </a:r>
          </a:p>
          <a:p>
            <a:r>
              <a:rPr lang="en-US" sz="2400" dirty="0" smtClean="0">
                <a:cs typeface="Courier New" pitchFamily="49" charset="0"/>
              </a:rPr>
              <a:t>Release places a record into the work file</a:t>
            </a:r>
          </a:p>
          <a:p>
            <a:r>
              <a:rPr lang="en-US" sz="2400" dirty="0" err="1" smtClean="0">
                <a:cs typeface="Courier New" pitchFamily="49" charset="0"/>
              </a:rPr>
              <a:t>SortRecord</a:t>
            </a:r>
            <a:r>
              <a:rPr lang="en-US" sz="2400" dirty="0" smtClean="0">
                <a:cs typeface="Courier New" pitchFamily="49" charset="0"/>
              </a:rPr>
              <a:t> is the 01 level field in the SD</a:t>
            </a:r>
          </a:p>
          <a:p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possible to specify a procedure to execute after the sort</a:t>
            </a:r>
          </a:p>
          <a:p>
            <a:r>
              <a:rPr lang="en-US" dirty="0" smtClean="0"/>
              <a:t>Replace the Giving clause of the sort with an Output Procedure clause</a:t>
            </a:r>
          </a:p>
          <a:p>
            <a:pPr lvl="1"/>
            <a:r>
              <a:rPr lang="en-US" dirty="0" smtClean="0"/>
              <a:t>Specifies a paragraph (or sequence of paragraphs using Thru) to execute</a:t>
            </a:r>
          </a:p>
          <a:p>
            <a:pPr lvl="1"/>
            <a:r>
              <a:rPr lang="en-US" dirty="0" smtClean="0"/>
              <a:t>Replaces step 4 of the Sort Steps</a:t>
            </a:r>
          </a:p>
          <a:p>
            <a:pPr lvl="1"/>
            <a:r>
              <a:rPr lang="en-US" dirty="0" smtClean="0"/>
              <a:t>As no sorted file is specified in the Sort, it is not opened in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sort completes, the output procedure is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The output procedure must</a:t>
            </a:r>
          </a:p>
          <a:p>
            <a:pPr lvl="1"/>
            <a:r>
              <a:rPr lang="en-US" dirty="0" smtClean="0"/>
              <a:t>Read through the work file</a:t>
            </a:r>
          </a:p>
          <a:p>
            <a:pPr lvl="1"/>
            <a:r>
              <a:rPr lang="en-US" dirty="0" smtClean="0"/>
              <a:t>If persisting the records to disk</a:t>
            </a:r>
          </a:p>
          <a:p>
            <a:pPr lvl="2"/>
            <a:r>
              <a:rPr lang="en-US" dirty="0" smtClean="0"/>
              <a:t>Open output file(s)</a:t>
            </a:r>
          </a:p>
          <a:p>
            <a:pPr lvl="2"/>
            <a:r>
              <a:rPr lang="en-US" dirty="0" smtClean="0"/>
              <a:t>Write to output file(s)</a:t>
            </a:r>
          </a:p>
          <a:p>
            <a:pPr lvl="2"/>
            <a:r>
              <a:rPr lang="en-US" dirty="0" smtClean="0"/>
              <a:t>Close output file(s)</a:t>
            </a:r>
          </a:p>
        </p:txBody>
      </p:sp>
    </p:spTree>
    <p:extLst>
      <p:ext uri="{BB962C8B-B14F-4D97-AF65-F5344CB8AC3E}">
        <p14:creationId xmlns:p14="http://schemas.microsoft.com/office/powerpoint/2010/main" val="204024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situations where data is required to be in a particular order</a:t>
            </a:r>
          </a:p>
          <a:p>
            <a:pPr lvl="1"/>
            <a:r>
              <a:rPr lang="en-US" dirty="0" smtClean="0"/>
              <a:t>Control Break processing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Match processing</a:t>
            </a:r>
          </a:p>
          <a:p>
            <a:pPr lvl="1"/>
            <a:r>
              <a:rPr lang="en-US" dirty="0" smtClean="0"/>
              <a:t>Tables used in Binary Searches</a:t>
            </a:r>
          </a:p>
          <a:p>
            <a:r>
              <a:rPr lang="en-US" dirty="0" smtClean="0"/>
              <a:t>Never take for granted that a file will be in a particular sequence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uses</a:t>
            </a:r>
          </a:p>
          <a:p>
            <a:pPr lvl="1"/>
            <a:r>
              <a:rPr lang="en-US" dirty="0" smtClean="0"/>
              <a:t>Sorted records are being written to multiple files </a:t>
            </a:r>
          </a:p>
          <a:p>
            <a:pPr lvl="1"/>
            <a:r>
              <a:rPr lang="en-US" dirty="0" smtClean="0"/>
              <a:t>Records need reformatted </a:t>
            </a:r>
          </a:p>
          <a:p>
            <a:pPr lvl="1"/>
            <a:r>
              <a:rPr lang="en-US" dirty="0" smtClean="0"/>
              <a:t>No need to persist the sorted file; it only needs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9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WITH </a:t>
            </a:r>
            <a:r>
              <a:rPr lang="en-US" dirty="0" smtClean="0"/>
              <a:t>OUTPUT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 Key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EmpNum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Descending Key S-Salary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Input Procedure 100-FilterRecords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Output Procedure 200-Process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Paragraph 200-Process is executed in its entirety after the work file is sorted </a:t>
            </a:r>
            <a:endParaRPr lang="en-US" sz="20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9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200-Process.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Until EOF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At End Set EOF To True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Not At 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300-Report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End-Return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End-Perform.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Return gets the next record from the work file</a:t>
            </a:r>
          </a:p>
          <a:p>
            <a:r>
              <a:rPr lang="en-US" sz="2400" dirty="0" err="1" smtClean="0">
                <a:cs typeface="Courier New" pitchFamily="49" charset="0"/>
              </a:rPr>
              <a:t>TmpSrt</a:t>
            </a:r>
            <a:r>
              <a:rPr lang="en-US" sz="2400" dirty="0" smtClean="0">
                <a:cs typeface="Courier New" pitchFamily="49" charset="0"/>
              </a:rPr>
              <a:t> is the work file</a:t>
            </a:r>
          </a:p>
          <a:p>
            <a:r>
              <a:rPr lang="en-US" sz="2400" dirty="0" smtClean="0">
                <a:cs typeface="Courier New" pitchFamily="49" charset="0"/>
              </a:rPr>
              <a:t>The records are processed in sorted order, but a sorted version of the file is not saved to disk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9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OpenCOBOL</a:t>
            </a:r>
            <a:r>
              <a:rPr lang="en-US" dirty="0" smtClean="0"/>
              <a:t> allows for the sorting of tables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TaxTable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On Ascending Key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ZipCode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cs typeface="Courier New" pitchFamily="49" charset="0"/>
              </a:rPr>
              <a:t>TaxTable</a:t>
            </a:r>
            <a:r>
              <a:rPr lang="en-US" sz="2400" dirty="0" smtClean="0">
                <a:cs typeface="Courier New" pitchFamily="49" charset="0"/>
              </a:rPr>
              <a:t> must be the field with the Occurs</a:t>
            </a:r>
          </a:p>
          <a:p>
            <a:r>
              <a:rPr lang="en-US" sz="2400" dirty="0" smtClean="0">
                <a:cs typeface="Courier New" pitchFamily="49" charset="0"/>
              </a:rPr>
              <a:t>T-</a:t>
            </a:r>
            <a:r>
              <a:rPr lang="en-US" sz="2400" dirty="0" err="1" smtClean="0">
                <a:cs typeface="Courier New" pitchFamily="49" charset="0"/>
              </a:rPr>
              <a:t>ZipCode</a:t>
            </a:r>
            <a:r>
              <a:rPr lang="en-US" sz="2400" dirty="0" smtClean="0">
                <a:cs typeface="Courier New" pitchFamily="49" charset="0"/>
              </a:rPr>
              <a:t> must be a subfield of </a:t>
            </a:r>
            <a:r>
              <a:rPr lang="en-US" sz="2400" dirty="0" err="1" smtClean="0">
                <a:cs typeface="Courier New" pitchFamily="49" charset="0"/>
              </a:rPr>
              <a:t>TaxTable</a:t>
            </a: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Data is sorted “in place” meaning the data must be in </a:t>
            </a:r>
            <a:r>
              <a:rPr lang="en-US" sz="2400" dirty="0" err="1" smtClean="0">
                <a:cs typeface="Courier New" pitchFamily="49" charset="0"/>
              </a:rPr>
              <a:t>TaxTable</a:t>
            </a:r>
            <a:r>
              <a:rPr lang="en-US" sz="2400" dirty="0" smtClean="0">
                <a:cs typeface="Courier New" pitchFamily="49" charset="0"/>
              </a:rPr>
              <a:t> before the sort, and the sorted data will be placed in </a:t>
            </a:r>
            <a:r>
              <a:rPr lang="en-US" sz="2400" dirty="0" err="1" smtClean="0">
                <a:cs typeface="Courier New" pitchFamily="49" charset="0"/>
              </a:rPr>
              <a:t>TaxTable</a:t>
            </a: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No work file is specified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is similar in format to Sort</a:t>
            </a:r>
          </a:p>
          <a:p>
            <a:r>
              <a:rPr lang="en-US" dirty="0" smtClean="0"/>
              <a:t>Merge is used to combine multiple files into one</a:t>
            </a:r>
          </a:p>
          <a:p>
            <a:pPr lvl="1"/>
            <a:r>
              <a:rPr lang="en-US" dirty="0" smtClean="0"/>
              <a:t>Each source file must be of the same format</a:t>
            </a:r>
          </a:p>
          <a:p>
            <a:pPr lvl="1"/>
            <a:r>
              <a:rPr lang="en-US" dirty="0" smtClean="0"/>
              <a:t>Each source file must be sorted in the same sequence</a:t>
            </a:r>
          </a:p>
          <a:p>
            <a:r>
              <a:rPr lang="en-US" dirty="0" smtClean="0"/>
              <a:t>The merged file will be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TmpMerge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 Key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EmpNum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PayrollOH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PayrollNC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PayrollFL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PayrollAll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All files in Using and Giving require Selects and FDs</a:t>
            </a:r>
          </a:p>
          <a:p>
            <a:r>
              <a:rPr lang="en-US" sz="2400" dirty="0" err="1" smtClean="0">
                <a:cs typeface="Courier New" pitchFamily="49" charset="0"/>
              </a:rPr>
              <a:t>TmpMerge</a:t>
            </a:r>
            <a:r>
              <a:rPr lang="en-US" sz="2400" dirty="0" smtClean="0">
                <a:cs typeface="Courier New" pitchFamily="49" charset="0"/>
              </a:rPr>
              <a:t> requires a Select and a SD</a:t>
            </a:r>
          </a:p>
          <a:p>
            <a:r>
              <a:rPr lang="en-US" sz="2400" dirty="0" smtClean="0">
                <a:cs typeface="Courier New" pitchFamily="49" charset="0"/>
              </a:rPr>
              <a:t>Key fields must be defined in the SD</a:t>
            </a:r>
          </a:p>
          <a:p>
            <a:r>
              <a:rPr lang="en-US" sz="2400" dirty="0" err="1" smtClean="0">
                <a:cs typeface="Courier New" pitchFamily="49" charset="0"/>
              </a:rPr>
              <a:t>PayrollOH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PayrollNC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err="1" smtClean="0">
                <a:cs typeface="Courier New" pitchFamily="49" charset="0"/>
              </a:rPr>
              <a:t>PayrollFL</a:t>
            </a:r>
            <a:r>
              <a:rPr lang="en-US" sz="2400" dirty="0" smtClean="0">
                <a:cs typeface="Courier New" pitchFamily="49" charset="0"/>
              </a:rPr>
              <a:t> must already be sorted by </a:t>
            </a:r>
            <a:r>
              <a:rPr lang="en-US" sz="2400" dirty="0" err="1" smtClean="0">
                <a:cs typeface="Courier New" pitchFamily="49" charset="0"/>
              </a:rPr>
              <a:t>EmpNum</a:t>
            </a:r>
            <a:r>
              <a:rPr lang="en-US" sz="2400" dirty="0" smtClean="0">
                <a:cs typeface="Courier New" pitchFamily="49" charset="0"/>
              </a:rPr>
              <a:t> Ascending</a:t>
            </a:r>
          </a:p>
          <a:p>
            <a:r>
              <a:rPr lang="en-US" sz="2400" dirty="0" err="1" smtClean="0">
                <a:cs typeface="Courier New" pitchFamily="49" charset="0"/>
              </a:rPr>
              <a:t>PayrollAll</a:t>
            </a:r>
            <a:r>
              <a:rPr lang="en-US" sz="2400" dirty="0" smtClean="0">
                <a:cs typeface="Courier New" pitchFamily="49" charset="0"/>
              </a:rPr>
              <a:t> will also be sorted by </a:t>
            </a:r>
            <a:r>
              <a:rPr lang="en-US" sz="2400" dirty="0" err="1" smtClean="0">
                <a:cs typeface="Courier New" pitchFamily="49" charset="0"/>
              </a:rPr>
              <a:t>EmpNum</a:t>
            </a:r>
            <a:r>
              <a:rPr lang="en-US" sz="2400" dirty="0" smtClean="0">
                <a:cs typeface="Courier New" pitchFamily="49" charset="0"/>
              </a:rPr>
              <a:t> and will contain all records from the 3 input files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4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Merge supports the Output Procedure, but not the Input Procedure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4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the program refuses to work as </a:t>
            </a:r>
            <a:r>
              <a:rPr lang="en-US" dirty="0" smtClean="0"/>
              <a:t>	intended</a:t>
            </a:r>
            <a:r>
              <a:rPr lang="en-US" dirty="0"/>
              <a:t>, change the specification to fit </a:t>
            </a:r>
            <a:r>
              <a:rPr lang="en-US" dirty="0" smtClean="0"/>
              <a:t>	the </a:t>
            </a:r>
            <a:r>
              <a:rPr lang="en-US" dirty="0"/>
              <a:t>program. It's easier than vice versa."</a:t>
            </a:r>
          </a:p>
          <a:p>
            <a:pPr marL="0" indent="0">
              <a:buNone/>
            </a:pPr>
            <a:r>
              <a:rPr lang="en-US" dirty="0" smtClean="0"/>
              <a:t>		-- </a:t>
            </a:r>
            <a:r>
              <a:rPr lang="en-US" dirty="0"/>
              <a:t>Briefing for new programmers </a:t>
            </a:r>
            <a:r>
              <a:rPr lang="en-US" dirty="0" smtClean="0"/>
              <a:t>				joining </a:t>
            </a:r>
            <a:r>
              <a:rPr lang="en-US" dirty="0"/>
              <a:t>Microsoft, 1995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has a statement that will sort a file in the specified sequence</a:t>
            </a:r>
          </a:p>
          <a:p>
            <a:r>
              <a:rPr lang="en-US" dirty="0" smtClean="0"/>
              <a:t>Creates a new file that is a sorted version of the original file</a:t>
            </a:r>
          </a:p>
          <a:p>
            <a:r>
              <a:rPr lang="en-US" dirty="0" smtClean="0"/>
              <a:t>The operation actually requires 3 files</a:t>
            </a:r>
          </a:p>
          <a:p>
            <a:pPr lvl="1"/>
            <a:r>
              <a:rPr lang="en-US" dirty="0" smtClean="0"/>
              <a:t>The unsorted original file</a:t>
            </a:r>
          </a:p>
          <a:p>
            <a:pPr lvl="1"/>
            <a:r>
              <a:rPr lang="en-US" dirty="0" smtClean="0"/>
              <a:t>The sorted file </a:t>
            </a:r>
          </a:p>
          <a:p>
            <a:pPr lvl="1"/>
            <a:r>
              <a:rPr lang="en-US" dirty="0" smtClean="0"/>
              <a:t>A temporary work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file needs a Select statement</a:t>
            </a:r>
          </a:p>
          <a:p>
            <a:r>
              <a:rPr lang="en-US" dirty="0" smtClean="0"/>
              <a:t>The Select statements for the unsorted and sorted files are standard select statements</a:t>
            </a:r>
          </a:p>
          <a:p>
            <a:pPr lvl="1"/>
            <a:r>
              <a:rPr lang="en-US" dirty="0" smtClean="0"/>
              <a:t>Do not overwrite the unsorted file with the sorted file</a:t>
            </a:r>
          </a:p>
          <a:p>
            <a:r>
              <a:rPr lang="en-US" dirty="0" smtClean="0"/>
              <a:t>The Select statement for the temporary work file will</a:t>
            </a:r>
          </a:p>
          <a:p>
            <a:pPr lvl="1"/>
            <a:r>
              <a:rPr lang="en-US" dirty="0" smtClean="0"/>
              <a:t>Not have an “Organization Is” clause</a:t>
            </a:r>
          </a:p>
          <a:p>
            <a:pPr lvl="1"/>
            <a:r>
              <a:rPr lang="en-US" dirty="0" smtClean="0"/>
              <a:t>Not have a name assigned; instead it will be “Assign to Disk”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unsorted and sorted files have FD statements in the data division’s file section</a:t>
            </a:r>
          </a:p>
          <a:p>
            <a:r>
              <a:rPr lang="en-US" dirty="0" smtClean="0"/>
              <a:t>The temporary work file will have an SD (sort definition) statement in the data division’s file section</a:t>
            </a:r>
          </a:p>
          <a:p>
            <a:pPr lvl="1"/>
            <a:r>
              <a:rPr lang="en-US" dirty="0" smtClean="0"/>
              <a:t>Record is defined just as it is done in FDs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3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 &lt;work file&gt;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Ascending/Descending Key &lt;field from SD&gt;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&lt;unsorted file&gt;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Giving &lt;sorted file&gt;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All files must be closed when the sort executes</a:t>
            </a:r>
          </a:p>
          <a:p>
            <a:r>
              <a:rPr lang="en-US" sz="2400" dirty="0" smtClean="0">
                <a:cs typeface="Courier New" pitchFamily="49" charset="0"/>
              </a:rPr>
              <a:t>The sort will leave all files closed when it completes</a:t>
            </a:r>
          </a:p>
          <a:p>
            <a:r>
              <a:rPr lang="en-US" sz="2400" dirty="0" smtClean="0">
                <a:cs typeface="Courier New" pitchFamily="49" charset="0"/>
              </a:rPr>
              <a:t>The sorted file is then generally opened for processing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Ascending Key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EmpNum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Descending Key S-Salary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SortedPayroll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Can specify multiple fields to sort on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All fields must be defined in the work file (the SD)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Can switch between Ascending/Descending on the same sort</a:t>
            </a:r>
          </a:p>
        </p:txBody>
      </p:sp>
    </p:spTree>
    <p:extLst>
      <p:ext uri="{BB962C8B-B14F-4D97-AF65-F5344CB8AC3E}">
        <p14:creationId xmlns:p14="http://schemas.microsoft.com/office/powerpoint/2010/main" val="270577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InPayroll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Assign To "Payroll.dat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Organization Is Line Sequential.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SortedPayroll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Assign To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Payroll-Sort.dat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Organization Is Line Sequential.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Assign To Disk.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SD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TmpSrt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-Rec.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X(5).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S-Salary        Pic 9(7)V99.</a:t>
            </a:r>
          </a:p>
        </p:txBody>
      </p:sp>
    </p:spTree>
    <p:extLst>
      <p:ext uri="{BB962C8B-B14F-4D97-AF65-F5344CB8AC3E}">
        <p14:creationId xmlns:p14="http://schemas.microsoft.com/office/powerpoint/2010/main" val="32712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1180</Words>
  <Application>Microsoft Office PowerPoint</Application>
  <PresentationFormat>On-screen Show (4:3)</PresentationFormat>
  <Paragraphs>190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CSE 2133 - Business Programming with File Processing  </vt:lpstr>
      <vt:lpstr>SEQUENCED DATA</vt:lpstr>
      <vt:lpstr>SORT</vt:lpstr>
      <vt:lpstr>SORT FILES</vt:lpstr>
      <vt:lpstr>SORT FILES</vt:lpstr>
      <vt:lpstr>SORT STATEMENT</vt:lpstr>
      <vt:lpstr>SORT STATEMENT</vt:lpstr>
      <vt:lpstr>SELECTS</vt:lpstr>
      <vt:lpstr>FILE SECTION</vt:lpstr>
      <vt:lpstr>SORT STEPS</vt:lpstr>
      <vt:lpstr>RECORD SEQUENCE</vt:lpstr>
      <vt:lpstr>DUPLICATES IN ORDER</vt:lpstr>
      <vt:lpstr>PRE-PROCESSING</vt:lpstr>
      <vt:lpstr>INPUT PROCEDURE</vt:lpstr>
      <vt:lpstr>INPUT PROCEDURE</vt:lpstr>
      <vt:lpstr>SORT WITH INPUT PROCEDURE</vt:lpstr>
      <vt:lpstr>PowerPoint Presentation</vt:lpstr>
      <vt:lpstr>POST-PROCESSING</vt:lpstr>
      <vt:lpstr>OUTPUT PROCEDURE</vt:lpstr>
      <vt:lpstr>OUTPUT PROCEDURE</vt:lpstr>
      <vt:lpstr>SORT WITH OUTPUT PROCEDURE</vt:lpstr>
      <vt:lpstr>PowerPoint Presentation</vt:lpstr>
      <vt:lpstr>SORTING TABLES</vt:lpstr>
      <vt:lpstr>MERGE</vt:lpstr>
      <vt:lpstr>MERGE STATEMENT</vt:lpstr>
      <vt:lpstr>MERGE STATEMENT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17</cp:revision>
  <dcterms:created xsi:type="dcterms:W3CDTF">2012-08-06T13:04:06Z</dcterms:created>
  <dcterms:modified xsi:type="dcterms:W3CDTF">2013-12-27T03:16:42Z</dcterms:modified>
</cp:coreProperties>
</file>