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40B26-4717-4CF2-A56E-FAB99CA33A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CBFBA8-FA2F-4EDB-A2DC-C034D667E4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5F6E25-90AF-493D-A310-77BCD7682765}"/>
              </a:ext>
            </a:extLst>
          </p:cNvPr>
          <p:cNvSpPr>
            <a:spLocks noGrp="1"/>
          </p:cNvSpPr>
          <p:nvPr>
            <p:ph type="dt" sz="half" idx="10"/>
          </p:nvPr>
        </p:nvSpPr>
        <p:spPr/>
        <p:txBody>
          <a:bodyPr/>
          <a:lstStyle/>
          <a:p>
            <a:fld id="{AB28FE0E-16AB-4CDC-A999-3E002218CACB}" type="datetimeFigureOut">
              <a:rPr lang="en-US" smtClean="0"/>
              <a:t>12/17/2021</a:t>
            </a:fld>
            <a:endParaRPr lang="en-US"/>
          </a:p>
        </p:txBody>
      </p:sp>
      <p:sp>
        <p:nvSpPr>
          <p:cNvPr id="5" name="Footer Placeholder 4">
            <a:extLst>
              <a:ext uri="{FF2B5EF4-FFF2-40B4-BE49-F238E27FC236}">
                <a16:creationId xmlns:a16="http://schemas.microsoft.com/office/drawing/2014/main" id="{80DC1D1C-C165-4069-870A-AC1B77F9F7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032C6D-3BE0-40E7-A24E-67C78C2F3AF5}"/>
              </a:ext>
            </a:extLst>
          </p:cNvPr>
          <p:cNvSpPr>
            <a:spLocks noGrp="1"/>
          </p:cNvSpPr>
          <p:nvPr>
            <p:ph type="sldNum" sz="quarter" idx="12"/>
          </p:nvPr>
        </p:nvSpPr>
        <p:spPr/>
        <p:txBody>
          <a:bodyPr/>
          <a:lstStyle/>
          <a:p>
            <a:fld id="{AA907AFB-2A3E-4ABB-9AB6-D867DF128CB6}" type="slidenum">
              <a:rPr lang="en-US" smtClean="0"/>
              <a:t>‹#›</a:t>
            </a:fld>
            <a:endParaRPr lang="en-US"/>
          </a:p>
        </p:txBody>
      </p:sp>
    </p:spTree>
    <p:extLst>
      <p:ext uri="{BB962C8B-B14F-4D97-AF65-F5344CB8AC3E}">
        <p14:creationId xmlns:p14="http://schemas.microsoft.com/office/powerpoint/2010/main" val="1641799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3694-4E59-4416-A0DC-CDDAF7CBE9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364C1E-6425-45BA-B5FF-E250FFFF12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0C434C-2330-456B-9406-A2479C37EAFE}"/>
              </a:ext>
            </a:extLst>
          </p:cNvPr>
          <p:cNvSpPr>
            <a:spLocks noGrp="1"/>
          </p:cNvSpPr>
          <p:nvPr>
            <p:ph type="dt" sz="half" idx="10"/>
          </p:nvPr>
        </p:nvSpPr>
        <p:spPr/>
        <p:txBody>
          <a:bodyPr/>
          <a:lstStyle/>
          <a:p>
            <a:fld id="{AB28FE0E-16AB-4CDC-A999-3E002218CACB}" type="datetimeFigureOut">
              <a:rPr lang="en-US" smtClean="0"/>
              <a:t>12/17/2021</a:t>
            </a:fld>
            <a:endParaRPr lang="en-US"/>
          </a:p>
        </p:txBody>
      </p:sp>
      <p:sp>
        <p:nvSpPr>
          <p:cNvPr id="5" name="Footer Placeholder 4">
            <a:extLst>
              <a:ext uri="{FF2B5EF4-FFF2-40B4-BE49-F238E27FC236}">
                <a16:creationId xmlns:a16="http://schemas.microsoft.com/office/drawing/2014/main" id="{CFCE58D9-D6EB-4852-B09E-4B3310FEE2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E31D7D-622D-40EA-8B46-8E1CB301846E}"/>
              </a:ext>
            </a:extLst>
          </p:cNvPr>
          <p:cNvSpPr>
            <a:spLocks noGrp="1"/>
          </p:cNvSpPr>
          <p:nvPr>
            <p:ph type="sldNum" sz="quarter" idx="12"/>
          </p:nvPr>
        </p:nvSpPr>
        <p:spPr/>
        <p:txBody>
          <a:bodyPr/>
          <a:lstStyle/>
          <a:p>
            <a:fld id="{AA907AFB-2A3E-4ABB-9AB6-D867DF128CB6}" type="slidenum">
              <a:rPr lang="en-US" smtClean="0"/>
              <a:t>‹#›</a:t>
            </a:fld>
            <a:endParaRPr lang="en-US"/>
          </a:p>
        </p:txBody>
      </p:sp>
    </p:spTree>
    <p:extLst>
      <p:ext uri="{BB962C8B-B14F-4D97-AF65-F5344CB8AC3E}">
        <p14:creationId xmlns:p14="http://schemas.microsoft.com/office/powerpoint/2010/main" val="2086758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127AFE-D7D6-4F7D-AEA1-5DBC7B704E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8C6D9D-5B8B-4DC2-B2DC-14D70CCD6A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95663A-03FB-4F87-BF52-099E990A5BA2}"/>
              </a:ext>
            </a:extLst>
          </p:cNvPr>
          <p:cNvSpPr>
            <a:spLocks noGrp="1"/>
          </p:cNvSpPr>
          <p:nvPr>
            <p:ph type="dt" sz="half" idx="10"/>
          </p:nvPr>
        </p:nvSpPr>
        <p:spPr/>
        <p:txBody>
          <a:bodyPr/>
          <a:lstStyle/>
          <a:p>
            <a:fld id="{AB28FE0E-16AB-4CDC-A999-3E002218CACB}" type="datetimeFigureOut">
              <a:rPr lang="en-US" smtClean="0"/>
              <a:t>12/17/2021</a:t>
            </a:fld>
            <a:endParaRPr lang="en-US"/>
          </a:p>
        </p:txBody>
      </p:sp>
      <p:sp>
        <p:nvSpPr>
          <p:cNvPr id="5" name="Footer Placeholder 4">
            <a:extLst>
              <a:ext uri="{FF2B5EF4-FFF2-40B4-BE49-F238E27FC236}">
                <a16:creationId xmlns:a16="http://schemas.microsoft.com/office/drawing/2014/main" id="{01A956B3-8A68-43F8-B923-C439335997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7FFCC4-DAD3-4DF9-B193-F408A27DFF2B}"/>
              </a:ext>
            </a:extLst>
          </p:cNvPr>
          <p:cNvSpPr>
            <a:spLocks noGrp="1"/>
          </p:cNvSpPr>
          <p:nvPr>
            <p:ph type="sldNum" sz="quarter" idx="12"/>
          </p:nvPr>
        </p:nvSpPr>
        <p:spPr/>
        <p:txBody>
          <a:bodyPr/>
          <a:lstStyle/>
          <a:p>
            <a:fld id="{AA907AFB-2A3E-4ABB-9AB6-D867DF128CB6}" type="slidenum">
              <a:rPr lang="en-US" smtClean="0"/>
              <a:t>‹#›</a:t>
            </a:fld>
            <a:endParaRPr lang="en-US"/>
          </a:p>
        </p:txBody>
      </p:sp>
    </p:spTree>
    <p:extLst>
      <p:ext uri="{BB962C8B-B14F-4D97-AF65-F5344CB8AC3E}">
        <p14:creationId xmlns:p14="http://schemas.microsoft.com/office/powerpoint/2010/main" val="1843450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5C609-DE00-4C15-A7C9-EEF714F8FF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A44032-ECBD-48E3-9899-77F0233F58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4EFBB7-ACCC-48FF-B4DB-824EA2228304}"/>
              </a:ext>
            </a:extLst>
          </p:cNvPr>
          <p:cNvSpPr>
            <a:spLocks noGrp="1"/>
          </p:cNvSpPr>
          <p:nvPr>
            <p:ph type="dt" sz="half" idx="10"/>
          </p:nvPr>
        </p:nvSpPr>
        <p:spPr/>
        <p:txBody>
          <a:bodyPr/>
          <a:lstStyle/>
          <a:p>
            <a:fld id="{AB28FE0E-16AB-4CDC-A999-3E002218CACB}" type="datetimeFigureOut">
              <a:rPr lang="en-US" smtClean="0"/>
              <a:t>12/17/2021</a:t>
            </a:fld>
            <a:endParaRPr lang="en-US"/>
          </a:p>
        </p:txBody>
      </p:sp>
      <p:sp>
        <p:nvSpPr>
          <p:cNvPr id="5" name="Footer Placeholder 4">
            <a:extLst>
              <a:ext uri="{FF2B5EF4-FFF2-40B4-BE49-F238E27FC236}">
                <a16:creationId xmlns:a16="http://schemas.microsoft.com/office/drawing/2014/main" id="{4920EA24-5B6E-42FB-847C-32049F3C25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955241-AE9F-404A-ADB1-1434B2D22883}"/>
              </a:ext>
            </a:extLst>
          </p:cNvPr>
          <p:cNvSpPr>
            <a:spLocks noGrp="1"/>
          </p:cNvSpPr>
          <p:nvPr>
            <p:ph type="sldNum" sz="quarter" idx="12"/>
          </p:nvPr>
        </p:nvSpPr>
        <p:spPr/>
        <p:txBody>
          <a:bodyPr/>
          <a:lstStyle/>
          <a:p>
            <a:fld id="{AA907AFB-2A3E-4ABB-9AB6-D867DF128CB6}" type="slidenum">
              <a:rPr lang="en-US" smtClean="0"/>
              <a:t>‹#›</a:t>
            </a:fld>
            <a:endParaRPr lang="en-US"/>
          </a:p>
        </p:txBody>
      </p:sp>
    </p:spTree>
    <p:extLst>
      <p:ext uri="{BB962C8B-B14F-4D97-AF65-F5344CB8AC3E}">
        <p14:creationId xmlns:p14="http://schemas.microsoft.com/office/powerpoint/2010/main" val="2838192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F0818-B891-478B-A7C4-0C34BF7E3F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30C647-8756-4DAE-8574-19395B4CF3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792815-F2B6-4CDA-A54A-C9A43CE1B337}"/>
              </a:ext>
            </a:extLst>
          </p:cNvPr>
          <p:cNvSpPr>
            <a:spLocks noGrp="1"/>
          </p:cNvSpPr>
          <p:nvPr>
            <p:ph type="dt" sz="half" idx="10"/>
          </p:nvPr>
        </p:nvSpPr>
        <p:spPr/>
        <p:txBody>
          <a:bodyPr/>
          <a:lstStyle/>
          <a:p>
            <a:fld id="{AB28FE0E-16AB-4CDC-A999-3E002218CACB}" type="datetimeFigureOut">
              <a:rPr lang="en-US" smtClean="0"/>
              <a:t>12/17/2021</a:t>
            </a:fld>
            <a:endParaRPr lang="en-US"/>
          </a:p>
        </p:txBody>
      </p:sp>
      <p:sp>
        <p:nvSpPr>
          <p:cNvPr id="5" name="Footer Placeholder 4">
            <a:extLst>
              <a:ext uri="{FF2B5EF4-FFF2-40B4-BE49-F238E27FC236}">
                <a16:creationId xmlns:a16="http://schemas.microsoft.com/office/drawing/2014/main" id="{96C963FD-21AC-4845-8581-599AF46313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746BBD-97DA-44AF-8B06-E00DD7E9100D}"/>
              </a:ext>
            </a:extLst>
          </p:cNvPr>
          <p:cNvSpPr>
            <a:spLocks noGrp="1"/>
          </p:cNvSpPr>
          <p:nvPr>
            <p:ph type="sldNum" sz="quarter" idx="12"/>
          </p:nvPr>
        </p:nvSpPr>
        <p:spPr/>
        <p:txBody>
          <a:bodyPr/>
          <a:lstStyle/>
          <a:p>
            <a:fld id="{AA907AFB-2A3E-4ABB-9AB6-D867DF128CB6}" type="slidenum">
              <a:rPr lang="en-US" smtClean="0"/>
              <a:t>‹#›</a:t>
            </a:fld>
            <a:endParaRPr lang="en-US"/>
          </a:p>
        </p:txBody>
      </p:sp>
    </p:spTree>
    <p:extLst>
      <p:ext uri="{BB962C8B-B14F-4D97-AF65-F5344CB8AC3E}">
        <p14:creationId xmlns:p14="http://schemas.microsoft.com/office/powerpoint/2010/main" val="1559288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813F0-7496-4DB5-AA7F-E65DE9AB60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BE4750-E273-4BD0-8F5C-42A82530E5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8A6EED-49E5-4AA2-87BA-087756D996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59C9A9-ED9A-4FFE-ABA2-BD9A602EDEA4}"/>
              </a:ext>
            </a:extLst>
          </p:cNvPr>
          <p:cNvSpPr>
            <a:spLocks noGrp="1"/>
          </p:cNvSpPr>
          <p:nvPr>
            <p:ph type="dt" sz="half" idx="10"/>
          </p:nvPr>
        </p:nvSpPr>
        <p:spPr/>
        <p:txBody>
          <a:bodyPr/>
          <a:lstStyle/>
          <a:p>
            <a:fld id="{AB28FE0E-16AB-4CDC-A999-3E002218CACB}" type="datetimeFigureOut">
              <a:rPr lang="en-US" smtClean="0"/>
              <a:t>12/17/2021</a:t>
            </a:fld>
            <a:endParaRPr lang="en-US"/>
          </a:p>
        </p:txBody>
      </p:sp>
      <p:sp>
        <p:nvSpPr>
          <p:cNvPr id="6" name="Footer Placeholder 5">
            <a:extLst>
              <a:ext uri="{FF2B5EF4-FFF2-40B4-BE49-F238E27FC236}">
                <a16:creationId xmlns:a16="http://schemas.microsoft.com/office/drawing/2014/main" id="{BEEC540B-1447-473E-AE79-BE898C5C96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401E66-ECDA-4405-9766-4BA6D3AF5C1A}"/>
              </a:ext>
            </a:extLst>
          </p:cNvPr>
          <p:cNvSpPr>
            <a:spLocks noGrp="1"/>
          </p:cNvSpPr>
          <p:nvPr>
            <p:ph type="sldNum" sz="quarter" idx="12"/>
          </p:nvPr>
        </p:nvSpPr>
        <p:spPr/>
        <p:txBody>
          <a:bodyPr/>
          <a:lstStyle/>
          <a:p>
            <a:fld id="{AA907AFB-2A3E-4ABB-9AB6-D867DF128CB6}" type="slidenum">
              <a:rPr lang="en-US" smtClean="0"/>
              <a:t>‹#›</a:t>
            </a:fld>
            <a:endParaRPr lang="en-US"/>
          </a:p>
        </p:txBody>
      </p:sp>
    </p:spTree>
    <p:extLst>
      <p:ext uri="{BB962C8B-B14F-4D97-AF65-F5344CB8AC3E}">
        <p14:creationId xmlns:p14="http://schemas.microsoft.com/office/powerpoint/2010/main" val="2665851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A9D7A-62BA-4C84-BD56-A75A9496E9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5480E8-9386-473F-936F-43E47AA7BD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E414BD-134A-4899-8FC7-874A1D26B2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FDBBFD-78B6-4F24-9A77-868F97ECA2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784E0A-F083-4A17-93E0-1F466AD9EA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7409AD-DFF7-4941-8998-159817C473A2}"/>
              </a:ext>
            </a:extLst>
          </p:cNvPr>
          <p:cNvSpPr>
            <a:spLocks noGrp="1"/>
          </p:cNvSpPr>
          <p:nvPr>
            <p:ph type="dt" sz="half" idx="10"/>
          </p:nvPr>
        </p:nvSpPr>
        <p:spPr/>
        <p:txBody>
          <a:bodyPr/>
          <a:lstStyle/>
          <a:p>
            <a:fld id="{AB28FE0E-16AB-4CDC-A999-3E002218CACB}" type="datetimeFigureOut">
              <a:rPr lang="en-US" smtClean="0"/>
              <a:t>12/17/2021</a:t>
            </a:fld>
            <a:endParaRPr lang="en-US"/>
          </a:p>
        </p:txBody>
      </p:sp>
      <p:sp>
        <p:nvSpPr>
          <p:cNvPr id="8" name="Footer Placeholder 7">
            <a:extLst>
              <a:ext uri="{FF2B5EF4-FFF2-40B4-BE49-F238E27FC236}">
                <a16:creationId xmlns:a16="http://schemas.microsoft.com/office/drawing/2014/main" id="{4659DDB3-6801-48D4-BA54-488C6D3B75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38F7F8-C7C8-49B1-B3C8-99024509D640}"/>
              </a:ext>
            </a:extLst>
          </p:cNvPr>
          <p:cNvSpPr>
            <a:spLocks noGrp="1"/>
          </p:cNvSpPr>
          <p:nvPr>
            <p:ph type="sldNum" sz="quarter" idx="12"/>
          </p:nvPr>
        </p:nvSpPr>
        <p:spPr/>
        <p:txBody>
          <a:bodyPr/>
          <a:lstStyle/>
          <a:p>
            <a:fld id="{AA907AFB-2A3E-4ABB-9AB6-D867DF128CB6}" type="slidenum">
              <a:rPr lang="en-US" smtClean="0"/>
              <a:t>‹#›</a:t>
            </a:fld>
            <a:endParaRPr lang="en-US"/>
          </a:p>
        </p:txBody>
      </p:sp>
    </p:spTree>
    <p:extLst>
      <p:ext uri="{BB962C8B-B14F-4D97-AF65-F5344CB8AC3E}">
        <p14:creationId xmlns:p14="http://schemas.microsoft.com/office/powerpoint/2010/main" val="1946705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B4CCB-D625-495A-B944-F8038789CE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8F4BED-4B9D-4F99-90FF-1726F68A6F58}"/>
              </a:ext>
            </a:extLst>
          </p:cNvPr>
          <p:cNvSpPr>
            <a:spLocks noGrp="1"/>
          </p:cNvSpPr>
          <p:nvPr>
            <p:ph type="dt" sz="half" idx="10"/>
          </p:nvPr>
        </p:nvSpPr>
        <p:spPr/>
        <p:txBody>
          <a:bodyPr/>
          <a:lstStyle/>
          <a:p>
            <a:fld id="{AB28FE0E-16AB-4CDC-A999-3E002218CACB}" type="datetimeFigureOut">
              <a:rPr lang="en-US" smtClean="0"/>
              <a:t>12/17/2021</a:t>
            </a:fld>
            <a:endParaRPr lang="en-US"/>
          </a:p>
        </p:txBody>
      </p:sp>
      <p:sp>
        <p:nvSpPr>
          <p:cNvPr id="4" name="Footer Placeholder 3">
            <a:extLst>
              <a:ext uri="{FF2B5EF4-FFF2-40B4-BE49-F238E27FC236}">
                <a16:creationId xmlns:a16="http://schemas.microsoft.com/office/drawing/2014/main" id="{ECF01694-5527-44C1-B51D-018156A6F8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3E1603-F919-435D-ABA1-5F58323B7F33}"/>
              </a:ext>
            </a:extLst>
          </p:cNvPr>
          <p:cNvSpPr>
            <a:spLocks noGrp="1"/>
          </p:cNvSpPr>
          <p:nvPr>
            <p:ph type="sldNum" sz="quarter" idx="12"/>
          </p:nvPr>
        </p:nvSpPr>
        <p:spPr/>
        <p:txBody>
          <a:bodyPr/>
          <a:lstStyle/>
          <a:p>
            <a:fld id="{AA907AFB-2A3E-4ABB-9AB6-D867DF128CB6}" type="slidenum">
              <a:rPr lang="en-US" smtClean="0"/>
              <a:t>‹#›</a:t>
            </a:fld>
            <a:endParaRPr lang="en-US"/>
          </a:p>
        </p:txBody>
      </p:sp>
    </p:spTree>
    <p:extLst>
      <p:ext uri="{BB962C8B-B14F-4D97-AF65-F5344CB8AC3E}">
        <p14:creationId xmlns:p14="http://schemas.microsoft.com/office/powerpoint/2010/main" val="1125412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426E22-313A-471B-9FA5-94FAB6842317}"/>
              </a:ext>
            </a:extLst>
          </p:cNvPr>
          <p:cNvSpPr>
            <a:spLocks noGrp="1"/>
          </p:cNvSpPr>
          <p:nvPr>
            <p:ph type="dt" sz="half" idx="10"/>
          </p:nvPr>
        </p:nvSpPr>
        <p:spPr/>
        <p:txBody>
          <a:bodyPr/>
          <a:lstStyle/>
          <a:p>
            <a:fld id="{AB28FE0E-16AB-4CDC-A999-3E002218CACB}" type="datetimeFigureOut">
              <a:rPr lang="en-US" smtClean="0"/>
              <a:t>12/17/2021</a:t>
            </a:fld>
            <a:endParaRPr lang="en-US"/>
          </a:p>
        </p:txBody>
      </p:sp>
      <p:sp>
        <p:nvSpPr>
          <p:cNvPr id="3" name="Footer Placeholder 2">
            <a:extLst>
              <a:ext uri="{FF2B5EF4-FFF2-40B4-BE49-F238E27FC236}">
                <a16:creationId xmlns:a16="http://schemas.microsoft.com/office/drawing/2014/main" id="{B7F6072A-A603-4ADF-BC23-A72C7F9FF0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323295-799E-4ED9-8C1A-1A1F75AD176F}"/>
              </a:ext>
            </a:extLst>
          </p:cNvPr>
          <p:cNvSpPr>
            <a:spLocks noGrp="1"/>
          </p:cNvSpPr>
          <p:nvPr>
            <p:ph type="sldNum" sz="quarter" idx="12"/>
          </p:nvPr>
        </p:nvSpPr>
        <p:spPr/>
        <p:txBody>
          <a:bodyPr/>
          <a:lstStyle/>
          <a:p>
            <a:fld id="{AA907AFB-2A3E-4ABB-9AB6-D867DF128CB6}" type="slidenum">
              <a:rPr lang="en-US" smtClean="0"/>
              <a:t>‹#›</a:t>
            </a:fld>
            <a:endParaRPr lang="en-US"/>
          </a:p>
        </p:txBody>
      </p:sp>
    </p:spTree>
    <p:extLst>
      <p:ext uri="{BB962C8B-B14F-4D97-AF65-F5344CB8AC3E}">
        <p14:creationId xmlns:p14="http://schemas.microsoft.com/office/powerpoint/2010/main" val="2748030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81BA0-1852-4CC4-800A-7DA0759A74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41D6B9-7A76-4C68-884A-3255E60E0D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D24C73-6AA0-47B0-ACCC-41ED619CEF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3746C4-F277-4E98-A90F-E7D1C1C0F280}"/>
              </a:ext>
            </a:extLst>
          </p:cNvPr>
          <p:cNvSpPr>
            <a:spLocks noGrp="1"/>
          </p:cNvSpPr>
          <p:nvPr>
            <p:ph type="dt" sz="half" idx="10"/>
          </p:nvPr>
        </p:nvSpPr>
        <p:spPr/>
        <p:txBody>
          <a:bodyPr/>
          <a:lstStyle/>
          <a:p>
            <a:fld id="{AB28FE0E-16AB-4CDC-A999-3E002218CACB}" type="datetimeFigureOut">
              <a:rPr lang="en-US" smtClean="0"/>
              <a:t>12/17/2021</a:t>
            </a:fld>
            <a:endParaRPr lang="en-US"/>
          </a:p>
        </p:txBody>
      </p:sp>
      <p:sp>
        <p:nvSpPr>
          <p:cNvPr id="6" name="Footer Placeholder 5">
            <a:extLst>
              <a:ext uri="{FF2B5EF4-FFF2-40B4-BE49-F238E27FC236}">
                <a16:creationId xmlns:a16="http://schemas.microsoft.com/office/drawing/2014/main" id="{F8F8FEE7-81EA-4775-9205-5051F4AB2E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C35645-6C74-4AF8-870F-CA4204AB78D9}"/>
              </a:ext>
            </a:extLst>
          </p:cNvPr>
          <p:cNvSpPr>
            <a:spLocks noGrp="1"/>
          </p:cNvSpPr>
          <p:nvPr>
            <p:ph type="sldNum" sz="quarter" idx="12"/>
          </p:nvPr>
        </p:nvSpPr>
        <p:spPr/>
        <p:txBody>
          <a:bodyPr/>
          <a:lstStyle/>
          <a:p>
            <a:fld id="{AA907AFB-2A3E-4ABB-9AB6-D867DF128CB6}" type="slidenum">
              <a:rPr lang="en-US" smtClean="0"/>
              <a:t>‹#›</a:t>
            </a:fld>
            <a:endParaRPr lang="en-US"/>
          </a:p>
        </p:txBody>
      </p:sp>
    </p:spTree>
    <p:extLst>
      <p:ext uri="{BB962C8B-B14F-4D97-AF65-F5344CB8AC3E}">
        <p14:creationId xmlns:p14="http://schemas.microsoft.com/office/powerpoint/2010/main" val="1430605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BC946-C59C-4E58-B16E-E7ED6646C1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EB7158-2BAB-44B7-9EA3-1498B9D111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04CBDA-50C5-4455-B21F-D19A8E6D5C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B02A6B-F3C2-4231-A9B3-0A4B53785798}"/>
              </a:ext>
            </a:extLst>
          </p:cNvPr>
          <p:cNvSpPr>
            <a:spLocks noGrp="1"/>
          </p:cNvSpPr>
          <p:nvPr>
            <p:ph type="dt" sz="half" idx="10"/>
          </p:nvPr>
        </p:nvSpPr>
        <p:spPr/>
        <p:txBody>
          <a:bodyPr/>
          <a:lstStyle/>
          <a:p>
            <a:fld id="{AB28FE0E-16AB-4CDC-A999-3E002218CACB}" type="datetimeFigureOut">
              <a:rPr lang="en-US" smtClean="0"/>
              <a:t>12/17/2021</a:t>
            </a:fld>
            <a:endParaRPr lang="en-US"/>
          </a:p>
        </p:txBody>
      </p:sp>
      <p:sp>
        <p:nvSpPr>
          <p:cNvPr id="6" name="Footer Placeholder 5">
            <a:extLst>
              <a:ext uri="{FF2B5EF4-FFF2-40B4-BE49-F238E27FC236}">
                <a16:creationId xmlns:a16="http://schemas.microsoft.com/office/drawing/2014/main" id="{438817DC-0354-496C-A214-4BBA81518D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5CAADC-861A-4B94-8E34-8B1B58DD48FB}"/>
              </a:ext>
            </a:extLst>
          </p:cNvPr>
          <p:cNvSpPr>
            <a:spLocks noGrp="1"/>
          </p:cNvSpPr>
          <p:nvPr>
            <p:ph type="sldNum" sz="quarter" idx="12"/>
          </p:nvPr>
        </p:nvSpPr>
        <p:spPr/>
        <p:txBody>
          <a:bodyPr/>
          <a:lstStyle/>
          <a:p>
            <a:fld id="{AA907AFB-2A3E-4ABB-9AB6-D867DF128CB6}" type="slidenum">
              <a:rPr lang="en-US" smtClean="0"/>
              <a:t>‹#›</a:t>
            </a:fld>
            <a:endParaRPr lang="en-US"/>
          </a:p>
        </p:txBody>
      </p:sp>
    </p:spTree>
    <p:extLst>
      <p:ext uri="{BB962C8B-B14F-4D97-AF65-F5344CB8AC3E}">
        <p14:creationId xmlns:p14="http://schemas.microsoft.com/office/powerpoint/2010/main" val="4183916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D84532-6C24-4A7C-A5F0-94BF2F690C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CAA50A-E6E8-4509-9075-96DC581409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703AD2-C807-4C1D-8BA7-7005A58C01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28FE0E-16AB-4CDC-A999-3E002218CACB}" type="datetimeFigureOut">
              <a:rPr lang="en-US" smtClean="0"/>
              <a:t>12/17/2021</a:t>
            </a:fld>
            <a:endParaRPr lang="en-US"/>
          </a:p>
        </p:txBody>
      </p:sp>
      <p:sp>
        <p:nvSpPr>
          <p:cNvPr id="5" name="Footer Placeholder 4">
            <a:extLst>
              <a:ext uri="{FF2B5EF4-FFF2-40B4-BE49-F238E27FC236}">
                <a16:creationId xmlns:a16="http://schemas.microsoft.com/office/drawing/2014/main" id="{172F6517-8600-4D5D-B80E-05499B164C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61F339-18C0-458D-AFCA-06985BFC10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907AFB-2A3E-4ABB-9AB6-D867DF128CB6}" type="slidenum">
              <a:rPr lang="en-US" smtClean="0"/>
              <a:t>‹#›</a:t>
            </a:fld>
            <a:endParaRPr lang="en-US"/>
          </a:p>
        </p:txBody>
      </p:sp>
    </p:spTree>
    <p:extLst>
      <p:ext uri="{BB962C8B-B14F-4D97-AF65-F5344CB8AC3E}">
        <p14:creationId xmlns:p14="http://schemas.microsoft.com/office/powerpoint/2010/main" val="2799649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345B4-1FC8-4BCC-A5AE-5A560366EE66}"/>
              </a:ext>
            </a:extLst>
          </p:cNvPr>
          <p:cNvSpPr>
            <a:spLocks noGrp="1"/>
          </p:cNvSpPr>
          <p:nvPr>
            <p:ph type="ctrTitle"/>
          </p:nvPr>
        </p:nvSpPr>
        <p:spPr/>
        <p:txBody>
          <a:bodyPr/>
          <a:lstStyle/>
          <a:p>
            <a:r>
              <a:rPr lang="en-US" dirty="0"/>
              <a:t>The Invisible Stalker</a:t>
            </a:r>
          </a:p>
        </p:txBody>
      </p:sp>
      <p:sp>
        <p:nvSpPr>
          <p:cNvPr id="3" name="Subtitle 2">
            <a:extLst>
              <a:ext uri="{FF2B5EF4-FFF2-40B4-BE49-F238E27FC236}">
                <a16:creationId xmlns:a16="http://schemas.microsoft.com/office/drawing/2014/main" id="{95BA4C58-5B61-4A11-B5C7-B770B427B4EF}"/>
              </a:ext>
            </a:extLst>
          </p:cNvPr>
          <p:cNvSpPr>
            <a:spLocks noGrp="1"/>
          </p:cNvSpPr>
          <p:nvPr>
            <p:ph type="subTitle" idx="1"/>
          </p:nvPr>
        </p:nvSpPr>
        <p:spPr/>
        <p:txBody>
          <a:bodyPr/>
          <a:lstStyle/>
          <a:p>
            <a:r>
              <a:rPr lang="en-US" dirty="0"/>
              <a:t>Wyatt Stephens</a:t>
            </a:r>
          </a:p>
          <a:p>
            <a:r>
              <a:rPr lang="en-US" dirty="0"/>
              <a:t>RoShanda Dearborne</a:t>
            </a:r>
          </a:p>
          <a:p>
            <a:r>
              <a:rPr lang="en-US" dirty="0"/>
              <a:t>Joseph Newman</a:t>
            </a:r>
          </a:p>
        </p:txBody>
      </p:sp>
    </p:spTree>
    <p:extLst>
      <p:ext uri="{BB962C8B-B14F-4D97-AF65-F5344CB8AC3E}">
        <p14:creationId xmlns:p14="http://schemas.microsoft.com/office/powerpoint/2010/main" val="927219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4E947-D52A-4F1E-8236-03E2F788D660}"/>
              </a:ext>
            </a:extLst>
          </p:cNvPr>
          <p:cNvSpPr>
            <a:spLocks noGrp="1"/>
          </p:cNvSpPr>
          <p:nvPr>
            <p:ph type="title"/>
          </p:nvPr>
        </p:nvSpPr>
        <p:spPr/>
        <p:txBody>
          <a:bodyPr/>
          <a:lstStyle/>
          <a:p>
            <a:pPr algn="ctr"/>
            <a:r>
              <a:rPr lang="en-US" dirty="0"/>
              <a:t>Tools</a:t>
            </a:r>
          </a:p>
        </p:txBody>
      </p:sp>
      <p:sp>
        <p:nvSpPr>
          <p:cNvPr id="3" name="Content Placeholder 2">
            <a:extLst>
              <a:ext uri="{FF2B5EF4-FFF2-40B4-BE49-F238E27FC236}">
                <a16:creationId xmlns:a16="http://schemas.microsoft.com/office/drawing/2014/main" id="{13808B98-18B0-4EB9-BFF3-CCCCF18F1AFE}"/>
              </a:ext>
            </a:extLst>
          </p:cNvPr>
          <p:cNvSpPr>
            <a:spLocks noGrp="1"/>
          </p:cNvSpPr>
          <p:nvPr>
            <p:ph idx="1"/>
          </p:nvPr>
        </p:nvSpPr>
        <p:spPr/>
        <p:txBody>
          <a:bodyPr/>
          <a:lstStyle/>
          <a:p>
            <a:r>
              <a:rPr lang="en-US" dirty="0"/>
              <a:t>Raspberry pi</a:t>
            </a:r>
          </a:p>
          <a:p>
            <a:r>
              <a:rPr lang="en-US" dirty="0"/>
              <a:t>Keyboard</a:t>
            </a:r>
          </a:p>
          <a:p>
            <a:r>
              <a:rPr lang="en-US" dirty="0"/>
              <a:t>Headphones</a:t>
            </a:r>
          </a:p>
          <a:p>
            <a:r>
              <a:rPr lang="en-US" dirty="0"/>
              <a:t>Mouse</a:t>
            </a:r>
          </a:p>
        </p:txBody>
      </p:sp>
    </p:spTree>
    <p:extLst>
      <p:ext uri="{BB962C8B-B14F-4D97-AF65-F5344CB8AC3E}">
        <p14:creationId xmlns:p14="http://schemas.microsoft.com/office/powerpoint/2010/main" val="3851576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62F81-B4D1-4509-939D-797407D59183}"/>
              </a:ext>
            </a:extLst>
          </p:cNvPr>
          <p:cNvSpPr>
            <a:spLocks noGrp="1"/>
          </p:cNvSpPr>
          <p:nvPr>
            <p:ph type="title"/>
          </p:nvPr>
        </p:nvSpPr>
        <p:spPr/>
        <p:txBody>
          <a:bodyPr/>
          <a:lstStyle/>
          <a:p>
            <a:pPr algn="ctr"/>
            <a:r>
              <a:rPr lang="en-US" dirty="0"/>
              <a:t>Description</a:t>
            </a:r>
          </a:p>
        </p:txBody>
      </p:sp>
      <p:sp>
        <p:nvSpPr>
          <p:cNvPr id="3" name="Content Placeholder 2">
            <a:extLst>
              <a:ext uri="{FF2B5EF4-FFF2-40B4-BE49-F238E27FC236}">
                <a16:creationId xmlns:a16="http://schemas.microsoft.com/office/drawing/2014/main" id="{77561F68-D66C-4414-8920-6D4DBDAAFBD5}"/>
              </a:ext>
            </a:extLst>
          </p:cNvPr>
          <p:cNvSpPr>
            <a:spLocks noGrp="1"/>
          </p:cNvSpPr>
          <p:nvPr>
            <p:ph idx="1"/>
          </p:nvPr>
        </p:nvSpPr>
        <p:spPr/>
        <p:txBody>
          <a:bodyPr/>
          <a:lstStyle/>
          <a:p>
            <a:pPr marL="0" indent="0">
              <a:buNone/>
            </a:pPr>
            <a:r>
              <a:rPr lang="en-US" dirty="0"/>
              <a:t>The Invisible Stalker is a game that utilizes audio to locate an invisible enemy that is random placed on a grid. The player must locate the enemy and make their spaces overlap to beat the enemy. This game is turn based. At the start of each turn the enemy will move one square, making a sound relative to the floor material, while the player moves two squares </a:t>
            </a:r>
            <a:r>
              <a:rPr lang="en-US"/>
              <a:t>each turn. </a:t>
            </a:r>
            <a:r>
              <a:rPr lang="en-US" dirty="0"/>
              <a:t>Depending on the player’s orientation, the sound will be heard from the left, right, front, or back. The player will use the direction of the sound and the material the sound resembles to determine the location of the enemy. If the player can’t find the enemy before running out of turns, the enemy escapes and the level ends.</a:t>
            </a:r>
          </a:p>
        </p:txBody>
      </p:sp>
    </p:spTree>
    <p:extLst>
      <p:ext uri="{BB962C8B-B14F-4D97-AF65-F5344CB8AC3E}">
        <p14:creationId xmlns:p14="http://schemas.microsoft.com/office/powerpoint/2010/main" val="1525738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0B78A-BCFB-424B-9727-4C5315227554}"/>
              </a:ext>
            </a:extLst>
          </p:cNvPr>
          <p:cNvSpPr>
            <a:spLocks noGrp="1"/>
          </p:cNvSpPr>
          <p:nvPr>
            <p:ph type="title"/>
          </p:nvPr>
        </p:nvSpPr>
        <p:spPr/>
        <p:txBody>
          <a:bodyPr/>
          <a:lstStyle/>
          <a:p>
            <a:pPr algn="ctr"/>
            <a:r>
              <a:rPr lang="en-US" dirty="0"/>
              <a:t>Grid Layout and Movement</a:t>
            </a:r>
          </a:p>
        </p:txBody>
      </p:sp>
      <p:sp>
        <p:nvSpPr>
          <p:cNvPr id="3" name="Content Placeholder 2">
            <a:extLst>
              <a:ext uri="{FF2B5EF4-FFF2-40B4-BE49-F238E27FC236}">
                <a16:creationId xmlns:a16="http://schemas.microsoft.com/office/drawing/2014/main" id="{F2A518E7-4A2B-4A0D-8D3E-9375545783C4}"/>
              </a:ext>
            </a:extLst>
          </p:cNvPr>
          <p:cNvSpPr>
            <a:spLocks noGrp="1"/>
          </p:cNvSpPr>
          <p:nvPr>
            <p:ph idx="1"/>
          </p:nvPr>
        </p:nvSpPr>
        <p:spPr/>
        <p:txBody>
          <a:bodyPr/>
          <a:lstStyle/>
          <a:p>
            <a:pPr marL="0" indent="0">
              <a:buNone/>
            </a:pPr>
            <a:r>
              <a:rPr lang="en-US" dirty="0"/>
              <a:t>The grid will consist of one of three options depending on difficulty:4x4, 6x6, or 8x8. Each square will be made of one of the following materials: grass, wood, or stone. Materials will be placed in “clusters” that will contain 2-4 squares. Navigating the grid will require A,S,D,W or the LEFT, RIGHT, UP, and DOWN arrows. A, LEFT, D, and RIGHT will be used to turn left or right and will not count toward your movement. W and UP will be used for moving forward. S and DOWN will be used for moving backward. You can move two squares on a turn.</a:t>
            </a:r>
          </a:p>
        </p:txBody>
      </p:sp>
    </p:spTree>
    <p:extLst>
      <p:ext uri="{BB962C8B-B14F-4D97-AF65-F5344CB8AC3E}">
        <p14:creationId xmlns:p14="http://schemas.microsoft.com/office/powerpoint/2010/main" val="3930859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B917E-3C26-45F0-AC01-68BFB94B36F8}"/>
              </a:ext>
            </a:extLst>
          </p:cNvPr>
          <p:cNvSpPr>
            <a:spLocks noGrp="1"/>
          </p:cNvSpPr>
          <p:nvPr>
            <p:ph type="title"/>
          </p:nvPr>
        </p:nvSpPr>
        <p:spPr/>
        <p:txBody>
          <a:bodyPr/>
          <a:lstStyle/>
          <a:p>
            <a:pPr algn="ctr"/>
            <a:r>
              <a:rPr lang="en-US" dirty="0"/>
              <a:t>Easy</a:t>
            </a:r>
          </a:p>
        </p:txBody>
      </p:sp>
      <p:sp>
        <p:nvSpPr>
          <p:cNvPr id="4" name="Content Placeholder 3">
            <a:extLst>
              <a:ext uri="{FF2B5EF4-FFF2-40B4-BE49-F238E27FC236}">
                <a16:creationId xmlns:a16="http://schemas.microsoft.com/office/drawing/2014/main" id="{F66BC56D-83F9-4F6E-9E3E-7B54FB151519}"/>
              </a:ext>
            </a:extLst>
          </p:cNvPr>
          <p:cNvSpPr>
            <a:spLocks noGrp="1"/>
          </p:cNvSpPr>
          <p:nvPr>
            <p:ph sz="half" idx="1"/>
          </p:nvPr>
        </p:nvSpPr>
        <p:spPr/>
        <p:txBody>
          <a:bodyPr/>
          <a:lstStyle/>
          <a:p>
            <a:r>
              <a:rPr lang="en-US" dirty="0"/>
              <a:t>Grid Size: 4 x 4</a:t>
            </a:r>
          </a:p>
          <a:p>
            <a:r>
              <a:rPr lang="en-US" dirty="0"/>
              <a:t>Possibility of 2 floor materials</a:t>
            </a:r>
          </a:p>
          <a:p>
            <a:r>
              <a:rPr lang="en-US" dirty="0"/>
              <a:t>Win: Find stalker</a:t>
            </a:r>
          </a:p>
          <a:p>
            <a:r>
              <a:rPr lang="en-US" dirty="0"/>
              <a:t>Lose: run out of turns</a:t>
            </a:r>
          </a:p>
        </p:txBody>
      </p:sp>
      <p:sp>
        <p:nvSpPr>
          <p:cNvPr id="5" name="Content Placeholder 4">
            <a:extLst>
              <a:ext uri="{FF2B5EF4-FFF2-40B4-BE49-F238E27FC236}">
                <a16:creationId xmlns:a16="http://schemas.microsoft.com/office/drawing/2014/main" id="{406F47E4-763B-4CD8-9483-66879DF0CC35}"/>
              </a:ext>
            </a:extLst>
          </p:cNvPr>
          <p:cNvSpPr>
            <a:spLocks noGrp="1"/>
          </p:cNvSpPr>
          <p:nvPr>
            <p:ph sz="half" idx="2"/>
          </p:nvPr>
        </p:nvSpPr>
        <p:spPr/>
        <p:txBody>
          <a:bodyPr/>
          <a:lstStyle/>
          <a:p>
            <a:pPr marL="0" indent="0" algn="ctr">
              <a:buNone/>
            </a:pPr>
            <a:r>
              <a:rPr lang="en-US" b="1" u="sng" dirty="0"/>
              <a:t>Characters</a:t>
            </a:r>
          </a:p>
          <a:p>
            <a:pPr algn="ctr"/>
            <a:r>
              <a:rPr lang="en-US" dirty="0"/>
              <a:t>Player</a:t>
            </a:r>
          </a:p>
          <a:p>
            <a:pPr algn="ctr"/>
            <a:r>
              <a:rPr lang="en-US" dirty="0"/>
              <a:t>Stalker</a:t>
            </a:r>
          </a:p>
        </p:txBody>
      </p:sp>
    </p:spTree>
    <p:extLst>
      <p:ext uri="{BB962C8B-B14F-4D97-AF65-F5344CB8AC3E}">
        <p14:creationId xmlns:p14="http://schemas.microsoft.com/office/powerpoint/2010/main" val="362566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0AB53-5E3F-4365-95F8-1AFEFA1EF27D}"/>
              </a:ext>
            </a:extLst>
          </p:cNvPr>
          <p:cNvSpPr>
            <a:spLocks noGrp="1"/>
          </p:cNvSpPr>
          <p:nvPr>
            <p:ph type="title"/>
          </p:nvPr>
        </p:nvSpPr>
        <p:spPr/>
        <p:txBody>
          <a:bodyPr/>
          <a:lstStyle/>
          <a:p>
            <a:pPr algn="ctr"/>
            <a:r>
              <a:rPr lang="en-US" dirty="0"/>
              <a:t>Normal</a:t>
            </a:r>
          </a:p>
        </p:txBody>
      </p:sp>
      <p:sp>
        <p:nvSpPr>
          <p:cNvPr id="4" name="Content Placeholder 3">
            <a:extLst>
              <a:ext uri="{FF2B5EF4-FFF2-40B4-BE49-F238E27FC236}">
                <a16:creationId xmlns:a16="http://schemas.microsoft.com/office/drawing/2014/main" id="{B2F77BC6-AB1C-42CF-91F7-2D97F1FFC909}"/>
              </a:ext>
            </a:extLst>
          </p:cNvPr>
          <p:cNvSpPr>
            <a:spLocks noGrp="1"/>
          </p:cNvSpPr>
          <p:nvPr>
            <p:ph sz="half" idx="1"/>
          </p:nvPr>
        </p:nvSpPr>
        <p:spPr/>
        <p:txBody>
          <a:bodyPr/>
          <a:lstStyle/>
          <a:p>
            <a:r>
              <a:rPr lang="en-US" dirty="0"/>
              <a:t>Grid size: 6 x 6</a:t>
            </a:r>
          </a:p>
          <a:p>
            <a:r>
              <a:rPr lang="en-US" dirty="0"/>
              <a:t>Possibility of 3 floor materials</a:t>
            </a:r>
          </a:p>
          <a:p>
            <a:r>
              <a:rPr lang="en-US" dirty="0"/>
              <a:t>Win: find sword, then stalker</a:t>
            </a:r>
          </a:p>
          <a:p>
            <a:r>
              <a:rPr lang="en-US" dirty="0"/>
              <a:t>Lose: find stalker without sword or run out of turns</a:t>
            </a:r>
          </a:p>
        </p:txBody>
      </p:sp>
      <p:sp>
        <p:nvSpPr>
          <p:cNvPr id="5" name="Content Placeholder 4">
            <a:extLst>
              <a:ext uri="{FF2B5EF4-FFF2-40B4-BE49-F238E27FC236}">
                <a16:creationId xmlns:a16="http://schemas.microsoft.com/office/drawing/2014/main" id="{EAC0854D-B244-45C2-868B-45720CA75B31}"/>
              </a:ext>
            </a:extLst>
          </p:cNvPr>
          <p:cNvSpPr>
            <a:spLocks noGrp="1"/>
          </p:cNvSpPr>
          <p:nvPr>
            <p:ph sz="half" idx="2"/>
          </p:nvPr>
        </p:nvSpPr>
        <p:spPr/>
        <p:txBody>
          <a:bodyPr/>
          <a:lstStyle/>
          <a:p>
            <a:pPr marL="0" indent="0" algn="ctr">
              <a:buNone/>
            </a:pPr>
            <a:r>
              <a:rPr lang="en-US" b="1" u="sng" dirty="0"/>
              <a:t>Characters/Objects</a:t>
            </a:r>
          </a:p>
          <a:p>
            <a:pPr algn="ctr"/>
            <a:r>
              <a:rPr lang="en-US" dirty="0"/>
              <a:t>Player</a:t>
            </a:r>
          </a:p>
          <a:p>
            <a:pPr algn="ctr"/>
            <a:r>
              <a:rPr lang="en-US" dirty="0"/>
              <a:t>Stalker</a:t>
            </a:r>
          </a:p>
          <a:p>
            <a:pPr algn="ctr"/>
            <a:r>
              <a:rPr lang="en-US" dirty="0"/>
              <a:t>Sword</a:t>
            </a:r>
          </a:p>
        </p:txBody>
      </p:sp>
    </p:spTree>
    <p:extLst>
      <p:ext uri="{BB962C8B-B14F-4D97-AF65-F5344CB8AC3E}">
        <p14:creationId xmlns:p14="http://schemas.microsoft.com/office/powerpoint/2010/main" val="3271518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0AB53-5E3F-4365-95F8-1AFEFA1EF27D}"/>
              </a:ext>
            </a:extLst>
          </p:cNvPr>
          <p:cNvSpPr>
            <a:spLocks noGrp="1"/>
          </p:cNvSpPr>
          <p:nvPr>
            <p:ph type="title"/>
          </p:nvPr>
        </p:nvSpPr>
        <p:spPr/>
        <p:txBody>
          <a:bodyPr/>
          <a:lstStyle/>
          <a:p>
            <a:pPr algn="ctr"/>
            <a:r>
              <a:rPr lang="en-US" dirty="0"/>
              <a:t>Hard</a:t>
            </a:r>
          </a:p>
        </p:txBody>
      </p:sp>
      <p:sp>
        <p:nvSpPr>
          <p:cNvPr id="4" name="Content Placeholder 3">
            <a:extLst>
              <a:ext uri="{FF2B5EF4-FFF2-40B4-BE49-F238E27FC236}">
                <a16:creationId xmlns:a16="http://schemas.microsoft.com/office/drawing/2014/main" id="{B2F77BC6-AB1C-42CF-91F7-2D97F1FFC909}"/>
              </a:ext>
            </a:extLst>
          </p:cNvPr>
          <p:cNvSpPr>
            <a:spLocks noGrp="1"/>
          </p:cNvSpPr>
          <p:nvPr>
            <p:ph sz="half" idx="1"/>
          </p:nvPr>
        </p:nvSpPr>
        <p:spPr/>
        <p:txBody>
          <a:bodyPr/>
          <a:lstStyle/>
          <a:p>
            <a:r>
              <a:rPr lang="en-US" dirty="0"/>
              <a:t>Grid size: 8 x 8</a:t>
            </a:r>
          </a:p>
          <a:p>
            <a:r>
              <a:rPr lang="en-US" dirty="0"/>
              <a:t>Possibility 3 floor materials</a:t>
            </a:r>
          </a:p>
          <a:p>
            <a:r>
              <a:rPr lang="en-US" dirty="0"/>
              <a:t>Win: use the sword on stalker, find key on stalker, use key on door</a:t>
            </a:r>
          </a:p>
          <a:p>
            <a:r>
              <a:rPr lang="en-US" dirty="0"/>
              <a:t>Lose: find stalker without sword  or run out of turns</a:t>
            </a:r>
          </a:p>
        </p:txBody>
      </p:sp>
      <p:sp>
        <p:nvSpPr>
          <p:cNvPr id="5" name="Content Placeholder 4">
            <a:extLst>
              <a:ext uri="{FF2B5EF4-FFF2-40B4-BE49-F238E27FC236}">
                <a16:creationId xmlns:a16="http://schemas.microsoft.com/office/drawing/2014/main" id="{EAC0854D-B244-45C2-868B-45720CA75B31}"/>
              </a:ext>
            </a:extLst>
          </p:cNvPr>
          <p:cNvSpPr>
            <a:spLocks noGrp="1"/>
          </p:cNvSpPr>
          <p:nvPr>
            <p:ph sz="half" idx="2"/>
          </p:nvPr>
        </p:nvSpPr>
        <p:spPr/>
        <p:txBody>
          <a:bodyPr/>
          <a:lstStyle/>
          <a:p>
            <a:pPr marL="0" indent="0" algn="ctr">
              <a:buNone/>
            </a:pPr>
            <a:r>
              <a:rPr lang="en-US" b="1" u="sng" dirty="0"/>
              <a:t>Characters/Objects</a:t>
            </a:r>
          </a:p>
          <a:p>
            <a:pPr algn="ctr"/>
            <a:r>
              <a:rPr lang="en-US" dirty="0"/>
              <a:t>Player</a:t>
            </a:r>
          </a:p>
          <a:p>
            <a:pPr algn="ctr"/>
            <a:r>
              <a:rPr lang="en-US" dirty="0"/>
              <a:t>Stalker</a:t>
            </a:r>
          </a:p>
          <a:p>
            <a:pPr algn="ctr"/>
            <a:r>
              <a:rPr lang="en-US" dirty="0"/>
              <a:t>Sword</a:t>
            </a:r>
          </a:p>
          <a:p>
            <a:pPr algn="ctr"/>
            <a:r>
              <a:rPr lang="en-US" dirty="0"/>
              <a:t>Key</a:t>
            </a:r>
          </a:p>
          <a:p>
            <a:pPr algn="ctr"/>
            <a:r>
              <a:rPr lang="en-US" dirty="0"/>
              <a:t>Door</a:t>
            </a:r>
          </a:p>
        </p:txBody>
      </p:sp>
    </p:spTree>
    <p:extLst>
      <p:ext uri="{BB962C8B-B14F-4D97-AF65-F5344CB8AC3E}">
        <p14:creationId xmlns:p14="http://schemas.microsoft.com/office/powerpoint/2010/main" val="755486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0366F-243C-480A-A4D2-3241E36ED1F3}"/>
              </a:ext>
            </a:extLst>
          </p:cNvPr>
          <p:cNvSpPr>
            <a:spLocks noGrp="1"/>
          </p:cNvSpPr>
          <p:nvPr>
            <p:ph type="title"/>
          </p:nvPr>
        </p:nvSpPr>
        <p:spPr/>
        <p:txBody>
          <a:bodyPr/>
          <a:lstStyle/>
          <a:p>
            <a:pPr algn="ctr"/>
            <a:r>
              <a:rPr lang="en-US" dirty="0"/>
              <a:t>Power Ups</a:t>
            </a:r>
          </a:p>
        </p:txBody>
      </p:sp>
      <p:sp>
        <p:nvSpPr>
          <p:cNvPr id="3" name="Content Placeholder 2">
            <a:extLst>
              <a:ext uri="{FF2B5EF4-FFF2-40B4-BE49-F238E27FC236}">
                <a16:creationId xmlns:a16="http://schemas.microsoft.com/office/drawing/2014/main" id="{A03B3E1E-AFFC-4461-A64D-98292499DD25}"/>
              </a:ext>
            </a:extLst>
          </p:cNvPr>
          <p:cNvSpPr>
            <a:spLocks noGrp="1"/>
          </p:cNvSpPr>
          <p:nvPr>
            <p:ph idx="1"/>
          </p:nvPr>
        </p:nvSpPr>
        <p:spPr>
          <a:xfrm>
            <a:off x="838200" y="1825625"/>
            <a:ext cx="10515600" cy="4351338"/>
          </a:xfrm>
        </p:spPr>
        <p:txBody>
          <a:bodyPr/>
          <a:lstStyle/>
          <a:p>
            <a:pPr marL="0" indent="0">
              <a:buNone/>
            </a:pPr>
            <a:r>
              <a:rPr lang="en-US" dirty="0"/>
              <a:t>Power ups will sometimes spawn on the grip. The power ups are collected by colliding with them. Use the space bar to activate the power. Below are the durations and descriptions of each power. You can only carry one power at a time.</a:t>
            </a:r>
          </a:p>
          <a:p>
            <a:r>
              <a:rPr lang="en-US" dirty="0"/>
              <a:t>Ping: one time use, reveals location of stalker for one turn</a:t>
            </a:r>
          </a:p>
          <a:p>
            <a:r>
              <a:rPr lang="en-US" dirty="0"/>
              <a:t>Boots: 3 turns, increases movement from 2 to 3</a:t>
            </a:r>
          </a:p>
          <a:p>
            <a:r>
              <a:rPr lang="en-US" dirty="0"/>
              <a:t>Leap: one time use, will propel you forward 2 squares in the direction you are facing</a:t>
            </a:r>
          </a:p>
        </p:txBody>
      </p:sp>
    </p:spTree>
    <p:extLst>
      <p:ext uri="{BB962C8B-B14F-4D97-AF65-F5344CB8AC3E}">
        <p14:creationId xmlns:p14="http://schemas.microsoft.com/office/powerpoint/2010/main" val="33930838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491</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The Invisible Stalker</vt:lpstr>
      <vt:lpstr>Tools</vt:lpstr>
      <vt:lpstr>Description</vt:lpstr>
      <vt:lpstr>Grid Layout and Movement</vt:lpstr>
      <vt:lpstr>Easy</vt:lpstr>
      <vt:lpstr>Normal</vt:lpstr>
      <vt:lpstr>Hard</vt:lpstr>
      <vt:lpstr>Power Ups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Invisible Stalker</dc:title>
  <dc:creator>RoShanda Dearborne</dc:creator>
  <cp:lastModifiedBy>Wyatt Slayer</cp:lastModifiedBy>
  <cp:revision>6</cp:revision>
  <dcterms:created xsi:type="dcterms:W3CDTF">2021-12-16T22:11:06Z</dcterms:created>
  <dcterms:modified xsi:type="dcterms:W3CDTF">2021-12-17T20:46:42Z</dcterms:modified>
</cp:coreProperties>
</file>