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6" r:id="rId5"/>
    <p:sldId id="257" r:id="rId6"/>
    <p:sldId id="258" r:id="rId7"/>
    <p:sldId id="267" r:id="rId8"/>
    <p:sldId id="266" r:id="rId9"/>
    <p:sldId id="259" r:id="rId10"/>
    <p:sldId id="270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45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69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F421-0D8C-4D17-9AA3-B5224AE9412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5640EC-E551-4A22-A169-2F8BDF3D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0AE8-F642-4904-AB70-D48AEC36B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32DE5-0B40-4749-8B7C-D52A590CB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9BF6C2-5C1F-4FDB-B774-095611AB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CCA9-C7A6-4D73-802B-1258E729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Reflect on your overall experience working 34 hours a week in Corporate Finance for The Estee Lauder Companies.</a:t>
            </a:r>
          </a:p>
          <a:p>
            <a:r>
              <a:rPr lang="en-US" dirty="0"/>
              <a:t>As you begin considering your career path; what effect has this experience had on you?</a:t>
            </a:r>
          </a:p>
          <a:p>
            <a:r>
              <a:rPr lang="en-US" dirty="0"/>
              <a:t>Have plans for your future changed? or were you right all along?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3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E871-7871-4883-A599-2EDD42B7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4E9F-CEC6-4983-BBDB-D06CFCE5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Suggestions? Comments? Concerns? </a:t>
            </a:r>
          </a:p>
          <a:p>
            <a:r>
              <a:rPr lang="en-US" dirty="0"/>
              <a:t>Tell us how we can improve the program next year?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Tell us about your (least) favorite event and why you did (not) like it</a:t>
            </a:r>
          </a:p>
          <a:p>
            <a:r>
              <a:rPr lang="en-US" dirty="0"/>
              <a:t>What would make your (least) favorite event better?</a:t>
            </a:r>
          </a:p>
        </p:txBody>
      </p:sp>
    </p:spTree>
    <p:extLst>
      <p:ext uri="{BB962C8B-B14F-4D97-AF65-F5344CB8AC3E}">
        <p14:creationId xmlns:p14="http://schemas.microsoft.com/office/powerpoint/2010/main" val="28503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230F8D-F6B1-4D84-B2AF-C50A6BDA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5204-D7B1-4ABE-B371-A2E156C1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St. Joseph’s, Computer Information Technology Major, Business Minor, Senior</a:t>
            </a:r>
          </a:p>
          <a:p>
            <a:r>
              <a:rPr lang="en-US" dirty="0"/>
              <a:t>Coding, Photo Editing, and Graphic Design</a:t>
            </a:r>
          </a:p>
          <a:p>
            <a:r>
              <a:rPr lang="en-US" dirty="0"/>
              <a:t>After I graduate I plan on re-enrolling into St. Joseph’s to join their graduate Computer Forensics Program.</a:t>
            </a:r>
          </a:p>
          <a:p>
            <a:r>
              <a:rPr lang="en-US" dirty="0"/>
              <a:t>My goal is to have a job in one of the renowned intelligence agencies in our country</a:t>
            </a:r>
          </a:p>
        </p:txBody>
      </p:sp>
    </p:spTree>
    <p:extLst>
      <p:ext uri="{BB962C8B-B14F-4D97-AF65-F5344CB8AC3E}">
        <p14:creationId xmlns:p14="http://schemas.microsoft.com/office/powerpoint/2010/main" val="55390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6C8697-0B76-4D1F-B3BC-CA167A84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Enterprise Data Management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CF04-C284-42A7-ACAF-D224C36F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The purpose of the EDM is to maintain </a:t>
            </a:r>
            <a:r>
              <a:rPr lang="en-US" u="sng" dirty="0"/>
              <a:t>Master Data</a:t>
            </a:r>
            <a:r>
              <a:rPr lang="en-US" dirty="0"/>
              <a:t> accurately and continually across Estee Lauder to enable their operation to occur on a consistent basis.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6C8697-0B76-4D1F-B3BC-CA167A84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The Goal of EDM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CF04-C284-42A7-ACAF-D224C36F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Clean Data</a:t>
            </a:r>
          </a:p>
          <a:p>
            <a:r>
              <a:rPr lang="en-US" dirty="0"/>
              <a:t>Establish Organization Model focused on stewardship and accountability</a:t>
            </a:r>
          </a:p>
          <a:p>
            <a:r>
              <a:rPr lang="en-US" dirty="0"/>
              <a:t>Implement Robust Online Workflow / Automation Tools</a:t>
            </a:r>
          </a:p>
          <a:p>
            <a:r>
              <a:rPr lang="en-US" b="1" dirty="0"/>
              <a:t>Establish a </a:t>
            </a:r>
            <a:r>
              <a:rPr lang="en-US" b="1" u="sng" dirty="0"/>
              <a:t>Single Version of Truth</a:t>
            </a:r>
          </a:p>
        </p:txBody>
      </p:sp>
    </p:spTree>
    <p:extLst>
      <p:ext uri="{BB962C8B-B14F-4D97-AF65-F5344CB8AC3E}">
        <p14:creationId xmlns:p14="http://schemas.microsoft.com/office/powerpoint/2010/main" val="144807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9FD6B0-984A-4577-AB8D-21560A18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What is a Data Lake?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5918-4A95-4C13-9B58-DDB0A6B3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 Data Lake is an effective data-driven method for capturing a wide range of data types.</a:t>
            </a:r>
          </a:p>
          <a:p>
            <a:r>
              <a:rPr lang="en-US" dirty="0"/>
              <a:t>A massive, easily accessible, centralized repository of structured and unstructured data.</a:t>
            </a:r>
          </a:p>
          <a:p>
            <a:r>
              <a:rPr lang="en-US" dirty="0"/>
              <a:t>Is optimized for quick ingestion of raw data as well as the processing of such data.</a:t>
            </a:r>
          </a:p>
          <a:p>
            <a:r>
              <a:rPr lang="en-US" dirty="0"/>
              <a:t>Makes it possible to store Data as-is, where as a Data Warehouse can only accept structed Data.</a:t>
            </a:r>
          </a:p>
        </p:txBody>
      </p:sp>
    </p:spTree>
    <p:extLst>
      <p:ext uri="{BB962C8B-B14F-4D97-AF65-F5344CB8AC3E}">
        <p14:creationId xmlns:p14="http://schemas.microsoft.com/office/powerpoint/2010/main" val="39655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CAD1E4-92C4-4402-B8DB-499FC655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Single Version of 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4E78-C72E-4C89-98CF-0071AE01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end goal of the Data Lake is to provide a space for all sanctioned data so that the company will be using data from a single source. </a:t>
            </a:r>
            <a:r>
              <a:rPr lang="en-US" b="1" dirty="0"/>
              <a:t>(Single Version of Truth)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dirty="0"/>
              <a:t>Having a </a:t>
            </a:r>
            <a:r>
              <a:rPr lang="en-US" b="1" dirty="0"/>
              <a:t>Single Version of Truth </a:t>
            </a:r>
            <a:r>
              <a:rPr lang="en-US" dirty="0"/>
              <a:t>allows for business teams and Senior Management to have full confidence in the integrity of the holistic view of the data.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While on the EDM team I supplied multiple teams with the correct data elements they had requested for their current on going projects.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Consumer Snapshot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P&amp;L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DAM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H2R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D1E4-92C4-4402-B8DB-499FC655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What is a Data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4E78-C72E-4C89-98CF-0071AE01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886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 Data element is what describes an individual field in a SAP Table.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02386-FCED-416E-A784-E73CAFC66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35"/>
          <a:stretch/>
        </p:blipFill>
        <p:spPr>
          <a:xfrm>
            <a:off x="4654295" y="2068155"/>
            <a:ext cx="4619700" cy="32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6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48FB2D-9405-4149-A318-A9950746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Supplying the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F48C-009C-46D6-B381-F3B0749B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To supply teams with the Data Elements they requested I had to use SAP to find and download the tables they reside in.</a:t>
            </a:r>
          </a:p>
          <a:p>
            <a:r>
              <a:rPr lang="en-US" dirty="0"/>
              <a:t>EDM has declared that SAP ECP is our current Source of Truth (</a:t>
            </a:r>
            <a:r>
              <a:rPr lang="en-US" dirty="0" err="1"/>
              <a:t>SoT</a:t>
            </a:r>
            <a:r>
              <a:rPr lang="en-US" dirty="0"/>
              <a:t>), and that BI – HANA is our System of Record (</a:t>
            </a:r>
            <a:r>
              <a:rPr lang="en-US" dirty="0" err="1"/>
              <a:t>SoR</a:t>
            </a:r>
            <a:r>
              <a:rPr lang="en-US" dirty="0"/>
              <a:t>).</a:t>
            </a:r>
          </a:p>
          <a:p>
            <a:r>
              <a:rPr lang="en-US" dirty="0"/>
              <a:t>Meaning that if applicable, I would supply the teams with both the </a:t>
            </a:r>
            <a:r>
              <a:rPr lang="en-US" dirty="0" err="1"/>
              <a:t>SoT</a:t>
            </a:r>
            <a:r>
              <a:rPr lang="en-US" dirty="0"/>
              <a:t> and </a:t>
            </a:r>
            <a:r>
              <a:rPr lang="en-US" dirty="0" err="1"/>
              <a:t>SoR</a:t>
            </a:r>
            <a:r>
              <a:rPr lang="en-US" dirty="0"/>
              <a:t> when a request is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9A51F1-1640-4C6D-BAC7-303DF583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01DB-BFC9-4486-9E7F-294A8A61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Did you enjoy your first placement? (Be honest but kind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  <a:p>
            <a:r>
              <a:rPr lang="en-US" dirty="0"/>
              <a:t>My time on the EDM team was my first experience in the professional world and I enjoyed every second of it.</a:t>
            </a:r>
          </a:p>
          <a:p>
            <a:r>
              <a:rPr lang="en-US" dirty="0"/>
              <a:t>I have learned so many things while working on projects with them and I am grateful for the experience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068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243D033B25243BFD37C83FCD837D0" ma:contentTypeVersion="9" ma:contentTypeDescription="Create a new document." ma:contentTypeScope="" ma:versionID="f391f48739bb7369d5d3f52cd0800bd1">
  <xsd:schema xmlns:xsd="http://www.w3.org/2001/XMLSchema" xmlns:xs="http://www.w3.org/2001/XMLSchema" xmlns:p="http://schemas.microsoft.com/office/2006/metadata/properties" xmlns:ns3="8fe6792c-9d7d-413c-9e06-9e0a32966fa2" xmlns:ns4="bd528db7-4a23-4706-a913-c61d8a9deb2f" targetNamespace="http://schemas.microsoft.com/office/2006/metadata/properties" ma:root="true" ma:fieldsID="bdeb1d2c1905abd96bf80e9ae02a578e" ns3:_="" ns4:_="">
    <xsd:import namespace="8fe6792c-9d7d-413c-9e06-9e0a32966fa2"/>
    <xsd:import namespace="bd528db7-4a23-4706-a913-c61d8a9deb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6792c-9d7d-413c-9e06-9e0a32966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28db7-4a23-4706-a913-c61d8a9deb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A43E71-C5F0-4DA6-89E0-97EDBFAC8CE9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8fe6792c-9d7d-413c-9e06-9e0a32966fa2"/>
    <ds:schemaRef ds:uri="http://schemas.microsoft.com/office/infopath/2007/PartnerControls"/>
    <ds:schemaRef ds:uri="http://purl.org/dc/terms/"/>
    <ds:schemaRef ds:uri="bd528db7-4a23-4706-a913-c61d8a9deb2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7D5610-4DCD-40D6-8DD1-75D69D3516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87D00-B5D8-4266-AC6B-F62EBA845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e6792c-9d7d-413c-9e06-9e0a32966fa2"/>
    <ds:schemaRef ds:uri="bd528db7-4a23-4706-a913-c61d8a9deb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Introduce Yourself</vt:lpstr>
      <vt:lpstr>Enterprise Data Management   </vt:lpstr>
      <vt:lpstr>The Goal of EDM</vt:lpstr>
      <vt:lpstr>What is a Data Lake?</vt:lpstr>
      <vt:lpstr>Single Version of Truth</vt:lpstr>
      <vt:lpstr>What is a Data Elements</vt:lpstr>
      <vt:lpstr>Supplying the Data Elements</vt:lpstr>
      <vt:lpstr>Reflection</vt:lpstr>
      <vt:lpstr>Reflection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Montana, Wyatt</dc:creator>
  <cp:lastModifiedBy>Wyatt R.Montana</cp:lastModifiedBy>
  <cp:revision>5</cp:revision>
  <dcterms:created xsi:type="dcterms:W3CDTF">2019-07-29T15:11:08Z</dcterms:created>
  <dcterms:modified xsi:type="dcterms:W3CDTF">2019-11-28T23:11:41Z</dcterms:modified>
</cp:coreProperties>
</file>